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28" r:id="rId4"/>
    <p:sldId id="327" r:id="rId5"/>
    <p:sldId id="326" r:id="rId6"/>
    <p:sldId id="333" r:id="rId7"/>
    <p:sldId id="320" r:id="rId8"/>
    <p:sldId id="329" r:id="rId9"/>
    <p:sldId id="331" r:id="rId10"/>
    <p:sldId id="334" r:id="rId11"/>
    <p:sldId id="319" r:id="rId12"/>
    <p:sldId id="332" r:id="rId13"/>
    <p:sldId id="335" r:id="rId14"/>
    <p:sldId id="330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3AD"/>
    <a:srgbClr val="57BB9C"/>
    <a:srgbClr val="C09EE2"/>
    <a:srgbClr val="D9C4EE"/>
    <a:srgbClr val="3B1B5C"/>
    <a:srgbClr val="AFD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0887" autoAdjust="0"/>
  </p:normalViewPr>
  <p:slideViewPr>
    <p:cSldViewPr showGuides="1">
      <p:cViewPr>
        <p:scale>
          <a:sx n="100" d="100"/>
          <a:sy n="100" d="100"/>
        </p:scale>
        <p:origin x="-270" y="-594"/>
      </p:cViewPr>
      <p:guideLst>
        <p:guide orient="horz" pos="1620"/>
        <p:guide orient="horz" pos="1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13DE-7293-4E8A-BE35-9B888F85EC99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55D1-5C25-4350-8C5B-60957035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07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097A-58AC-4BA3-B7E3-5CEE38A85376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5327" y="-113759"/>
            <a:ext cx="9340056" cy="40324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5" name="평행 사변형 14"/>
          <p:cNvSpPr/>
          <p:nvPr/>
        </p:nvSpPr>
        <p:spPr>
          <a:xfrm>
            <a:off x="2866060" y="2889042"/>
            <a:ext cx="3483280" cy="360040"/>
          </a:xfrm>
          <a:prstGeom prst="parallelogram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43908" y="195486"/>
            <a:ext cx="1656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문체부 쓰기 정체" pitchFamily="17" charset="-127"/>
              </a:rPr>
              <a:t>멀티캠퍼스</a:t>
            </a:r>
            <a:endParaRPr lang="en-US" altLang="ko-KR" sz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문체부 쓰기 정체" pitchFamily="17" charset="-127"/>
            </a:endParaRPr>
          </a:p>
          <a:p>
            <a:pPr algn="dist">
              <a:spcBef>
                <a:spcPts val="600"/>
              </a:spcBef>
            </a:pPr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문체부 쓰기 정체" pitchFamily="17" charset="-127"/>
              </a:rPr>
              <a:t>강우람</a:t>
            </a:r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문체부 쓰기 정체" pitchFamily="17" charset="-127"/>
              </a:rPr>
              <a:t> </a:t>
            </a:r>
            <a:endParaRPr lang="en-US" altLang="ko-KR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문체부 쓰기 정체" pitchFamily="17" charset="-127"/>
            </a:endParaRPr>
          </a:p>
          <a:p>
            <a:pPr algn="dist">
              <a:spcBef>
                <a:spcPts val="600"/>
              </a:spcBef>
            </a:pPr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문체부 쓰기 정체" pitchFamily="17" charset="-127"/>
              </a:rPr>
              <a:t>김호현</a:t>
            </a:r>
            <a:endParaRPr lang="en-US" altLang="ko-KR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문체부 쓰기 정체" pitchFamily="17" charset="-127"/>
            </a:endParaRPr>
          </a:p>
          <a:p>
            <a:pPr algn="dist">
              <a:spcBef>
                <a:spcPts val="600"/>
              </a:spcBef>
            </a:pPr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문체부 쓰기 정체" pitchFamily="17" charset="-127"/>
              </a:rPr>
              <a:t>김희대</a:t>
            </a:r>
            <a:endParaRPr lang="en-US" altLang="ko-KR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  <p:sp>
        <p:nvSpPr>
          <p:cNvPr id="10" name="오각형 9"/>
          <p:cNvSpPr/>
          <p:nvPr/>
        </p:nvSpPr>
        <p:spPr>
          <a:xfrm rot="5400000">
            <a:off x="3807194" y="-135294"/>
            <a:ext cx="1529612" cy="1800200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915816" y="2906619"/>
            <a:ext cx="3357481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charset="-127"/>
                <a:ea typeface="문체부 쓰기 정체" pitchFamily="17" charset="-127"/>
              </a:rPr>
              <a:t>JDBC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charset="-127"/>
                <a:ea typeface="문체부 쓰기 정체" pitchFamily="17" charset="-127"/>
              </a:rPr>
              <a:t>팀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charset="-127"/>
                <a:ea typeface="문체부 쓰기 정체" pitchFamily="17" charset="-127"/>
              </a:rPr>
              <a:t>프로젝트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charset="-127"/>
                <a:ea typeface="문체부 쓰기 정체" pitchFamily="17" charset="-127"/>
              </a:rPr>
              <a:t>#1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40_TT" charset="-127"/>
              <a:ea typeface="문체부 쓰기 정체" pitchFamily="17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051721" y="2229287"/>
            <a:ext cx="5040559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냉장고를 부탁해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15516" y="18915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4" t="5733" r="22994" b="9746"/>
          <a:stretch/>
        </p:blipFill>
        <p:spPr>
          <a:xfrm rot="21148224">
            <a:off x="2604549" y="1539137"/>
            <a:ext cx="3934904" cy="278530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팀프로젝트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/>
          <p:cNvSpPr/>
          <p:nvPr/>
        </p:nvSpPr>
        <p:spPr>
          <a:xfrm>
            <a:off x="3752909" y="2579521"/>
            <a:ext cx="15661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3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서울남산체 L" pitchFamily="18" charset="-127"/>
                <a:ea typeface="서울남산체 L" pitchFamily="18" charset="-127"/>
              </a:rPr>
              <a:t>기</a:t>
            </a:r>
            <a:r>
              <a:rPr lang="en-US" altLang="ko-KR" sz="3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서울남산체 L" pitchFamily="18" charset="-127"/>
                <a:ea typeface="서울남산체 L" pitchFamily="18" charset="-127"/>
              </a:rPr>
              <a:t>	</a:t>
            </a:r>
            <a:r>
              <a:rPr lang="ko-KR" altLang="en-US" sz="3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서울남산체 L" pitchFamily="18" charset="-127"/>
                <a:ea typeface="서울남산체 L" pitchFamily="18" charset="-127"/>
              </a:rPr>
              <a:t>능</a:t>
            </a:r>
            <a:endParaRPr lang="en-US" altLang="ko-KR" sz="3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서울남산체 L" pitchFamily="18" charset="-127"/>
              <a:ea typeface="서울남산체 L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66986" y="3188805"/>
            <a:ext cx="2872866" cy="127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9529" y="1666670"/>
            <a:ext cx="1071298" cy="49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15516" y="18915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개인프로젝트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제목 1"/>
          <p:cNvSpPr txBox="1">
            <a:spLocks/>
          </p:cNvSpPr>
          <p:nvPr/>
        </p:nvSpPr>
        <p:spPr>
          <a:xfrm>
            <a:off x="1396533" y="523545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|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기능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구현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61" y="1608828"/>
            <a:ext cx="2552684" cy="232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8081" y="3886329"/>
            <a:ext cx="205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서울남산체 L" pitchFamily="18" charset="-127"/>
                <a:ea typeface="서울남산체 L" pitchFamily="18" charset="-127"/>
              </a:rPr>
              <a:t> 사용자</a:t>
            </a:r>
            <a:endParaRPr lang="ko-KR" altLang="en-US" sz="3000" dirty="0">
              <a:latin typeface="서울남산체 L" pitchFamily="18" charset="-127"/>
              <a:ea typeface="서울남산체 L" pitchFamily="18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281508"/>
            <a:ext cx="1415021" cy="123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9" y="1175184"/>
            <a:ext cx="1290593" cy="139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09442" y="415163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서울남산체 L" pitchFamily="18" charset="-127"/>
                <a:ea typeface="서울남산체 L" pitchFamily="18" charset="-127"/>
              </a:rPr>
              <a:t>메뉴 추천</a:t>
            </a:r>
            <a:endParaRPr lang="ko-KR" altLang="en-US" sz="2000" dirty="0">
              <a:latin typeface="서울남산체 L" pitchFamily="18" charset="-127"/>
              <a:ea typeface="서울남산체 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6209" y="245575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서울남산체 L" pitchFamily="18" charset="-127"/>
                <a:ea typeface="서울남산체 L" pitchFamily="18" charset="-127"/>
              </a:rPr>
              <a:t>재고관</a:t>
            </a:r>
            <a:r>
              <a:rPr lang="ko-KR" altLang="en-US" sz="2000" dirty="0">
                <a:latin typeface="서울남산체 L" pitchFamily="18" charset="-127"/>
                <a:ea typeface="서울남산체 L" pitchFamily="18" charset="-127"/>
              </a:rPr>
              <a:t>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04248" y="245580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서울남산체 L" pitchFamily="18" charset="-127"/>
                <a:ea typeface="서울남산체 L" pitchFamily="18" charset="-127"/>
              </a:rPr>
              <a:t>사용자 커뮤니티</a:t>
            </a:r>
            <a:endParaRPr lang="ko-KR" altLang="en-US" sz="2000" dirty="0">
              <a:latin typeface="서울남산체 L" pitchFamily="18" charset="-127"/>
              <a:ea typeface="서울남산체 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2280" y="420963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서울남산체 L" pitchFamily="18" charset="-127"/>
                <a:ea typeface="서울남산체 L" pitchFamily="18" charset="-127"/>
              </a:rPr>
              <a:t>레시피</a:t>
            </a:r>
            <a:r>
              <a:rPr lang="ko-KR" altLang="en-US" sz="2000" dirty="0" smtClean="0">
                <a:latin typeface="서울남산체 L" pitchFamily="18" charset="-127"/>
                <a:ea typeface="서울남산체 L" pitchFamily="18" charset="-127"/>
              </a:rPr>
              <a:t> 추천</a:t>
            </a:r>
            <a:endParaRPr lang="ko-KR" altLang="en-US" sz="2000" dirty="0">
              <a:latin typeface="서울남산체 L" pitchFamily="18" charset="-127"/>
              <a:ea typeface="서울남산체 L" pitchFamily="18" charset="-127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013310"/>
            <a:ext cx="1186805" cy="12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9" y="2832089"/>
            <a:ext cx="1217060" cy="13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1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15516" y="18915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개인프로젝트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제목 1"/>
          <p:cNvSpPr txBox="1">
            <a:spLocks/>
          </p:cNvSpPr>
          <p:nvPr/>
        </p:nvSpPr>
        <p:spPr>
          <a:xfrm>
            <a:off x="1396533" y="523545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03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|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기능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구현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411760" y="1159141"/>
            <a:ext cx="8640960" cy="3489723"/>
            <a:chOff x="592897" y="21501"/>
            <a:chExt cx="7548467" cy="7025952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" t="12404" r="4461" b="6474"/>
            <a:stretch/>
          </p:blipFill>
          <p:spPr bwMode="auto">
            <a:xfrm>
              <a:off x="611560" y="21501"/>
              <a:ext cx="7529804" cy="5495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7" t="69934" r="4352" b="6210"/>
            <a:stretch/>
          </p:blipFill>
          <p:spPr bwMode="auto">
            <a:xfrm>
              <a:off x="592897" y="5517232"/>
              <a:ext cx="7548467" cy="1530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4" t="5733" r="22994" b="9746"/>
          <a:stretch/>
        </p:blipFill>
        <p:spPr>
          <a:xfrm rot="21148224">
            <a:off x="-56785" y="1033474"/>
            <a:ext cx="2560478" cy="210634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9378" y="1722024"/>
            <a:ext cx="13681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서울남산체 L" pitchFamily="18" charset="-127"/>
                <a:ea typeface="서울남산체 L" pitchFamily="18" charset="-127"/>
              </a:rPr>
              <a:t>콘솔</a:t>
            </a:r>
            <a:endParaRPr lang="ko-KR" altLang="en-US" sz="2500" dirty="0">
              <a:latin typeface="서울남산체 L" pitchFamily="18" charset="-127"/>
              <a:ea typeface="서울남산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5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15516" y="18915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4" t="5733" r="22994" b="9746"/>
          <a:stretch/>
        </p:blipFill>
        <p:spPr>
          <a:xfrm rot="21148224">
            <a:off x="2604549" y="1539137"/>
            <a:ext cx="3934904" cy="278530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팀프로젝트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/>
          <p:cNvSpPr/>
          <p:nvPr/>
        </p:nvSpPr>
        <p:spPr>
          <a:xfrm>
            <a:off x="3752909" y="2579521"/>
            <a:ext cx="15661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3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서울남산체 L" pitchFamily="18" charset="-127"/>
                <a:ea typeface="서울남산체 L" pitchFamily="18" charset="-127"/>
              </a:rPr>
              <a:t>계</a:t>
            </a:r>
            <a:r>
              <a:rPr lang="en-US" altLang="ko-KR" sz="3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서울남산체 L" pitchFamily="18" charset="-127"/>
                <a:ea typeface="서울남산체 L" pitchFamily="18" charset="-127"/>
              </a:rPr>
              <a:t>	</a:t>
            </a:r>
            <a:r>
              <a:rPr lang="ko-KR" altLang="en-US" sz="3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서울남산체 L" pitchFamily="18" charset="-127"/>
                <a:ea typeface="서울남산체 L" pitchFamily="18" charset="-127"/>
              </a:rPr>
              <a:t>획</a:t>
            </a:r>
            <a:endParaRPr lang="en-US" altLang="ko-KR" sz="3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서울남산체 L" pitchFamily="18" charset="-127"/>
              <a:ea typeface="서울남산체 L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66986" y="3188805"/>
            <a:ext cx="2872866" cy="127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9529" y="1666670"/>
            <a:ext cx="1071298" cy="49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15516" y="18915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팀프로젝트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제목 1"/>
          <p:cNvSpPr txBox="1">
            <a:spLocks/>
          </p:cNvSpPr>
          <p:nvPr/>
        </p:nvSpPr>
        <p:spPr>
          <a:xfrm>
            <a:off x="1396533" y="523545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04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|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향 후 계 획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51" y="2580583"/>
            <a:ext cx="2440203" cy="99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90883"/>
            <a:ext cx="8572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33624" y="3754953"/>
            <a:ext cx="210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각 </a:t>
            </a:r>
            <a:r>
              <a:rPr lang="ko-KR" altLang="en-US" sz="1200" dirty="0" err="1" smtClean="0">
                <a:latin typeface="서울남산체 L" pitchFamily="18" charset="-127"/>
                <a:ea typeface="서울남산체 L" pitchFamily="18" charset="-127"/>
              </a:rPr>
              <a:t>레시피에</a:t>
            </a: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 대한 후기</a:t>
            </a:r>
            <a:r>
              <a:rPr lang="ko-KR" altLang="en-US" sz="1200" dirty="0">
                <a:latin typeface="서울남산체 L" pitchFamily="18" charset="-127"/>
                <a:ea typeface="서울남산체 L" pitchFamily="18" charset="-127"/>
              </a:rPr>
              <a:t>와</a:t>
            </a:r>
            <a:r>
              <a:rPr lang="en-US" altLang="ko-KR" sz="1200" dirty="0" smtClean="0">
                <a:latin typeface="서울남산체 L" pitchFamily="18" charset="-127"/>
                <a:ea typeface="서울남산체 L" pitchFamily="18" charset="-127"/>
              </a:rPr>
              <a:t> </a:t>
            </a: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평점 </a:t>
            </a:r>
            <a:r>
              <a:rPr lang="en-US" altLang="ko-KR" sz="1200" dirty="0" smtClean="0">
                <a:latin typeface="서울남산체 L" pitchFamily="18" charset="-127"/>
                <a:ea typeface="서울남산체 L" pitchFamily="18" charset="-127"/>
              </a:rPr>
              <a:t>(</a:t>
            </a: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게시판</a:t>
            </a:r>
            <a:r>
              <a:rPr lang="en-US" altLang="ko-KR" sz="1200" dirty="0" smtClean="0">
                <a:latin typeface="서울남산체 L" pitchFamily="18" charset="-127"/>
                <a:ea typeface="서울남산체 L" pitchFamily="18" charset="-127"/>
              </a:rPr>
              <a:t>)</a:t>
            </a: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 기능 추가 구현</a:t>
            </a:r>
            <a:endParaRPr lang="ko-KR" altLang="en-US" sz="1200" dirty="0">
              <a:latin typeface="서울남산체 L" pitchFamily="18" charset="-127"/>
              <a:ea typeface="서울남산체 L" pitchFamily="18" charset="-127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528586"/>
            <a:ext cx="83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9431" y="3790434"/>
            <a:ext cx="182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웹 </a:t>
            </a:r>
            <a:r>
              <a:rPr lang="en-US" altLang="ko-KR" sz="1200" dirty="0" smtClean="0">
                <a:latin typeface="서울남산체 L" pitchFamily="18" charset="-127"/>
                <a:ea typeface="서울남산체 L" pitchFamily="18" charset="-127"/>
              </a:rPr>
              <a:t>/ </a:t>
            </a:r>
            <a:r>
              <a:rPr lang="ko-KR" altLang="en-US" sz="1200" dirty="0" err="1" smtClean="0">
                <a:latin typeface="서울남산체 L" pitchFamily="18" charset="-127"/>
                <a:ea typeface="서울남산체 L" pitchFamily="18" charset="-127"/>
              </a:rPr>
              <a:t>앱을</a:t>
            </a: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 이용한 시각화</a:t>
            </a:r>
            <a:endParaRPr lang="ko-KR" altLang="en-US" sz="1200" dirty="0">
              <a:latin typeface="서울남산체 L" pitchFamily="18" charset="-127"/>
              <a:ea typeface="서울남산체 L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9910" y="1392032"/>
            <a:ext cx="2591889" cy="2067151"/>
            <a:chOff x="179911" y="1488642"/>
            <a:chExt cx="2700300" cy="1864104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11" y="1488642"/>
              <a:ext cx="2700300" cy="1864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79911" y="1488642"/>
              <a:ext cx="2700300" cy="18641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82203"/>
            <a:ext cx="3024336" cy="207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05" y="1280634"/>
            <a:ext cx="2652849" cy="132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13426" y="384728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나만의 </a:t>
            </a:r>
            <a:r>
              <a:rPr lang="ko-KR" altLang="en-US" sz="1200" dirty="0" err="1" smtClean="0">
                <a:latin typeface="서울남산체 L" pitchFamily="18" charset="-127"/>
                <a:ea typeface="서울남산체 L" pitchFamily="18" charset="-127"/>
              </a:rPr>
              <a:t>레시피</a:t>
            </a:r>
            <a:r>
              <a:rPr lang="ko-KR" altLang="en-US" sz="1200" dirty="0">
                <a:latin typeface="서울남산체 L" pitchFamily="18" charset="-127"/>
                <a:ea typeface="서울남산체 L" pitchFamily="18" charset="-127"/>
              </a:rPr>
              <a:t> </a:t>
            </a: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기능 강화</a:t>
            </a:r>
            <a:endParaRPr lang="ko-KR" altLang="en-US" sz="1200" dirty="0">
              <a:latin typeface="서울남산체 L" pitchFamily="18" charset="-127"/>
              <a:ea typeface="서울남산체 L" pitchFamily="18" charset="-127"/>
            </a:endParaRP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80" y="3599517"/>
            <a:ext cx="8953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47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88804" y="483518"/>
            <a:ext cx="4259168" cy="354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299700" y="483518"/>
            <a:ext cx="2448272" cy="3475680"/>
            <a:chOff x="2275364" y="915566"/>
            <a:chExt cx="2448272" cy="3475680"/>
          </a:xfrm>
        </p:grpSpPr>
        <p:sp>
          <p:nvSpPr>
            <p:cNvPr id="4" name="직사각형 3"/>
            <p:cNvSpPr/>
            <p:nvPr/>
          </p:nvSpPr>
          <p:spPr>
            <a:xfrm>
              <a:off x="2275364" y="915566"/>
              <a:ext cx="2448272" cy="2232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1700000">
              <a:off x="3841153" y="3023094"/>
              <a:ext cx="720080" cy="1368152"/>
            </a:xfrm>
            <a:prstGeom prst="trapezoid">
              <a:avLst>
                <a:gd name="adj" fmla="val 360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5515724" y="314243"/>
            <a:ext cx="260305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spc="-3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Q </a:t>
            </a:r>
            <a:r>
              <a:rPr lang="en-US" altLang="ko-KR" sz="5400" spc="-3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</a:t>
            </a:r>
            <a:r>
              <a:rPr lang="en-US" altLang="ko-KR" sz="7200" spc="-300" dirty="0">
                <a:solidFill>
                  <a:schemeClr val="bg1">
                    <a:lumMod val="7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</a:t>
            </a:r>
            <a:endParaRPr lang="ko-KR" altLang="en-US" sz="7200" spc="-300" dirty="0">
              <a:solidFill>
                <a:schemeClr val="bg1">
                  <a:lumMod val="7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452036" y="3683193"/>
            <a:ext cx="3238128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들어주셔서</a:t>
            </a:r>
            <a:r>
              <a:rPr lang="ko-KR" altLang="en-US" sz="16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감사합니다</a:t>
            </a:r>
            <a:r>
              <a:rPr lang="en-US" altLang="ko-KR" sz="16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0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16200000">
            <a:off x="-3134196" y="1636985"/>
            <a:ext cx="5832648" cy="3237682"/>
          </a:xfrm>
          <a:prstGeom prst="roundRect">
            <a:avLst>
              <a:gd name="adj" fmla="val 2226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5400000">
            <a:off x="-759140" y="2084400"/>
            <a:ext cx="37769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spc="6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Contents</a:t>
            </a:r>
            <a:endParaRPr lang="ko-KR" altLang="en-US" sz="6000" spc="6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11760" y="1162070"/>
            <a:ext cx="67322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1851670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11760" y="2499742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2210129" y="1361726"/>
            <a:ext cx="689346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  01 |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개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	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요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00604" y="1995686"/>
            <a:ext cx="701817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  02 |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구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	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성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10129" y="2604618"/>
            <a:ext cx="701817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  03 |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기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	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능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11760" y="3046673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11760" y="3651870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210129" y="3202189"/>
            <a:ext cx="701817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  04 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|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향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	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itchFamily="34" charset="-127"/>
                <a:ea typeface="문체부 쓰기 정체" pitchFamily="17" charset="-127"/>
              </a:rPr>
              <a:t>후  계  획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15516" y="18915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4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01|</a:t>
              </a:r>
              <a:r>
                <a:rPr lang="ko-KR" altLang="en-US" sz="14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개요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팀프로젝트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제목 1"/>
          <p:cNvSpPr txBox="1">
            <a:spLocks/>
          </p:cNvSpPr>
          <p:nvPr/>
        </p:nvSpPr>
        <p:spPr>
          <a:xfrm>
            <a:off x="366986" y="3188805"/>
            <a:ext cx="2872866" cy="127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976" y="3622085"/>
            <a:ext cx="230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유통기한이 훨씬 지난 음식들</a:t>
            </a:r>
            <a:r>
              <a:rPr lang="en-US" altLang="ko-KR" sz="1000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정체 모를 </a:t>
            </a:r>
            <a:r>
              <a:rPr lang="ko-KR" altLang="en-US" sz="1000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검은 봉지</a:t>
            </a:r>
            <a:r>
              <a:rPr lang="en-US" altLang="ko-KR" sz="1000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언제 넣었는지 기억도 안 나는 </a:t>
            </a:r>
            <a:r>
              <a:rPr lang="ko-KR" altLang="en-US" sz="1000" dirty="0" err="1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반찬통들</a:t>
            </a:r>
            <a:r>
              <a:rPr lang="en-US" altLang="ko-KR" sz="1000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. </a:t>
            </a:r>
            <a:r>
              <a:rPr lang="ko-KR" altLang="en-US" sz="1000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언제부턴가 냉장고는 음식의 무덤이 되어버렸다</a:t>
            </a:r>
            <a:r>
              <a:rPr lang="en-US" altLang="ko-KR" sz="1000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848" y="3780320"/>
            <a:ext cx="1071298" cy="49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95936" y="1374765"/>
            <a:ext cx="3019472" cy="1989073"/>
            <a:chOff x="2995457" y="1256834"/>
            <a:chExt cx="3781165" cy="247583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457" y="1278457"/>
              <a:ext cx="3781165" cy="2454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995457" y="1256834"/>
              <a:ext cx="3781165" cy="2475838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33409" y="1310582"/>
            <a:ext cx="3006443" cy="2053256"/>
            <a:chOff x="819891" y="1310582"/>
            <a:chExt cx="3024335" cy="1512167"/>
          </a:xfrm>
        </p:grpSpPr>
        <p:grpSp>
          <p:nvGrpSpPr>
            <p:cNvPr id="7" name="그룹 6"/>
            <p:cNvGrpSpPr/>
            <p:nvPr/>
          </p:nvGrpSpPr>
          <p:grpSpPr>
            <a:xfrm>
              <a:off x="819891" y="1310582"/>
              <a:ext cx="3024335" cy="1512167"/>
              <a:chOff x="2546362" y="1203599"/>
              <a:chExt cx="3033749" cy="2190386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288179"/>
                <a:ext cx="2937858" cy="2097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2546362" y="1203599"/>
                <a:ext cx="3033749" cy="2190386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829276" y="1396778"/>
              <a:ext cx="2928742" cy="13539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819892" y="1357851"/>
              <a:ext cx="2938126" cy="14592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613057"/>
            <a:ext cx="600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11" y="3511758"/>
            <a:ext cx="7810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60661" y="3591203"/>
            <a:ext cx="230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쿡방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err="1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먹방등의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개인방송과 각종 예능의 대세가 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‘</a:t>
            </a:r>
            <a:r>
              <a:rPr lang="ko-KR" altLang="en-US" sz="1000" dirty="0" err="1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집밥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’ 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으로 변하고 있고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이러한 </a:t>
            </a:r>
            <a:r>
              <a:rPr lang="ko-KR" altLang="en-US" sz="1000" dirty="0" err="1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컨텐츠를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 통해 일상적인 요리의 </a:t>
            </a:r>
            <a:r>
              <a:rPr lang="ko-KR" altLang="en-US" sz="1000" dirty="0" err="1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레피시를</a:t>
            </a:r>
            <a:r>
              <a:rPr lang="ko-KR" altLang="en-US" sz="1000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손쉽게 접할 수 있게 되었다</a:t>
            </a:r>
            <a:r>
              <a:rPr lang="en-US" altLang="ko-KR" sz="1000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.</a:t>
            </a:r>
            <a:endParaRPr lang="en-US" altLang="ko-KR" sz="1000" dirty="0">
              <a:latin typeface="서울남산체 L" pitchFamily="18" charset="-127"/>
              <a:ea typeface="서울남산체 L" pitchFamily="18" charset="-127"/>
              <a:cs typeface="Aharoni" panose="02010803020104030203" pitchFamily="2" charset="-79"/>
            </a:endParaRPr>
          </a:p>
        </p:txBody>
      </p:sp>
      <p:sp>
        <p:nvSpPr>
          <p:cNvPr id="41" name="덧셈 기호 40"/>
          <p:cNvSpPr/>
          <p:nvPr/>
        </p:nvSpPr>
        <p:spPr>
          <a:xfrm>
            <a:off x="3239852" y="2050247"/>
            <a:ext cx="639759" cy="504056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11" y="2030118"/>
            <a:ext cx="8858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등호 42"/>
          <p:cNvSpPr/>
          <p:nvPr/>
        </p:nvSpPr>
        <p:spPr>
          <a:xfrm>
            <a:off x="7093295" y="2256874"/>
            <a:ext cx="1080120" cy="594858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15516" y="18915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4" t="5733" r="22994" b="9746"/>
          <a:stretch/>
        </p:blipFill>
        <p:spPr>
          <a:xfrm rot="21148224">
            <a:off x="-177476" y="1069362"/>
            <a:ext cx="2916074" cy="210634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4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01|</a:t>
              </a:r>
              <a:r>
                <a:rPr lang="ko-KR" altLang="en-US" sz="1400" spc="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개요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팀프로젝트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/>
          <p:cNvSpPr/>
          <p:nvPr/>
        </p:nvSpPr>
        <p:spPr>
          <a:xfrm>
            <a:off x="578483" y="1733891"/>
            <a:ext cx="140415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5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Yoon 윤명조 520_TT"/>
                <a:ea typeface="서울남산체 L" pitchFamily="18" charset="-127"/>
              </a:rPr>
              <a:t>아이디어</a:t>
            </a:r>
            <a:r>
              <a:rPr lang="ko-KR" altLang="en-US" sz="25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Yoon 윤명조 520_TT"/>
                <a:ea typeface="서울남산체 L" pitchFamily="18" charset="-127"/>
              </a:rPr>
              <a:t> </a:t>
            </a:r>
            <a:endParaRPr lang="en-US" altLang="ko-KR" sz="25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Yoon 윤명조 520_TT"/>
              <a:ea typeface="서울남산체 L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66986" y="3188805"/>
            <a:ext cx="2872866" cy="127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2360" t="6700" r="22989" b="44957"/>
          <a:stretch/>
        </p:blipFill>
        <p:spPr>
          <a:xfrm>
            <a:off x="2583981" y="1459550"/>
            <a:ext cx="4652315" cy="31611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47066" y="1400231"/>
            <a:ext cx="39833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재료의 관리</a:t>
            </a:r>
            <a:endParaRPr lang="en-US" altLang="ko-KR" sz="2500" b="1" dirty="0" smtClean="0">
              <a:latin typeface="서울남산체 L" pitchFamily="18" charset="-127"/>
              <a:ea typeface="서울남산체 L" pitchFamily="18" charset="-127"/>
              <a:cs typeface="Aharoni" panose="02010803020104030203" pitchFamily="2" charset="-79"/>
            </a:endParaRPr>
          </a:p>
          <a:p>
            <a:pPr algn="ctr"/>
            <a:r>
              <a:rPr lang="ko-KR" altLang="en-US" sz="2500" b="1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500" b="1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+ </a:t>
            </a:r>
          </a:p>
          <a:p>
            <a:pPr algn="ctr"/>
            <a:r>
              <a:rPr lang="ko-KR" altLang="en-US" sz="2500" b="1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재료를 통한 </a:t>
            </a:r>
            <a:r>
              <a:rPr lang="ko-KR" altLang="en-US" sz="2500" b="1" dirty="0" err="1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레시피</a:t>
            </a:r>
            <a:r>
              <a:rPr lang="ko-KR" altLang="en-US" sz="2500" b="1" dirty="0" smtClean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rPr>
              <a:t> 추천</a:t>
            </a:r>
            <a:endParaRPr lang="en-US" altLang="ko-KR" sz="2500" b="1" dirty="0" smtClean="0">
              <a:latin typeface="서울남산체 L" pitchFamily="18" charset="-127"/>
              <a:ea typeface="서울남산체 L" pitchFamily="18" charset="-127"/>
              <a:cs typeface="Aharoni" panose="02010803020104030203" pitchFamily="2" charset="-79"/>
            </a:endParaRPr>
          </a:p>
          <a:p>
            <a:pPr algn="ctr"/>
            <a:endParaRPr lang="ko-KR" altLang="en-US" sz="2500" b="1" dirty="0">
              <a:latin typeface="서울남산체 L" pitchFamily="18" charset="-127"/>
              <a:ea typeface="서울남산체 L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9529" y="1666670"/>
            <a:ext cx="1071298" cy="49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47231" y="2211710"/>
            <a:ext cx="1555949" cy="40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553" y="1580939"/>
            <a:ext cx="8572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2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4" t="5733" r="22994" b="9746"/>
          <a:stretch/>
        </p:blipFill>
        <p:spPr>
          <a:xfrm rot="21148224">
            <a:off x="-59593" y="990814"/>
            <a:ext cx="3211585" cy="21063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367916" y="1616636"/>
            <a:ext cx="8712968" cy="260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 01 |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개 요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팀프로젝트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1"/>
          <p:cNvSpPr txBox="1">
            <a:spLocks/>
          </p:cNvSpPr>
          <p:nvPr/>
        </p:nvSpPr>
        <p:spPr>
          <a:xfrm>
            <a:off x="367916" y="20439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0114" y="1711768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서울남산체 L" pitchFamily="18" charset="-127"/>
                <a:ea typeface="서울남산체 L" pitchFamily="18" charset="-127"/>
              </a:rPr>
              <a:t>기대 효과</a:t>
            </a:r>
            <a:endParaRPr lang="ko-KR" altLang="en-US" sz="2500" dirty="0">
              <a:latin typeface="서울남산체 L" pitchFamily="18" charset="-127"/>
              <a:ea typeface="서울남산체 L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7504" y="2931790"/>
            <a:ext cx="2880320" cy="1728192"/>
            <a:chOff x="107504" y="2931790"/>
            <a:chExt cx="2880320" cy="172819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81" y="3054500"/>
              <a:ext cx="2696235" cy="1543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07504" y="2931790"/>
              <a:ext cx="2880320" cy="172819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76152" y="1205695"/>
            <a:ext cx="2559589" cy="3391897"/>
            <a:chOff x="3276152" y="1288191"/>
            <a:chExt cx="2559589" cy="2507696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705" y="1288191"/>
              <a:ext cx="2301799" cy="2435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3276152" y="1288191"/>
              <a:ext cx="2559589" cy="2507696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344033" y="1131590"/>
            <a:ext cx="2559589" cy="3466003"/>
            <a:chOff x="6366826" y="1346737"/>
            <a:chExt cx="2559589" cy="250769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400353"/>
              <a:ext cx="2260811" cy="232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6366826" y="1346737"/>
              <a:ext cx="2559589" cy="2507696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1560" y="36112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유통기한 알림</a:t>
            </a:r>
            <a:endParaRPr lang="ko-KR" altLang="en-US" b="1" dirty="0">
              <a:solidFill>
                <a:srgbClr val="0070C0"/>
              </a:solidFill>
              <a:latin typeface="서울남산체 L" pitchFamily="18" charset="-127"/>
              <a:ea typeface="서울남산체 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4438" y="244208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위치 정보 안내</a:t>
            </a:r>
            <a:endParaRPr lang="ko-KR" altLang="en-US" b="1" dirty="0">
              <a:solidFill>
                <a:srgbClr val="0070C0"/>
              </a:solidFill>
              <a:latin typeface="서울남산체 L" pitchFamily="18" charset="-127"/>
              <a:ea typeface="서울남산체 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93994" y="2442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어플</a:t>
            </a:r>
            <a:r>
              <a:rPr lang="ko-KR" altLang="en-US" b="1" dirty="0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&amp; </a:t>
            </a:r>
            <a:r>
              <a:rPr lang="ko-KR" altLang="en-US" b="1" dirty="0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웹을 통한 </a:t>
            </a:r>
            <a:endParaRPr lang="en-US" altLang="ko-KR" b="1" dirty="0" smtClean="0">
              <a:solidFill>
                <a:srgbClr val="0070C0"/>
              </a:solidFill>
              <a:latin typeface="서울남산체 L" pitchFamily="18" charset="-127"/>
              <a:ea typeface="서울남산체 L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제어 </a:t>
            </a:r>
            <a:r>
              <a:rPr lang="en-US" altLang="ko-KR" b="1" dirty="0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/ </a:t>
            </a:r>
            <a:r>
              <a:rPr lang="ko-KR" altLang="en-US" b="1" dirty="0" err="1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레시피</a:t>
            </a:r>
            <a:r>
              <a:rPr lang="ko-KR" altLang="en-US" b="1" dirty="0" smtClean="0">
                <a:solidFill>
                  <a:srgbClr val="0070C0"/>
                </a:solidFill>
                <a:latin typeface="서울남산체 L" pitchFamily="18" charset="-127"/>
                <a:ea typeface="서울남산체 L" pitchFamily="18" charset="-127"/>
              </a:rPr>
              <a:t> 공유</a:t>
            </a:r>
            <a:endParaRPr lang="en-US" altLang="ko-KR" b="1" dirty="0" smtClean="0">
              <a:solidFill>
                <a:srgbClr val="0070C0"/>
              </a:solidFill>
              <a:latin typeface="서울남산체 L" pitchFamily="18" charset="-127"/>
              <a:ea typeface="서울남산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15516" y="18915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4" t="5733" r="22994" b="9746"/>
          <a:stretch/>
        </p:blipFill>
        <p:spPr>
          <a:xfrm rot="21148224">
            <a:off x="2604549" y="1539137"/>
            <a:ext cx="3934904" cy="278530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팀프로젝트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/>
          <p:cNvSpPr/>
          <p:nvPr/>
        </p:nvSpPr>
        <p:spPr>
          <a:xfrm>
            <a:off x="3869922" y="2579521"/>
            <a:ext cx="14041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3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서울남산체 L" pitchFamily="18" charset="-127"/>
                <a:ea typeface="서울남산체 L" pitchFamily="18" charset="-127"/>
              </a:rPr>
              <a:t>구</a:t>
            </a:r>
            <a:r>
              <a:rPr lang="en-US" altLang="ko-KR" sz="3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서울남산체 L" pitchFamily="18" charset="-127"/>
                <a:ea typeface="서울남산체 L" pitchFamily="18" charset="-127"/>
              </a:rPr>
              <a:t>	</a:t>
            </a:r>
            <a:r>
              <a:rPr lang="ko-KR" altLang="en-US" sz="3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서울남산체 L" pitchFamily="18" charset="-127"/>
                <a:ea typeface="서울남산체 L" pitchFamily="18" charset="-127"/>
              </a:rPr>
              <a:t>성</a:t>
            </a:r>
            <a:endParaRPr lang="en-US" altLang="ko-KR" sz="3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서울남산체 L" pitchFamily="18" charset="-127"/>
              <a:ea typeface="서울남산체 L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66986" y="3188805"/>
            <a:ext cx="2872866" cy="127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Adobe 고딕 Std B" pitchFamily="34" charset="-127"/>
              <a:ea typeface="문체부 쓰기 정체" pitchFamily="17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9529" y="1666670"/>
            <a:ext cx="1071298" cy="49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L" pitchFamily="18" charset="-127"/>
              <a:ea typeface="서울남산체 L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367916" y="1616636"/>
            <a:ext cx="8712968" cy="260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서울남산체 L" pitchFamily="18" charset="-127"/>
              <a:ea typeface="서울남산체 L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02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|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구 성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팀</a:t>
                </a: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1"/>
          <p:cNvSpPr txBox="1">
            <a:spLocks/>
          </p:cNvSpPr>
          <p:nvPr/>
        </p:nvSpPr>
        <p:spPr>
          <a:xfrm>
            <a:off x="367916" y="20439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서울남산체 L" pitchFamily="18" charset="-127"/>
              <a:ea typeface="서울남산체 L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6475" y="1202487"/>
            <a:ext cx="8857557" cy="3393401"/>
            <a:chOff x="-203036" y="536569"/>
            <a:chExt cx="12908195" cy="5990321"/>
          </a:xfrm>
        </p:grpSpPr>
        <p:grpSp>
          <p:nvGrpSpPr>
            <p:cNvPr id="483" name="그룹 482"/>
            <p:cNvGrpSpPr/>
            <p:nvPr/>
          </p:nvGrpSpPr>
          <p:grpSpPr>
            <a:xfrm>
              <a:off x="3890433" y="536569"/>
              <a:ext cx="4998200" cy="5976349"/>
              <a:chOff x="3890433" y="536569"/>
              <a:chExt cx="4998200" cy="5976349"/>
            </a:xfrm>
          </p:grpSpPr>
          <p:sp>
            <p:nvSpPr>
              <p:cNvPr id="484" name="모서리가 둥근 직사각형 483"/>
              <p:cNvSpPr/>
              <p:nvPr/>
            </p:nvSpPr>
            <p:spPr>
              <a:xfrm>
                <a:off x="3897353" y="621831"/>
                <a:ext cx="2439946" cy="571088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20700" dist="304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85" name="모서리가 둥근 직사각형 484"/>
              <p:cNvSpPr/>
              <p:nvPr/>
            </p:nvSpPr>
            <p:spPr>
              <a:xfrm>
                <a:off x="3890433" y="2226733"/>
                <a:ext cx="2446866" cy="4013200"/>
              </a:xfrm>
              <a:prstGeom prst="roundRect">
                <a:avLst>
                  <a:gd name="adj" fmla="val 2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86" name="모서리가 둥근 직사각형 485"/>
              <p:cNvSpPr/>
              <p:nvPr/>
            </p:nvSpPr>
            <p:spPr>
              <a:xfrm>
                <a:off x="3890433" y="685801"/>
                <a:ext cx="2446866" cy="1507067"/>
              </a:xfrm>
              <a:prstGeom prst="roundRect">
                <a:avLst>
                  <a:gd name="adj" fmla="val 343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87" name="모서리가 둥근 직사각형 486"/>
              <p:cNvSpPr/>
              <p:nvPr/>
            </p:nvSpPr>
            <p:spPr>
              <a:xfrm>
                <a:off x="4006850" y="801688"/>
                <a:ext cx="2221706" cy="126682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88" name="모서리가 둥근 직사각형 487"/>
              <p:cNvSpPr/>
              <p:nvPr/>
            </p:nvSpPr>
            <p:spPr>
              <a:xfrm>
                <a:off x="4226227" y="991230"/>
                <a:ext cx="1789126" cy="979817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89" name="모서리가 둥근 직사각형 488"/>
              <p:cNvSpPr/>
              <p:nvPr/>
            </p:nvSpPr>
            <p:spPr>
              <a:xfrm>
                <a:off x="4006850" y="2378720"/>
                <a:ext cx="2221706" cy="37426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90" name="사다리꼴 489"/>
              <p:cNvSpPr/>
              <p:nvPr/>
            </p:nvSpPr>
            <p:spPr>
              <a:xfrm rot="16200000">
                <a:off x="4268880" y="4150330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91" name="사다리꼴 490"/>
              <p:cNvSpPr/>
              <p:nvPr/>
            </p:nvSpPr>
            <p:spPr>
              <a:xfrm rot="16200000" flipV="1">
                <a:off x="2290952" y="4150331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92" name="모서리가 둥근 직사각형 491"/>
              <p:cNvSpPr/>
              <p:nvPr/>
            </p:nvSpPr>
            <p:spPr>
              <a:xfrm>
                <a:off x="4226226" y="2514826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93" name="사다리꼴 492"/>
              <p:cNvSpPr/>
              <p:nvPr/>
            </p:nvSpPr>
            <p:spPr>
              <a:xfrm rot="10800000">
                <a:off x="4030280" y="2411038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94" name="사다리꼴 493"/>
              <p:cNvSpPr/>
              <p:nvPr/>
            </p:nvSpPr>
            <p:spPr>
              <a:xfrm>
                <a:off x="4026833" y="5984240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grpSp>
            <p:nvGrpSpPr>
              <p:cNvPr id="495" name="그룹 494"/>
              <p:cNvGrpSpPr/>
              <p:nvPr/>
            </p:nvGrpSpPr>
            <p:grpSpPr>
              <a:xfrm>
                <a:off x="4023141" y="4132385"/>
                <a:ext cx="2188152" cy="174274"/>
                <a:chOff x="4721641" y="4335585"/>
                <a:chExt cx="2188152" cy="174274"/>
              </a:xfrm>
            </p:grpSpPr>
            <p:sp>
              <p:nvSpPr>
                <p:cNvPr id="529" name="사다리꼴 528"/>
                <p:cNvSpPr/>
                <p:nvPr/>
              </p:nvSpPr>
              <p:spPr>
                <a:xfrm>
                  <a:off x="4721641" y="4335585"/>
                  <a:ext cx="2188152" cy="117148"/>
                </a:xfrm>
                <a:prstGeom prst="trapezoid">
                  <a:avLst>
                    <a:gd name="adj" fmla="val 1766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  <p:sp>
              <p:nvSpPr>
                <p:cNvPr id="530" name="사다리꼴 529"/>
                <p:cNvSpPr/>
                <p:nvPr/>
              </p:nvSpPr>
              <p:spPr>
                <a:xfrm>
                  <a:off x="4728781" y="4448939"/>
                  <a:ext cx="2173874" cy="6092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</p:grpSp>
          <p:grpSp>
            <p:nvGrpSpPr>
              <p:cNvPr id="496" name="그룹 495"/>
              <p:cNvGrpSpPr/>
              <p:nvPr/>
            </p:nvGrpSpPr>
            <p:grpSpPr>
              <a:xfrm>
                <a:off x="4026710" y="3266479"/>
                <a:ext cx="2188152" cy="174274"/>
                <a:chOff x="4721641" y="4335585"/>
                <a:chExt cx="2188152" cy="174274"/>
              </a:xfrm>
            </p:grpSpPr>
            <p:sp>
              <p:nvSpPr>
                <p:cNvPr id="527" name="사다리꼴 526"/>
                <p:cNvSpPr/>
                <p:nvPr/>
              </p:nvSpPr>
              <p:spPr>
                <a:xfrm>
                  <a:off x="4721641" y="4335585"/>
                  <a:ext cx="2188152" cy="117148"/>
                </a:xfrm>
                <a:prstGeom prst="trapezoid">
                  <a:avLst>
                    <a:gd name="adj" fmla="val 1766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  <p:sp>
              <p:nvSpPr>
                <p:cNvPr id="528" name="사다리꼴 527"/>
                <p:cNvSpPr/>
                <p:nvPr/>
              </p:nvSpPr>
              <p:spPr>
                <a:xfrm>
                  <a:off x="4728781" y="4448939"/>
                  <a:ext cx="2173874" cy="6092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</p:grpSp>
          <p:grpSp>
            <p:nvGrpSpPr>
              <p:cNvPr id="497" name="그룹 496"/>
              <p:cNvGrpSpPr/>
              <p:nvPr/>
            </p:nvGrpSpPr>
            <p:grpSpPr>
              <a:xfrm>
                <a:off x="4016181" y="5058312"/>
                <a:ext cx="2188152" cy="174274"/>
                <a:chOff x="4721641" y="4335585"/>
                <a:chExt cx="2188152" cy="174274"/>
              </a:xfrm>
            </p:grpSpPr>
            <p:sp>
              <p:nvSpPr>
                <p:cNvPr id="525" name="사다리꼴 524"/>
                <p:cNvSpPr/>
                <p:nvPr/>
              </p:nvSpPr>
              <p:spPr>
                <a:xfrm>
                  <a:off x="4721641" y="4335585"/>
                  <a:ext cx="2188152" cy="117148"/>
                </a:xfrm>
                <a:prstGeom prst="trapezoid">
                  <a:avLst>
                    <a:gd name="adj" fmla="val 1766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  <p:sp>
              <p:nvSpPr>
                <p:cNvPr id="526" name="사다리꼴 525"/>
                <p:cNvSpPr/>
                <p:nvPr/>
              </p:nvSpPr>
              <p:spPr>
                <a:xfrm>
                  <a:off x="4728781" y="4448939"/>
                  <a:ext cx="2173874" cy="6092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</p:grpSp>
          <p:sp>
            <p:nvSpPr>
              <p:cNvPr id="498" name="사다리꼴 497"/>
              <p:cNvSpPr/>
              <p:nvPr/>
            </p:nvSpPr>
            <p:spPr>
              <a:xfrm rot="16200000">
                <a:off x="5506053" y="1341363"/>
                <a:ext cx="1214546" cy="195942"/>
              </a:xfrm>
              <a:prstGeom prst="trapezoid">
                <a:avLst>
                  <a:gd name="adj" fmla="val 1649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499" name="사다리꼴 498"/>
              <p:cNvSpPr/>
              <p:nvPr/>
            </p:nvSpPr>
            <p:spPr>
              <a:xfrm rot="16200000" flipV="1">
                <a:off x="3520982" y="1341363"/>
                <a:ext cx="1214546" cy="195943"/>
              </a:xfrm>
              <a:prstGeom prst="trapezoid">
                <a:avLst>
                  <a:gd name="adj" fmla="val 2864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00" name="사다리꼴 499"/>
              <p:cNvSpPr/>
              <p:nvPr/>
            </p:nvSpPr>
            <p:spPr>
              <a:xfrm rot="10800000">
                <a:off x="4030282" y="831287"/>
                <a:ext cx="2181013" cy="162850"/>
              </a:xfrm>
              <a:prstGeom prst="trapezoid">
                <a:avLst>
                  <a:gd name="adj" fmla="val 1238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01" name="사다리꼴 500"/>
              <p:cNvSpPr/>
              <p:nvPr/>
            </p:nvSpPr>
            <p:spPr>
              <a:xfrm>
                <a:off x="4026833" y="1971047"/>
                <a:ext cx="2181013" cy="76155"/>
              </a:xfrm>
              <a:prstGeom prst="trapezoid">
                <a:avLst>
                  <a:gd name="adj" fmla="val 25671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02" name="모서리가 둥근 직사각형 501"/>
              <p:cNvSpPr/>
              <p:nvPr/>
            </p:nvSpPr>
            <p:spPr>
              <a:xfrm>
                <a:off x="3897353" y="691433"/>
                <a:ext cx="2446866" cy="1507067"/>
              </a:xfrm>
              <a:prstGeom prst="roundRect">
                <a:avLst>
                  <a:gd name="adj" fmla="val 343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03" name="타원 502"/>
              <p:cNvSpPr/>
              <p:nvPr/>
            </p:nvSpPr>
            <p:spPr>
              <a:xfrm>
                <a:off x="4010654" y="1259015"/>
                <a:ext cx="167973" cy="3539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04" name="모서리가 둥근 직사각형 503"/>
              <p:cNvSpPr/>
              <p:nvPr/>
            </p:nvSpPr>
            <p:spPr>
              <a:xfrm>
                <a:off x="4052564" y="1259015"/>
                <a:ext cx="84154" cy="353967"/>
              </a:xfrm>
              <a:prstGeom prst="roundRect">
                <a:avLst>
                  <a:gd name="adj" fmla="val 2489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" h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05" name="모서리가 둥근 직사각형 504"/>
              <p:cNvSpPr/>
              <p:nvPr/>
            </p:nvSpPr>
            <p:spPr>
              <a:xfrm>
                <a:off x="3897353" y="536569"/>
                <a:ext cx="2446866" cy="122586"/>
              </a:xfrm>
              <a:prstGeom prst="roundRect">
                <a:avLst>
                  <a:gd name="adj" fmla="val 267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06" name="모서리가 둥근 직사각형 505"/>
              <p:cNvSpPr/>
              <p:nvPr/>
            </p:nvSpPr>
            <p:spPr>
              <a:xfrm>
                <a:off x="6441767" y="2226733"/>
                <a:ext cx="2446866" cy="4013200"/>
              </a:xfrm>
              <a:prstGeom prst="roundRect">
                <a:avLst>
                  <a:gd name="adj" fmla="val 282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318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grpSp>
            <p:nvGrpSpPr>
              <p:cNvPr id="507" name="그룹 506"/>
              <p:cNvGrpSpPr/>
              <p:nvPr/>
            </p:nvGrpSpPr>
            <p:grpSpPr>
              <a:xfrm>
                <a:off x="6567775" y="2378720"/>
                <a:ext cx="2184460" cy="3676406"/>
                <a:chOff x="7228175" y="2308446"/>
                <a:chExt cx="2184460" cy="3676406"/>
              </a:xfrm>
            </p:grpSpPr>
            <p:sp>
              <p:nvSpPr>
                <p:cNvPr id="520" name="사다리꼴 519"/>
                <p:cNvSpPr/>
                <p:nvPr/>
              </p:nvSpPr>
              <p:spPr>
                <a:xfrm rot="16200000">
                  <a:off x="7470222" y="4047778"/>
                  <a:ext cx="3674605" cy="195942"/>
                </a:xfrm>
                <a:prstGeom prst="trapezoid">
                  <a:avLst>
                    <a:gd name="adj" fmla="val 5051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  <p:sp>
              <p:nvSpPr>
                <p:cNvPr id="521" name="사다리꼴 520"/>
                <p:cNvSpPr/>
                <p:nvPr/>
              </p:nvSpPr>
              <p:spPr>
                <a:xfrm rot="16200000" flipV="1">
                  <a:off x="5492294" y="4047779"/>
                  <a:ext cx="3674605" cy="195943"/>
                </a:xfrm>
                <a:prstGeom prst="trapezoid">
                  <a:avLst>
                    <a:gd name="adj" fmla="val 5295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  <p:sp>
              <p:nvSpPr>
                <p:cNvPr id="522" name="모서리가 둥근 직사각형 521"/>
                <p:cNvSpPr/>
                <p:nvPr/>
              </p:nvSpPr>
              <p:spPr>
                <a:xfrm>
                  <a:off x="7427568" y="2412274"/>
                  <a:ext cx="1789126" cy="3469414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8E8E8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  <p:sp>
              <p:nvSpPr>
                <p:cNvPr id="523" name="사다리꼴 522"/>
                <p:cNvSpPr/>
                <p:nvPr/>
              </p:nvSpPr>
              <p:spPr>
                <a:xfrm rot="10800000">
                  <a:off x="7231622" y="2308486"/>
                  <a:ext cx="2181013" cy="103788"/>
                </a:xfrm>
                <a:prstGeom prst="trapezoid">
                  <a:avLst>
                    <a:gd name="adj" fmla="val 191061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  <p:sp>
              <p:nvSpPr>
                <p:cNvPr id="524" name="사다리꼴 523"/>
                <p:cNvSpPr/>
                <p:nvPr/>
              </p:nvSpPr>
              <p:spPr>
                <a:xfrm>
                  <a:off x="7228175" y="5881688"/>
                  <a:ext cx="2181013" cy="103164"/>
                </a:xfrm>
                <a:prstGeom prst="trapezoid">
                  <a:avLst>
                    <a:gd name="adj" fmla="val 190089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</p:grpSp>
          <p:grpSp>
            <p:nvGrpSpPr>
              <p:cNvPr id="508" name="그룹 507"/>
              <p:cNvGrpSpPr/>
              <p:nvPr/>
            </p:nvGrpSpPr>
            <p:grpSpPr>
              <a:xfrm>
                <a:off x="6563977" y="4099691"/>
                <a:ext cx="2188152" cy="174274"/>
                <a:chOff x="4721641" y="4335585"/>
                <a:chExt cx="2188152" cy="174274"/>
              </a:xfrm>
            </p:grpSpPr>
            <p:sp>
              <p:nvSpPr>
                <p:cNvPr id="518" name="사다리꼴 517"/>
                <p:cNvSpPr/>
                <p:nvPr/>
              </p:nvSpPr>
              <p:spPr>
                <a:xfrm>
                  <a:off x="4721641" y="4335585"/>
                  <a:ext cx="2188152" cy="117148"/>
                </a:xfrm>
                <a:prstGeom prst="trapezoid">
                  <a:avLst>
                    <a:gd name="adj" fmla="val 1766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  <p:sp>
              <p:nvSpPr>
                <p:cNvPr id="519" name="사다리꼴 518"/>
                <p:cNvSpPr/>
                <p:nvPr/>
              </p:nvSpPr>
              <p:spPr>
                <a:xfrm>
                  <a:off x="4728781" y="4448939"/>
                  <a:ext cx="2173874" cy="6092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</p:grpSp>
          <p:grpSp>
            <p:nvGrpSpPr>
              <p:cNvPr id="509" name="그룹 508"/>
              <p:cNvGrpSpPr/>
              <p:nvPr/>
            </p:nvGrpSpPr>
            <p:grpSpPr>
              <a:xfrm>
                <a:off x="6563977" y="5860016"/>
                <a:ext cx="2188152" cy="174274"/>
                <a:chOff x="4721641" y="4335585"/>
                <a:chExt cx="2188152" cy="174274"/>
              </a:xfrm>
            </p:grpSpPr>
            <p:sp>
              <p:nvSpPr>
                <p:cNvPr id="516" name="사다리꼴 515"/>
                <p:cNvSpPr/>
                <p:nvPr/>
              </p:nvSpPr>
              <p:spPr>
                <a:xfrm>
                  <a:off x="4721641" y="4335585"/>
                  <a:ext cx="2188152" cy="117148"/>
                </a:xfrm>
                <a:prstGeom prst="trapezoid">
                  <a:avLst>
                    <a:gd name="adj" fmla="val 1766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  <p:sp>
              <p:nvSpPr>
                <p:cNvPr id="517" name="사다리꼴 516"/>
                <p:cNvSpPr/>
                <p:nvPr/>
              </p:nvSpPr>
              <p:spPr>
                <a:xfrm>
                  <a:off x="4728781" y="4448939"/>
                  <a:ext cx="2173874" cy="6092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65100" dist="635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서울남산체 L" pitchFamily="18" charset="-127"/>
                    <a:ea typeface="서울남산체 L" pitchFamily="18" charset="-127"/>
                  </a:endParaRPr>
                </a:p>
              </p:txBody>
            </p:sp>
          </p:grpSp>
          <p:sp>
            <p:nvSpPr>
              <p:cNvPr id="510" name="모서리가 둥근 직사각형 509"/>
              <p:cNvSpPr/>
              <p:nvPr/>
            </p:nvSpPr>
            <p:spPr>
              <a:xfrm>
                <a:off x="4226226" y="6370412"/>
                <a:ext cx="286027" cy="120998"/>
              </a:xfrm>
              <a:prstGeom prst="roundRect">
                <a:avLst>
                  <a:gd name="adj" fmla="val 267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032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11" name="모서리가 둥근 직사각형 510"/>
              <p:cNvSpPr/>
              <p:nvPr/>
            </p:nvSpPr>
            <p:spPr>
              <a:xfrm>
                <a:off x="5722184" y="6391920"/>
                <a:ext cx="286027" cy="120998"/>
              </a:xfrm>
              <a:prstGeom prst="roundRect">
                <a:avLst>
                  <a:gd name="adj" fmla="val 267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03200" h="127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12" name="모서리가 둥근 직사각형 511"/>
              <p:cNvSpPr/>
              <p:nvPr/>
            </p:nvSpPr>
            <p:spPr>
              <a:xfrm>
                <a:off x="3897353" y="6272212"/>
                <a:ext cx="2446866" cy="122586"/>
              </a:xfrm>
              <a:prstGeom prst="roundRect">
                <a:avLst>
                  <a:gd name="adj" fmla="val 267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13" name="모서리가 둥근 직사각형 512"/>
              <p:cNvSpPr/>
              <p:nvPr/>
            </p:nvSpPr>
            <p:spPr>
              <a:xfrm>
                <a:off x="6353921" y="2709831"/>
                <a:ext cx="84154" cy="353967"/>
              </a:xfrm>
              <a:prstGeom prst="roundRect">
                <a:avLst>
                  <a:gd name="adj" fmla="val 248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9850" h="127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14" name="모서리가 둥근 직사각형 513"/>
              <p:cNvSpPr/>
              <p:nvPr/>
            </p:nvSpPr>
            <p:spPr>
              <a:xfrm>
                <a:off x="6353921" y="5360855"/>
                <a:ext cx="84154" cy="353967"/>
              </a:xfrm>
              <a:prstGeom prst="roundRect">
                <a:avLst>
                  <a:gd name="adj" fmla="val 248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9850" h="127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15" name="모서리가 둥근 직사각형 514"/>
              <p:cNvSpPr/>
              <p:nvPr/>
            </p:nvSpPr>
            <p:spPr>
              <a:xfrm>
                <a:off x="6347493" y="3992397"/>
                <a:ext cx="84154" cy="353967"/>
              </a:xfrm>
              <a:prstGeom prst="roundRect">
                <a:avLst>
                  <a:gd name="adj" fmla="val 248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9850" h="127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531" name="Group 4"/>
            <p:cNvGrpSpPr>
              <a:grpSpLocks noChangeAspect="1"/>
            </p:cNvGrpSpPr>
            <p:nvPr/>
          </p:nvGrpSpPr>
          <p:grpSpPr bwMode="auto">
            <a:xfrm>
              <a:off x="4306472" y="2556904"/>
              <a:ext cx="723523" cy="777174"/>
              <a:chOff x="2951" y="1612"/>
              <a:chExt cx="472" cy="507"/>
            </a:xfrm>
            <a:effectLst>
              <a:outerShdw blurRad="114300" dist="50800" dir="600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32" name="Freeform 6"/>
              <p:cNvSpPr>
                <a:spLocks/>
              </p:cNvSpPr>
              <p:nvPr/>
            </p:nvSpPr>
            <p:spPr bwMode="auto">
              <a:xfrm>
                <a:off x="2956" y="1852"/>
                <a:ext cx="268" cy="262"/>
              </a:xfrm>
              <a:custGeom>
                <a:avLst/>
                <a:gdLst>
                  <a:gd name="T0" fmla="*/ 1354 w 1879"/>
                  <a:gd name="T1" fmla="*/ 0 h 1835"/>
                  <a:gd name="T2" fmla="*/ 1355 w 1879"/>
                  <a:gd name="T3" fmla="*/ 11 h 1835"/>
                  <a:gd name="T4" fmla="*/ 1359 w 1879"/>
                  <a:gd name="T5" fmla="*/ 42 h 1835"/>
                  <a:gd name="T6" fmla="*/ 1373 w 1879"/>
                  <a:gd name="T7" fmla="*/ 89 h 1835"/>
                  <a:gd name="T8" fmla="*/ 1401 w 1879"/>
                  <a:gd name="T9" fmla="*/ 149 h 1835"/>
                  <a:gd name="T10" fmla="*/ 1448 w 1879"/>
                  <a:gd name="T11" fmla="*/ 221 h 1835"/>
                  <a:gd name="T12" fmla="*/ 1517 w 1879"/>
                  <a:gd name="T13" fmla="*/ 301 h 1835"/>
                  <a:gd name="T14" fmla="*/ 1612 w 1879"/>
                  <a:gd name="T15" fmla="*/ 387 h 1835"/>
                  <a:gd name="T16" fmla="*/ 1697 w 1879"/>
                  <a:gd name="T17" fmla="*/ 485 h 1835"/>
                  <a:gd name="T18" fmla="*/ 1766 w 1879"/>
                  <a:gd name="T19" fmla="*/ 594 h 1835"/>
                  <a:gd name="T20" fmla="*/ 1817 w 1879"/>
                  <a:gd name="T21" fmla="*/ 710 h 1835"/>
                  <a:gd name="T22" fmla="*/ 1854 w 1879"/>
                  <a:gd name="T23" fmla="*/ 830 h 1835"/>
                  <a:gd name="T24" fmla="*/ 1874 w 1879"/>
                  <a:gd name="T25" fmla="*/ 954 h 1835"/>
                  <a:gd name="T26" fmla="*/ 1879 w 1879"/>
                  <a:gd name="T27" fmla="*/ 1078 h 1835"/>
                  <a:gd name="T28" fmla="*/ 1870 w 1879"/>
                  <a:gd name="T29" fmla="*/ 1200 h 1835"/>
                  <a:gd name="T30" fmla="*/ 1847 w 1879"/>
                  <a:gd name="T31" fmla="*/ 1319 h 1835"/>
                  <a:gd name="T32" fmla="*/ 1810 w 1879"/>
                  <a:gd name="T33" fmla="*/ 1430 h 1835"/>
                  <a:gd name="T34" fmla="*/ 1759 w 1879"/>
                  <a:gd name="T35" fmla="*/ 1533 h 1835"/>
                  <a:gd name="T36" fmla="*/ 1696 w 1879"/>
                  <a:gd name="T37" fmla="*/ 1624 h 1835"/>
                  <a:gd name="T38" fmla="*/ 1621 w 1879"/>
                  <a:gd name="T39" fmla="*/ 1702 h 1835"/>
                  <a:gd name="T40" fmla="*/ 1534 w 1879"/>
                  <a:gd name="T41" fmla="*/ 1764 h 1835"/>
                  <a:gd name="T42" fmla="*/ 1434 w 1879"/>
                  <a:gd name="T43" fmla="*/ 1808 h 1835"/>
                  <a:gd name="T44" fmla="*/ 1324 w 1879"/>
                  <a:gd name="T45" fmla="*/ 1831 h 1835"/>
                  <a:gd name="T46" fmla="*/ 614 w 1879"/>
                  <a:gd name="T47" fmla="*/ 1835 h 1835"/>
                  <a:gd name="T48" fmla="*/ 499 w 1879"/>
                  <a:gd name="T49" fmla="*/ 1822 h 1835"/>
                  <a:gd name="T50" fmla="*/ 394 w 1879"/>
                  <a:gd name="T51" fmla="*/ 1788 h 1835"/>
                  <a:gd name="T52" fmla="*/ 302 w 1879"/>
                  <a:gd name="T53" fmla="*/ 1735 h 1835"/>
                  <a:gd name="T54" fmla="*/ 220 w 1879"/>
                  <a:gd name="T55" fmla="*/ 1664 h 1835"/>
                  <a:gd name="T56" fmla="*/ 150 w 1879"/>
                  <a:gd name="T57" fmla="*/ 1579 h 1835"/>
                  <a:gd name="T58" fmla="*/ 94 w 1879"/>
                  <a:gd name="T59" fmla="*/ 1482 h 1835"/>
                  <a:gd name="T60" fmla="*/ 50 w 1879"/>
                  <a:gd name="T61" fmla="*/ 1375 h 1835"/>
                  <a:gd name="T62" fmla="*/ 19 w 1879"/>
                  <a:gd name="T63" fmla="*/ 1260 h 1835"/>
                  <a:gd name="T64" fmla="*/ 4 w 1879"/>
                  <a:gd name="T65" fmla="*/ 1140 h 1835"/>
                  <a:gd name="T66" fmla="*/ 1 w 1879"/>
                  <a:gd name="T67" fmla="*/ 1016 h 1835"/>
                  <a:gd name="T68" fmla="*/ 15 w 1879"/>
                  <a:gd name="T69" fmla="*/ 892 h 1835"/>
                  <a:gd name="T70" fmla="*/ 42 w 1879"/>
                  <a:gd name="T71" fmla="*/ 769 h 1835"/>
                  <a:gd name="T72" fmla="*/ 86 w 1879"/>
                  <a:gd name="T73" fmla="*/ 651 h 1835"/>
                  <a:gd name="T74" fmla="*/ 146 w 1879"/>
                  <a:gd name="T75" fmla="*/ 538 h 1835"/>
                  <a:gd name="T76" fmla="*/ 223 w 1879"/>
                  <a:gd name="T77" fmla="*/ 434 h 1835"/>
                  <a:gd name="T78" fmla="*/ 316 w 1879"/>
                  <a:gd name="T79" fmla="*/ 342 h 1835"/>
                  <a:gd name="T80" fmla="*/ 401 w 1879"/>
                  <a:gd name="T81" fmla="*/ 260 h 1835"/>
                  <a:gd name="T82" fmla="*/ 458 w 1879"/>
                  <a:gd name="T83" fmla="*/ 185 h 1835"/>
                  <a:gd name="T84" fmla="*/ 495 w 1879"/>
                  <a:gd name="T85" fmla="*/ 118 h 1835"/>
                  <a:gd name="T86" fmla="*/ 516 w 1879"/>
                  <a:gd name="T87" fmla="*/ 63 h 1835"/>
                  <a:gd name="T88" fmla="*/ 524 w 1879"/>
                  <a:gd name="T89" fmla="*/ 24 h 1835"/>
                  <a:gd name="T90" fmla="*/ 526 w 1879"/>
                  <a:gd name="T91" fmla="*/ 3 h 1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9" h="1835">
                    <a:moveTo>
                      <a:pt x="526" y="0"/>
                    </a:moveTo>
                    <a:lnTo>
                      <a:pt x="1354" y="0"/>
                    </a:lnTo>
                    <a:lnTo>
                      <a:pt x="1354" y="3"/>
                    </a:lnTo>
                    <a:lnTo>
                      <a:pt x="1355" y="11"/>
                    </a:lnTo>
                    <a:lnTo>
                      <a:pt x="1356" y="24"/>
                    </a:lnTo>
                    <a:lnTo>
                      <a:pt x="1359" y="42"/>
                    </a:lnTo>
                    <a:lnTo>
                      <a:pt x="1365" y="63"/>
                    </a:lnTo>
                    <a:lnTo>
                      <a:pt x="1373" y="89"/>
                    </a:lnTo>
                    <a:lnTo>
                      <a:pt x="1385" y="118"/>
                    </a:lnTo>
                    <a:lnTo>
                      <a:pt x="1401" y="149"/>
                    </a:lnTo>
                    <a:lnTo>
                      <a:pt x="1421" y="185"/>
                    </a:lnTo>
                    <a:lnTo>
                      <a:pt x="1448" y="221"/>
                    </a:lnTo>
                    <a:lnTo>
                      <a:pt x="1480" y="260"/>
                    </a:lnTo>
                    <a:lnTo>
                      <a:pt x="1517" y="301"/>
                    </a:lnTo>
                    <a:lnTo>
                      <a:pt x="1564" y="342"/>
                    </a:lnTo>
                    <a:lnTo>
                      <a:pt x="1612" y="387"/>
                    </a:lnTo>
                    <a:lnTo>
                      <a:pt x="1656" y="434"/>
                    </a:lnTo>
                    <a:lnTo>
                      <a:pt x="1697" y="485"/>
                    </a:lnTo>
                    <a:lnTo>
                      <a:pt x="1734" y="538"/>
                    </a:lnTo>
                    <a:lnTo>
                      <a:pt x="1766" y="594"/>
                    </a:lnTo>
                    <a:lnTo>
                      <a:pt x="1793" y="651"/>
                    </a:lnTo>
                    <a:lnTo>
                      <a:pt x="1817" y="710"/>
                    </a:lnTo>
                    <a:lnTo>
                      <a:pt x="1837" y="769"/>
                    </a:lnTo>
                    <a:lnTo>
                      <a:pt x="1854" y="830"/>
                    </a:lnTo>
                    <a:lnTo>
                      <a:pt x="1865" y="892"/>
                    </a:lnTo>
                    <a:lnTo>
                      <a:pt x="1874" y="954"/>
                    </a:lnTo>
                    <a:lnTo>
                      <a:pt x="1878" y="1016"/>
                    </a:lnTo>
                    <a:lnTo>
                      <a:pt x="1879" y="1078"/>
                    </a:lnTo>
                    <a:lnTo>
                      <a:pt x="1876" y="1140"/>
                    </a:lnTo>
                    <a:lnTo>
                      <a:pt x="1870" y="1200"/>
                    </a:lnTo>
                    <a:lnTo>
                      <a:pt x="1860" y="1260"/>
                    </a:lnTo>
                    <a:lnTo>
                      <a:pt x="1847" y="1319"/>
                    </a:lnTo>
                    <a:lnTo>
                      <a:pt x="1830" y="1375"/>
                    </a:lnTo>
                    <a:lnTo>
                      <a:pt x="1810" y="1430"/>
                    </a:lnTo>
                    <a:lnTo>
                      <a:pt x="1787" y="1482"/>
                    </a:lnTo>
                    <a:lnTo>
                      <a:pt x="1759" y="1533"/>
                    </a:lnTo>
                    <a:lnTo>
                      <a:pt x="1729" y="1579"/>
                    </a:lnTo>
                    <a:lnTo>
                      <a:pt x="1696" y="1624"/>
                    </a:lnTo>
                    <a:lnTo>
                      <a:pt x="1660" y="1664"/>
                    </a:lnTo>
                    <a:lnTo>
                      <a:pt x="1621" y="1702"/>
                    </a:lnTo>
                    <a:lnTo>
                      <a:pt x="1579" y="1735"/>
                    </a:lnTo>
                    <a:lnTo>
                      <a:pt x="1534" y="1764"/>
                    </a:lnTo>
                    <a:lnTo>
                      <a:pt x="1485" y="1788"/>
                    </a:lnTo>
                    <a:lnTo>
                      <a:pt x="1434" y="1808"/>
                    </a:lnTo>
                    <a:lnTo>
                      <a:pt x="1380" y="1822"/>
                    </a:lnTo>
                    <a:lnTo>
                      <a:pt x="1324" y="1831"/>
                    </a:lnTo>
                    <a:lnTo>
                      <a:pt x="1265" y="1835"/>
                    </a:lnTo>
                    <a:lnTo>
                      <a:pt x="614" y="1835"/>
                    </a:lnTo>
                    <a:lnTo>
                      <a:pt x="556" y="1831"/>
                    </a:lnTo>
                    <a:lnTo>
                      <a:pt x="499" y="1822"/>
                    </a:lnTo>
                    <a:lnTo>
                      <a:pt x="445" y="1808"/>
                    </a:lnTo>
                    <a:lnTo>
                      <a:pt x="394" y="1788"/>
                    </a:lnTo>
                    <a:lnTo>
                      <a:pt x="347" y="1764"/>
                    </a:lnTo>
                    <a:lnTo>
                      <a:pt x="302" y="1735"/>
                    </a:lnTo>
                    <a:lnTo>
                      <a:pt x="259" y="1702"/>
                    </a:lnTo>
                    <a:lnTo>
                      <a:pt x="220" y="1664"/>
                    </a:lnTo>
                    <a:lnTo>
                      <a:pt x="184" y="1624"/>
                    </a:lnTo>
                    <a:lnTo>
                      <a:pt x="150" y="1579"/>
                    </a:lnTo>
                    <a:lnTo>
                      <a:pt x="121" y="1533"/>
                    </a:lnTo>
                    <a:lnTo>
                      <a:pt x="94" y="1482"/>
                    </a:lnTo>
                    <a:lnTo>
                      <a:pt x="70" y="1430"/>
                    </a:lnTo>
                    <a:lnTo>
                      <a:pt x="50" y="1375"/>
                    </a:lnTo>
                    <a:lnTo>
                      <a:pt x="33" y="1319"/>
                    </a:lnTo>
                    <a:lnTo>
                      <a:pt x="19" y="1260"/>
                    </a:lnTo>
                    <a:lnTo>
                      <a:pt x="9" y="1200"/>
                    </a:lnTo>
                    <a:lnTo>
                      <a:pt x="4" y="1140"/>
                    </a:lnTo>
                    <a:lnTo>
                      <a:pt x="0" y="1078"/>
                    </a:lnTo>
                    <a:lnTo>
                      <a:pt x="1" y="1016"/>
                    </a:lnTo>
                    <a:lnTo>
                      <a:pt x="6" y="954"/>
                    </a:lnTo>
                    <a:lnTo>
                      <a:pt x="15" y="892"/>
                    </a:lnTo>
                    <a:lnTo>
                      <a:pt x="27" y="830"/>
                    </a:lnTo>
                    <a:lnTo>
                      <a:pt x="42" y="769"/>
                    </a:lnTo>
                    <a:lnTo>
                      <a:pt x="62" y="710"/>
                    </a:lnTo>
                    <a:lnTo>
                      <a:pt x="86" y="651"/>
                    </a:lnTo>
                    <a:lnTo>
                      <a:pt x="114" y="594"/>
                    </a:lnTo>
                    <a:lnTo>
                      <a:pt x="146" y="538"/>
                    </a:lnTo>
                    <a:lnTo>
                      <a:pt x="182" y="485"/>
                    </a:lnTo>
                    <a:lnTo>
                      <a:pt x="223" y="434"/>
                    </a:lnTo>
                    <a:lnTo>
                      <a:pt x="267" y="387"/>
                    </a:lnTo>
                    <a:lnTo>
                      <a:pt x="316" y="342"/>
                    </a:lnTo>
                    <a:lnTo>
                      <a:pt x="362" y="301"/>
                    </a:lnTo>
                    <a:lnTo>
                      <a:pt x="401" y="260"/>
                    </a:lnTo>
                    <a:lnTo>
                      <a:pt x="433" y="221"/>
                    </a:lnTo>
                    <a:lnTo>
                      <a:pt x="458" y="185"/>
                    </a:lnTo>
                    <a:lnTo>
                      <a:pt x="479" y="149"/>
                    </a:lnTo>
                    <a:lnTo>
                      <a:pt x="495" y="118"/>
                    </a:lnTo>
                    <a:lnTo>
                      <a:pt x="507" y="89"/>
                    </a:lnTo>
                    <a:lnTo>
                      <a:pt x="516" y="63"/>
                    </a:lnTo>
                    <a:lnTo>
                      <a:pt x="520" y="42"/>
                    </a:lnTo>
                    <a:lnTo>
                      <a:pt x="524" y="24"/>
                    </a:lnTo>
                    <a:lnTo>
                      <a:pt x="526" y="11"/>
                    </a:lnTo>
                    <a:lnTo>
                      <a:pt x="526" y="3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DAE7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33" name="Freeform 7"/>
              <p:cNvSpPr>
                <a:spLocks noEditPoints="1"/>
              </p:cNvSpPr>
              <p:nvPr/>
            </p:nvSpPr>
            <p:spPr bwMode="auto">
              <a:xfrm>
                <a:off x="2951" y="1847"/>
                <a:ext cx="278" cy="272"/>
              </a:xfrm>
              <a:custGeom>
                <a:avLst/>
                <a:gdLst>
                  <a:gd name="T0" fmla="*/ 580 w 1947"/>
                  <a:gd name="T1" fmla="*/ 112 h 1902"/>
                  <a:gd name="T2" fmla="*/ 540 w 1947"/>
                  <a:gd name="T3" fmla="*/ 203 h 1902"/>
                  <a:gd name="T4" fmla="*/ 458 w 1947"/>
                  <a:gd name="T5" fmla="*/ 317 h 1902"/>
                  <a:gd name="T6" fmla="*/ 321 w 1947"/>
                  <a:gd name="T7" fmla="*/ 449 h 1902"/>
                  <a:gd name="T8" fmla="*/ 198 w 1947"/>
                  <a:gd name="T9" fmla="*/ 606 h 1902"/>
                  <a:gd name="T10" fmla="*/ 117 w 1947"/>
                  <a:gd name="T11" fmla="*/ 780 h 1902"/>
                  <a:gd name="T12" fmla="*/ 76 w 1947"/>
                  <a:gd name="T13" fmla="*/ 963 h 1902"/>
                  <a:gd name="T14" fmla="*/ 70 w 1947"/>
                  <a:gd name="T15" fmla="*/ 1143 h 1902"/>
                  <a:gd name="T16" fmla="*/ 93 w 1947"/>
                  <a:gd name="T17" fmla="*/ 1314 h 1902"/>
                  <a:gd name="T18" fmla="*/ 149 w 1947"/>
                  <a:gd name="T19" fmla="*/ 1482 h 1902"/>
                  <a:gd name="T20" fmla="*/ 248 w 1947"/>
                  <a:gd name="T21" fmla="*/ 1642 h 1902"/>
                  <a:gd name="T22" fmla="*/ 379 w 1947"/>
                  <a:gd name="T23" fmla="*/ 1757 h 1902"/>
                  <a:gd name="T24" fmla="*/ 533 w 1947"/>
                  <a:gd name="T25" fmla="*/ 1821 h 1902"/>
                  <a:gd name="T26" fmla="*/ 1299 w 1947"/>
                  <a:gd name="T27" fmla="*/ 1834 h 1902"/>
                  <a:gd name="T28" fmla="*/ 1468 w 1947"/>
                  <a:gd name="T29" fmla="*/ 1806 h 1902"/>
                  <a:gd name="T30" fmla="*/ 1616 w 1947"/>
                  <a:gd name="T31" fmla="*/ 1724 h 1902"/>
                  <a:gd name="T32" fmla="*/ 1736 w 1947"/>
                  <a:gd name="T33" fmla="*/ 1594 h 1902"/>
                  <a:gd name="T34" fmla="*/ 1824 w 1947"/>
                  <a:gd name="T35" fmla="*/ 1419 h 1902"/>
                  <a:gd name="T36" fmla="*/ 1866 w 1947"/>
                  <a:gd name="T37" fmla="*/ 1259 h 1902"/>
                  <a:gd name="T38" fmla="*/ 1880 w 1947"/>
                  <a:gd name="T39" fmla="*/ 1083 h 1902"/>
                  <a:gd name="T40" fmla="*/ 1861 w 1947"/>
                  <a:gd name="T41" fmla="*/ 901 h 1902"/>
                  <a:gd name="T42" fmla="*/ 1808 w 1947"/>
                  <a:gd name="T43" fmla="*/ 720 h 1902"/>
                  <a:gd name="T44" fmla="*/ 1713 w 1947"/>
                  <a:gd name="T45" fmla="*/ 551 h 1902"/>
                  <a:gd name="T46" fmla="*/ 1575 w 1947"/>
                  <a:gd name="T47" fmla="*/ 401 h 1902"/>
                  <a:gd name="T48" fmla="*/ 1456 w 1947"/>
                  <a:gd name="T49" fmla="*/ 277 h 1902"/>
                  <a:gd name="T50" fmla="*/ 1390 w 1947"/>
                  <a:gd name="T51" fmla="*/ 170 h 1902"/>
                  <a:gd name="T52" fmla="*/ 1361 w 1947"/>
                  <a:gd name="T53" fmla="*/ 87 h 1902"/>
                  <a:gd name="T54" fmla="*/ 560 w 1947"/>
                  <a:gd name="T55" fmla="*/ 0 h 1902"/>
                  <a:gd name="T56" fmla="*/ 1422 w 1947"/>
                  <a:gd name="T57" fmla="*/ 39 h 1902"/>
                  <a:gd name="T58" fmla="*/ 1430 w 1947"/>
                  <a:gd name="T59" fmla="*/ 81 h 1902"/>
                  <a:gd name="T60" fmla="*/ 1462 w 1947"/>
                  <a:gd name="T61" fmla="*/ 161 h 1902"/>
                  <a:gd name="T62" fmla="*/ 1537 w 1947"/>
                  <a:gd name="T63" fmla="*/ 268 h 1902"/>
                  <a:gd name="T64" fmla="*/ 1671 w 1947"/>
                  <a:gd name="T65" fmla="*/ 397 h 1902"/>
                  <a:gd name="T66" fmla="*/ 1800 w 1947"/>
                  <a:gd name="T67" fmla="*/ 557 h 1902"/>
                  <a:gd name="T68" fmla="*/ 1886 w 1947"/>
                  <a:gd name="T69" fmla="*/ 733 h 1902"/>
                  <a:gd name="T70" fmla="*/ 1933 w 1947"/>
                  <a:gd name="T71" fmla="*/ 917 h 1902"/>
                  <a:gd name="T72" fmla="*/ 1947 w 1947"/>
                  <a:gd name="T73" fmla="*/ 1103 h 1902"/>
                  <a:gd name="T74" fmla="*/ 1931 w 1947"/>
                  <a:gd name="T75" fmla="*/ 1280 h 1902"/>
                  <a:gd name="T76" fmla="*/ 1888 w 1947"/>
                  <a:gd name="T77" fmla="*/ 1442 h 1902"/>
                  <a:gd name="T78" fmla="*/ 1798 w 1947"/>
                  <a:gd name="T79" fmla="*/ 1621 h 1902"/>
                  <a:gd name="T80" fmla="*/ 1677 w 1947"/>
                  <a:gd name="T81" fmla="*/ 1759 h 1902"/>
                  <a:gd name="T82" fmla="*/ 1529 w 1947"/>
                  <a:gd name="T83" fmla="*/ 1853 h 1902"/>
                  <a:gd name="T84" fmla="*/ 1360 w 1947"/>
                  <a:gd name="T85" fmla="*/ 1899 h 1902"/>
                  <a:gd name="T86" fmla="*/ 589 w 1947"/>
                  <a:gd name="T87" fmla="*/ 1899 h 1902"/>
                  <a:gd name="T88" fmla="*/ 418 w 1947"/>
                  <a:gd name="T89" fmla="*/ 1853 h 1902"/>
                  <a:gd name="T90" fmla="*/ 271 w 1947"/>
                  <a:gd name="T91" fmla="*/ 1759 h 1902"/>
                  <a:gd name="T92" fmla="*/ 149 w 1947"/>
                  <a:gd name="T93" fmla="*/ 1621 h 1902"/>
                  <a:gd name="T94" fmla="*/ 60 w 1947"/>
                  <a:gd name="T95" fmla="*/ 1442 h 1902"/>
                  <a:gd name="T96" fmla="*/ 17 w 1947"/>
                  <a:gd name="T97" fmla="*/ 1280 h 1902"/>
                  <a:gd name="T98" fmla="*/ 0 w 1947"/>
                  <a:gd name="T99" fmla="*/ 1103 h 1902"/>
                  <a:gd name="T100" fmla="*/ 14 w 1947"/>
                  <a:gd name="T101" fmla="*/ 917 h 1902"/>
                  <a:gd name="T102" fmla="*/ 62 w 1947"/>
                  <a:gd name="T103" fmla="*/ 733 h 1902"/>
                  <a:gd name="T104" fmla="*/ 148 w 1947"/>
                  <a:gd name="T105" fmla="*/ 557 h 1902"/>
                  <a:gd name="T106" fmla="*/ 276 w 1947"/>
                  <a:gd name="T107" fmla="*/ 397 h 1902"/>
                  <a:gd name="T108" fmla="*/ 406 w 1947"/>
                  <a:gd name="T109" fmla="*/ 274 h 1902"/>
                  <a:gd name="T110" fmla="*/ 479 w 1947"/>
                  <a:gd name="T111" fmla="*/ 172 h 1902"/>
                  <a:gd name="T112" fmla="*/ 515 w 1947"/>
                  <a:gd name="T113" fmla="*/ 93 h 1902"/>
                  <a:gd name="T114" fmla="*/ 526 w 1947"/>
                  <a:gd name="T115" fmla="*/ 44 h 1902"/>
                  <a:gd name="T116" fmla="*/ 526 w 1947"/>
                  <a:gd name="T117" fmla="*/ 0 h 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47" h="1902">
                    <a:moveTo>
                      <a:pt x="591" y="67"/>
                    </a:moveTo>
                    <a:lnTo>
                      <a:pt x="586" y="87"/>
                    </a:lnTo>
                    <a:lnTo>
                      <a:pt x="580" y="112"/>
                    </a:lnTo>
                    <a:lnTo>
                      <a:pt x="571" y="139"/>
                    </a:lnTo>
                    <a:lnTo>
                      <a:pt x="558" y="170"/>
                    </a:lnTo>
                    <a:lnTo>
                      <a:pt x="540" y="203"/>
                    </a:lnTo>
                    <a:lnTo>
                      <a:pt x="519" y="240"/>
                    </a:lnTo>
                    <a:lnTo>
                      <a:pt x="491" y="277"/>
                    </a:lnTo>
                    <a:lnTo>
                      <a:pt x="458" y="317"/>
                    </a:lnTo>
                    <a:lnTo>
                      <a:pt x="418" y="359"/>
                    </a:lnTo>
                    <a:lnTo>
                      <a:pt x="372" y="401"/>
                    </a:lnTo>
                    <a:lnTo>
                      <a:pt x="321" y="449"/>
                    </a:lnTo>
                    <a:lnTo>
                      <a:pt x="275" y="498"/>
                    </a:lnTo>
                    <a:lnTo>
                      <a:pt x="234" y="551"/>
                    </a:lnTo>
                    <a:lnTo>
                      <a:pt x="198" y="606"/>
                    </a:lnTo>
                    <a:lnTo>
                      <a:pt x="167" y="662"/>
                    </a:lnTo>
                    <a:lnTo>
                      <a:pt x="140" y="720"/>
                    </a:lnTo>
                    <a:lnTo>
                      <a:pt x="117" y="780"/>
                    </a:lnTo>
                    <a:lnTo>
                      <a:pt x="99" y="840"/>
                    </a:lnTo>
                    <a:lnTo>
                      <a:pt x="86" y="901"/>
                    </a:lnTo>
                    <a:lnTo>
                      <a:pt x="76" y="963"/>
                    </a:lnTo>
                    <a:lnTo>
                      <a:pt x="71" y="1023"/>
                    </a:lnTo>
                    <a:lnTo>
                      <a:pt x="69" y="1083"/>
                    </a:lnTo>
                    <a:lnTo>
                      <a:pt x="70" y="1143"/>
                    </a:lnTo>
                    <a:lnTo>
                      <a:pt x="74" y="1201"/>
                    </a:lnTo>
                    <a:lnTo>
                      <a:pt x="82" y="1259"/>
                    </a:lnTo>
                    <a:lnTo>
                      <a:pt x="93" y="1314"/>
                    </a:lnTo>
                    <a:lnTo>
                      <a:pt x="107" y="1368"/>
                    </a:lnTo>
                    <a:lnTo>
                      <a:pt x="124" y="1419"/>
                    </a:lnTo>
                    <a:lnTo>
                      <a:pt x="149" y="1482"/>
                    </a:lnTo>
                    <a:lnTo>
                      <a:pt x="179" y="1541"/>
                    </a:lnTo>
                    <a:lnTo>
                      <a:pt x="212" y="1594"/>
                    </a:lnTo>
                    <a:lnTo>
                      <a:pt x="248" y="1642"/>
                    </a:lnTo>
                    <a:lnTo>
                      <a:pt x="288" y="1686"/>
                    </a:lnTo>
                    <a:lnTo>
                      <a:pt x="332" y="1724"/>
                    </a:lnTo>
                    <a:lnTo>
                      <a:pt x="379" y="1757"/>
                    </a:lnTo>
                    <a:lnTo>
                      <a:pt x="427" y="1784"/>
                    </a:lnTo>
                    <a:lnTo>
                      <a:pt x="479" y="1806"/>
                    </a:lnTo>
                    <a:lnTo>
                      <a:pt x="533" y="1821"/>
                    </a:lnTo>
                    <a:lnTo>
                      <a:pt x="590" y="1831"/>
                    </a:lnTo>
                    <a:lnTo>
                      <a:pt x="649" y="1834"/>
                    </a:lnTo>
                    <a:lnTo>
                      <a:pt x="1299" y="1834"/>
                    </a:lnTo>
                    <a:lnTo>
                      <a:pt x="1358" y="1831"/>
                    </a:lnTo>
                    <a:lnTo>
                      <a:pt x="1414" y="1821"/>
                    </a:lnTo>
                    <a:lnTo>
                      <a:pt x="1468" y="1806"/>
                    </a:lnTo>
                    <a:lnTo>
                      <a:pt x="1520" y="1784"/>
                    </a:lnTo>
                    <a:lnTo>
                      <a:pt x="1570" y="1757"/>
                    </a:lnTo>
                    <a:lnTo>
                      <a:pt x="1616" y="1724"/>
                    </a:lnTo>
                    <a:lnTo>
                      <a:pt x="1659" y="1686"/>
                    </a:lnTo>
                    <a:lnTo>
                      <a:pt x="1699" y="1642"/>
                    </a:lnTo>
                    <a:lnTo>
                      <a:pt x="1736" y="1594"/>
                    </a:lnTo>
                    <a:lnTo>
                      <a:pt x="1769" y="1541"/>
                    </a:lnTo>
                    <a:lnTo>
                      <a:pt x="1798" y="1482"/>
                    </a:lnTo>
                    <a:lnTo>
                      <a:pt x="1824" y="1419"/>
                    </a:lnTo>
                    <a:lnTo>
                      <a:pt x="1840" y="1368"/>
                    </a:lnTo>
                    <a:lnTo>
                      <a:pt x="1855" y="1314"/>
                    </a:lnTo>
                    <a:lnTo>
                      <a:pt x="1866" y="1259"/>
                    </a:lnTo>
                    <a:lnTo>
                      <a:pt x="1873" y="1201"/>
                    </a:lnTo>
                    <a:lnTo>
                      <a:pt x="1878" y="1143"/>
                    </a:lnTo>
                    <a:lnTo>
                      <a:pt x="1880" y="1083"/>
                    </a:lnTo>
                    <a:lnTo>
                      <a:pt x="1878" y="1023"/>
                    </a:lnTo>
                    <a:lnTo>
                      <a:pt x="1871" y="963"/>
                    </a:lnTo>
                    <a:lnTo>
                      <a:pt x="1861" y="901"/>
                    </a:lnTo>
                    <a:lnTo>
                      <a:pt x="1848" y="840"/>
                    </a:lnTo>
                    <a:lnTo>
                      <a:pt x="1830" y="780"/>
                    </a:lnTo>
                    <a:lnTo>
                      <a:pt x="1808" y="720"/>
                    </a:lnTo>
                    <a:lnTo>
                      <a:pt x="1782" y="662"/>
                    </a:lnTo>
                    <a:lnTo>
                      <a:pt x="1750" y="606"/>
                    </a:lnTo>
                    <a:lnTo>
                      <a:pt x="1713" y="551"/>
                    </a:lnTo>
                    <a:lnTo>
                      <a:pt x="1673" y="498"/>
                    </a:lnTo>
                    <a:lnTo>
                      <a:pt x="1626" y="449"/>
                    </a:lnTo>
                    <a:lnTo>
                      <a:pt x="1575" y="401"/>
                    </a:lnTo>
                    <a:lnTo>
                      <a:pt x="1529" y="359"/>
                    </a:lnTo>
                    <a:lnTo>
                      <a:pt x="1489" y="317"/>
                    </a:lnTo>
                    <a:lnTo>
                      <a:pt x="1456" y="277"/>
                    </a:lnTo>
                    <a:lnTo>
                      <a:pt x="1430" y="240"/>
                    </a:lnTo>
                    <a:lnTo>
                      <a:pt x="1408" y="203"/>
                    </a:lnTo>
                    <a:lnTo>
                      <a:pt x="1390" y="170"/>
                    </a:lnTo>
                    <a:lnTo>
                      <a:pt x="1377" y="139"/>
                    </a:lnTo>
                    <a:lnTo>
                      <a:pt x="1368" y="112"/>
                    </a:lnTo>
                    <a:lnTo>
                      <a:pt x="1361" y="87"/>
                    </a:lnTo>
                    <a:lnTo>
                      <a:pt x="1357" y="67"/>
                    </a:lnTo>
                    <a:lnTo>
                      <a:pt x="591" y="67"/>
                    </a:lnTo>
                    <a:close/>
                    <a:moveTo>
                      <a:pt x="560" y="0"/>
                    </a:moveTo>
                    <a:lnTo>
                      <a:pt x="1423" y="0"/>
                    </a:lnTo>
                    <a:lnTo>
                      <a:pt x="1422" y="34"/>
                    </a:lnTo>
                    <a:lnTo>
                      <a:pt x="1422" y="39"/>
                    </a:lnTo>
                    <a:lnTo>
                      <a:pt x="1423" y="47"/>
                    </a:lnTo>
                    <a:lnTo>
                      <a:pt x="1425" y="62"/>
                    </a:lnTo>
                    <a:lnTo>
                      <a:pt x="1430" y="81"/>
                    </a:lnTo>
                    <a:lnTo>
                      <a:pt x="1436" y="104"/>
                    </a:lnTo>
                    <a:lnTo>
                      <a:pt x="1447" y="131"/>
                    </a:lnTo>
                    <a:lnTo>
                      <a:pt x="1462" y="161"/>
                    </a:lnTo>
                    <a:lnTo>
                      <a:pt x="1482" y="194"/>
                    </a:lnTo>
                    <a:lnTo>
                      <a:pt x="1506" y="231"/>
                    </a:lnTo>
                    <a:lnTo>
                      <a:pt x="1537" y="268"/>
                    </a:lnTo>
                    <a:lnTo>
                      <a:pt x="1574" y="308"/>
                    </a:lnTo>
                    <a:lnTo>
                      <a:pt x="1618" y="349"/>
                    </a:lnTo>
                    <a:lnTo>
                      <a:pt x="1671" y="397"/>
                    </a:lnTo>
                    <a:lnTo>
                      <a:pt x="1719" y="448"/>
                    </a:lnTo>
                    <a:lnTo>
                      <a:pt x="1762" y="502"/>
                    </a:lnTo>
                    <a:lnTo>
                      <a:pt x="1800" y="557"/>
                    </a:lnTo>
                    <a:lnTo>
                      <a:pt x="1833" y="614"/>
                    </a:lnTo>
                    <a:lnTo>
                      <a:pt x="1861" y="673"/>
                    </a:lnTo>
                    <a:lnTo>
                      <a:pt x="1886" y="733"/>
                    </a:lnTo>
                    <a:lnTo>
                      <a:pt x="1906" y="793"/>
                    </a:lnTo>
                    <a:lnTo>
                      <a:pt x="1921" y="855"/>
                    </a:lnTo>
                    <a:lnTo>
                      <a:pt x="1933" y="917"/>
                    </a:lnTo>
                    <a:lnTo>
                      <a:pt x="1941" y="979"/>
                    </a:lnTo>
                    <a:lnTo>
                      <a:pt x="1946" y="1041"/>
                    </a:lnTo>
                    <a:lnTo>
                      <a:pt x="1947" y="1103"/>
                    </a:lnTo>
                    <a:lnTo>
                      <a:pt x="1945" y="1163"/>
                    </a:lnTo>
                    <a:lnTo>
                      <a:pt x="1940" y="1222"/>
                    </a:lnTo>
                    <a:lnTo>
                      <a:pt x="1931" y="1280"/>
                    </a:lnTo>
                    <a:lnTo>
                      <a:pt x="1919" y="1336"/>
                    </a:lnTo>
                    <a:lnTo>
                      <a:pt x="1906" y="1390"/>
                    </a:lnTo>
                    <a:lnTo>
                      <a:pt x="1888" y="1442"/>
                    </a:lnTo>
                    <a:lnTo>
                      <a:pt x="1862" y="1506"/>
                    </a:lnTo>
                    <a:lnTo>
                      <a:pt x="1833" y="1566"/>
                    </a:lnTo>
                    <a:lnTo>
                      <a:pt x="1798" y="1621"/>
                    </a:lnTo>
                    <a:lnTo>
                      <a:pt x="1762" y="1672"/>
                    </a:lnTo>
                    <a:lnTo>
                      <a:pt x="1721" y="1718"/>
                    </a:lnTo>
                    <a:lnTo>
                      <a:pt x="1677" y="1759"/>
                    </a:lnTo>
                    <a:lnTo>
                      <a:pt x="1631" y="1796"/>
                    </a:lnTo>
                    <a:lnTo>
                      <a:pt x="1581" y="1828"/>
                    </a:lnTo>
                    <a:lnTo>
                      <a:pt x="1529" y="1853"/>
                    </a:lnTo>
                    <a:lnTo>
                      <a:pt x="1475" y="1874"/>
                    </a:lnTo>
                    <a:lnTo>
                      <a:pt x="1419" y="1890"/>
                    </a:lnTo>
                    <a:lnTo>
                      <a:pt x="1360" y="1899"/>
                    </a:lnTo>
                    <a:lnTo>
                      <a:pt x="1299" y="1902"/>
                    </a:lnTo>
                    <a:lnTo>
                      <a:pt x="649" y="1902"/>
                    </a:lnTo>
                    <a:lnTo>
                      <a:pt x="589" y="1899"/>
                    </a:lnTo>
                    <a:lnTo>
                      <a:pt x="530" y="1890"/>
                    </a:lnTo>
                    <a:lnTo>
                      <a:pt x="473" y="1874"/>
                    </a:lnTo>
                    <a:lnTo>
                      <a:pt x="418" y="1853"/>
                    </a:lnTo>
                    <a:lnTo>
                      <a:pt x="367" y="1828"/>
                    </a:lnTo>
                    <a:lnTo>
                      <a:pt x="317" y="1796"/>
                    </a:lnTo>
                    <a:lnTo>
                      <a:pt x="271" y="1759"/>
                    </a:lnTo>
                    <a:lnTo>
                      <a:pt x="226" y="1718"/>
                    </a:lnTo>
                    <a:lnTo>
                      <a:pt x="187" y="1672"/>
                    </a:lnTo>
                    <a:lnTo>
                      <a:pt x="149" y="1621"/>
                    </a:lnTo>
                    <a:lnTo>
                      <a:pt x="115" y="1566"/>
                    </a:lnTo>
                    <a:lnTo>
                      <a:pt x="85" y="1506"/>
                    </a:lnTo>
                    <a:lnTo>
                      <a:pt x="60" y="1442"/>
                    </a:lnTo>
                    <a:lnTo>
                      <a:pt x="43" y="1390"/>
                    </a:lnTo>
                    <a:lnTo>
                      <a:pt x="29" y="1336"/>
                    </a:lnTo>
                    <a:lnTo>
                      <a:pt x="17" y="1280"/>
                    </a:lnTo>
                    <a:lnTo>
                      <a:pt x="8" y="1222"/>
                    </a:lnTo>
                    <a:lnTo>
                      <a:pt x="2" y="1163"/>
                    </a:lnTo>
                    <a:lnTo>
                      <a:pt x="0" y="1103"/>
                    </a:lnTo>
                    <a:lnTo>
                      <a:pt x="1" y="1041"/>
                    </a:lnTo>
                    <a:lnTo>
                      <a:pt x="7" y="979"/>
                    </a:lnTo>
                    <a:lnTo>
                      <a:pt x="14" y="917"/>
                    </a:lnTo>
                    <a:lnTo>
                      <a:pt x="27" y="855"/>
                    </a:lnTo>
                    <a:lnTo>
                      <a:pt x="42" y="793"/>
                    </a:lnTo>
                    <a:lnTo>
                      <a:pt x="62" y="733"/>
                    </a:lnTo>
                    <a:lnTo>
                      <a:pt x="86" y="673"/>
                    </a:lnTo>
                    <a:lnTo>
                      <a:pt x="115" y="614"/>
                    </a:lnTo>
                    <a:lnTo>
                      <a:pt x="148" y="557"/>
                    </a:lnTo>
                    <a:lnTo>
                      <a:pt x="186" y="502"/>
                    </a:lnTo>
                    <a:lnTo>
                      <a:pt x="229" y="448"/>
                    </a:lnTo>
                    <a:lnTo>
                      <a:pt x="276" y="397"/>
                    </a:lnTo>
                    <a:lnTo>
                      <a:pt x="329" y="349"/>
                    </a:lnTo>
                    <a:lnTo>
                      <a:pt x="371" y="310"/>
                    </a:lnTo>
                    <a:lnTo>
                      <a:pt x="406" y="274"/>
                    </a:lnTo>
                    <a:lnTo>
                      <a:pt x="436" y="239"/>
                    </a:lnTo>
                    <a:lnTo>
                      <a:pt x="460" y="204"/>
                    </a:lnTo>
                    <a:lnTo>
                      <a:pt x="479" y="172"/>
                    </a:lnTo>
                    <a:lnTo>
                      <a:pt x="495" y="144"/>
                    </a:lnTo>
                    <a:lnTo>
                      <a:pt x="506" y="117"/>
                    </a:lnTo>
                    <a:lnTo>
                      <a:pt x="515" y="93"/>
                    </a:lnTo>
                    <a:lnTo>
                      <a:pt x="520" y="73"/>
                    </a:lnTo>
                    <a:lnTo>
                      <a:pt x="523" y="56"/>
                    </a:lnTo>
                    <a:lnTo>
                      <a:pt x="526" y="44"/>
                    </a:lnTo>
                    <a:lnTo>
                      <a:pt x="526" y="36"/>
                    </a:lnTo>
                    <a:lnTo>
                      <a:pt x="526" y="34"/>
                    </a:lnTo>
                    <a:lnTo>
                      <a:pt x="526" y="0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BBD7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34" name="Freeform 8"/>
              <p:cNvSpPr>
                <a:spLocks/>
              </p:cNvSpPr>
              <p:nvPr/>
            </p:nvSpPr>
            <p:spPr bwMode="auto">
              <a:xfrm>
                <a:off x="3012" y="1813"/>
                <a:ext cx="155" cy="39"/>
              </a:xfrm>
              <a:custGeom>
                <a:avLst/>
                <a:gdLst>
                  <a:gd name="T0" fmla="*/ 136 w 1085"/>
                  <a:gd name="T1" fmla="*/ 0 h 271"/>
                  <a:gd name="T2" fmla="*/ 949 w 1085"/>
                  <a:gd name="T3" fmla="*/ 0 h 271"/>
                  <a:gd name="T4" fmla="*/ 976 w 1085"/>
                  <a:gd name="T5" fmla="*/ 3 h 271"/>
                  <a:gd name="T6" fmla="*/ 1001 w 1085"/>
                  <a:gd name="T7" fmla="*/ 10 h 271"/>
                  <a:gd name="T8" fmla="*/ 1024 w 1085"/>
                  <a:gd name="T9" fmla="*/ 24 h 271"/>
                  <a:gd name="T10" fmla="*/ 1045 w 1085"/>
                  <a:gd name="T11" fmla="*/ 40 h 271"/>
                  <a:gd name="T12" fmla="*/ 1062 w 1085"/>
                  <a:gd name="T13" fmla="*/ 60 h 271"/>
                  <a:gd name="T14" fmla="*/ 1074 w 1085"/>
                  <a:gd name="T15" fmla="*/ 83 h 271"/>
                  <a:gd name="T16" fmla="*/ 1082 w 1085"/>
                  <a:gd name="T17" fmla="*/ 109 h 271"/>
                  <a:gd name="T18" fmla="*/ 1085 w 1085"/>
                  <a:gd name="T19" fmla="*/ 136 h 271"/>
                  <a:gd name="T20" fmla="*/ 1082 w 1085"/>
                  <a:gd name="T21" fmla="*/ 163 h 271"/>
                  <a:gd name="T22" fmla="*/ 1074 w 1085"/>
                  <a:gd name="T23" fmla="*/ 188 h 271"/>
                  <a:gd name="T24" fmla="*/ 1062 w 1085"/>
                  <a:gd name="T25" fmla="*/ 211 h 271"/>
                  <a:gd name="T26" fmla="*/ 1045 w 1085"/>
                  <a:gd name="T27" fmla="*/ 231 h 271"/>
                  <a:gd name="T28" fmla="*/ 1024 w 1085"/>
                  <a:gd name="T29" fmla="*/ 248 h 271"/>
                  <a:gd name="T30" fmla="*/ 1001 w 1085"/>
                  <a:gd name="T31" fmla="*/ 261 h 271"/>
                  <a:gd name="T32" fmla="*/ 976 w 1085"/>
                  <a:gd name="T33" fmla="*/ 269 h 271"/>
                  <a:gd name="T34" fmla="*/ 949 w 1085"/>
                  <a:gd name="T35" fmla="*/ 271 h 271"/>
                  <a:gd name="T36" fmla="*/ 136 w 1085"/>
                  <a:gd name="T37" fmla="*/ 271 h 271"/>
                  <a:gd name="T38" fmla="*/ 108 w 1085"/>
                  <a:gd name="T39" fmla="*/ 269 h 271"/>
                  <a:gd name="T40" fmla="*/ 83 w 1085"/>
                  <a:gd name="T41" fmla="*/ 261 h 271"/>
                  <a:gd name="T42" fmla="*/ 60 w 1085"/>
                  <a:gd name="T43" fmla="*/ 248 h 271"/>
                  <a:gd name="T44" fmla="*/ 40 w 1085"/>
                  <a:gd name="T45" fmla="*/ 231 h 271"/>
                  <a:gd name="T46" fmla="*/ 23 w 1085"/>
                  <a:gd name="T47" fmla="*/ 211 h 271"/>
                  <a:gd name="T48" fmla="*/ 11 w 1085"/>
                  <a:gd name="T49" fmla="*/ 188 h 271"/>
                  <a:gd name="T50" fmla="*/ 3 w 1085"/>
                  <a:gd name="T51" fmla="*/ 163 h 271"/>
                  <a:gd name="T52" fmla="*/ 0 w 1085"/>
                  <a:gd name="T53" fmla="*/ 136 h 271"/>
                  <a:gd name="T54" fmla="*/ 3 w 1085"/>
                  <a:gd name="T55" fmla="*/ 109 h 271"/>
                  <a:gd name="T56" fmla="*/ 11 w 1085"/>
                  <a:gd name="T57" fmla="*/ 83 h 271"/>
                  <a:gd name="T58" fmla="*/ 23 w 1085"/>
                  <a:gd name="T59" fmla="*/ 60 h 271"/>
                  <a:gd name="T60" fmla="*/ 40 w 1085"/>
                  <a:gd name="T61" fmla="*/ 40 h 271"/>
                  <a:gd name="T62" fmla="*/ 60 w 1085"/>
                  <a:gd name="T63" fmla="*/ 24 h 271"/>
                  <a:gd name="T64" fmla="*/ 83 w 1085"/>
                  <a:gd name="T65" fmla="*/ 10 h 271"/>
                  <a:gd name="T66" fmla="*/ 108 w 1085"/>
                  <a:gd name="T67" fmla="*/ 3 h 271"/>
                  <a:gd name="T68" fmla="*/ 136 w 1085"/>
                  <a:gd name="T69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5" h="271">
                    <a:moveTo>
                      <a:pt x="136" y="0"/>
                    </a:moveTo>
                    <a:lnTo>
                      <a:pt x="949" y="0"/>
                    </a:lnTo>
                    <a:lnTo>
                      <a:pt x="976" y="3"/>
                    </a:lnTo>
                    <a:lnTo>
                      <a:pt x="1001" y="10"/>
                    </a:lnTo>
                    <a:lnTo>
                      <a:pt x="1024" y="24"/>
                    </a:lnTo>
                    <a:lnTo>
                      <a:pt x="1045" y="40"/>
                    </a:lnTo>
                    <a:lnTo>
                      <a:pt x="1062" y="60"/>
                    </a:lnTo>
                    <a:lnTo>
                      <a:pt x="1074" y="83"/>
                    </a:lnTo>
                    <a:lnTo>
                      <a:pt x="1082" y="109"/>
                    </a:lnTo>
                    <a:lnTo>
                      <a:pt x="1085" y="136"/>
                    </a:lnTo>
                    <a:lnTo>
                      <a:pt x="1082" y="163"/>
                    </a:lnTo>
                    <a:lnTo>
                      <a:pt x="1074" y="188"/>
                    </a:lnTo>
                    <a:lnTo>
                      <a:pt x="1062" y="211"/>
                    </a:lnTo>
                    <a:lnTo>
                      <a:pt x="1045" y="231"/>
                    </a:lnTo>
                    <a:lnTo>
                      <a:pt x="1024" y="248"/>
                    </a:lnTo>
                    <a:lnTo>
                      <a:pt x="1001" y="261"/>
                    </a:lnTo>
                    <a:lnTo>
                      <a:pt x="976" y="269"/>
                    </a:lnTo>
                    <a:lnTo>
                      <a:pt x="949" y="271"/>
                    </a:lnTo>
                    <a:lnTo>
                      <a:pt x="136" y="271"/>
                    </a:lnTo>
                    <a:lnTo>
                      <a:pt x="108" y="269"/>
                    </a:lnTo>
                    <a:lnTo>
                      <a:pt x="83" y="261"/>
                    </a:lnTo>
                    <a:lnTo>
                      <a:pt x="60" y="248"/>
                    </a:lnTo>
                    <a:lnTo>
                      <a:pt x="40" y="231"/>
                    </a:lnTo>
                    <a:lnTo>
                      <a:pt x="23" y="211"/>
                    </a:lnTo>
                    <a:lnTo>
                      <a:pt x="11" y="188"/>
                    </a:lnTo>
                    <a:lnTo>
                      <a:pt x="3" y="163"/>
                    </a:lnTo>
                    <a:lnTo>
                      <a:pt x="0" y="136"/>
                    </a:lnTo>
                    <a:lnTo>
                      <a:pt x="3" y="109"/>
                    </a:lnTo>
                    <a:lnTo>
                      <a:pt x="11" y="83"/>
                    </a:lnTo>
                    <a:lnTo>
                      <a:pt x="23" y="60"/>
                    </a:lnTo>
                    <a:lnTo>
                      <a:pt x="40" y="40"/>
                    </a:lnTo>
                    <a:lnTo>
                      <a:pt x="60" y="24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38454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35" name="Freeform 9"/>
              <p:cNvSpPr>
                <a:spLocks/>
              </p:cNvSpPr>
              <p:nvPr/>
            </p:nvSpPr>
            <p:spPr bwMode="auto">
              <a:xfrm>
                <a:off x="3195" y="1619"/>
                <a:ext cx="223" cy="495"/>
              </a:xfrm>
              <a:custGeom>
                <a:avLst/>
                <a:gdLst>
                  <a:gd name="T0" fmla="*/ 1179 w 1559"/>
                  <a:gd name="T1" fmla="*/ 2 h 3460"/>
                  <a:gd name="T2" fmla="*/ 1248 w 1559"/>
                  <a:gd name="T3" fmla="*/ 40 h 3460"/>
                  <a:gd name="T4" fmla="*/ 1285 w 1559"/>
                  <a:gd name="T5" fmla="*/ 109 h 3460"/>
                  <a:gd name="T6" fmla="*/ 1285 w 1559"/>
                  <a:gd name="T7" fmla="*/ 229 h 3460"/>
                  <a:gd name="T8" fmla="*/ 1252 w 1559"/>
                  <a:gd name="T9" fmla="*/ 295 h 3460"/>
                  <a:gd name="T10" fmla="*/ 1195 w 1559"/>
                  <a:gd name="T11" fmla="*/ 352 h 3460"/>
                  <a:gd name="T12" fmla="*/ 1161 w 1559"/>
                  <a:gd name="T13" fmla="*/ 425 h 3460"/>
                  <a:gd name="T14" fmla="*/ 1164 w 1559"/>
                  <a:gd name="T15" fmla="*/ 502 h 3460"/>
                  <a:gd name="T16" fmla="*/ 1207 w 1559"/>
                  <a:gd name="T17" fmla="*/ 568 h 3460"/>
                  <a:gd name="T18" fmla="*/ 1261 w 1559"/>
                  <a:gd name="T19" fmla="*/ 615 h 3460"/>
                  <a:gd name="T20" fmla="*/ 1344 w 1559"/>
                  <a:gd name="T21" fmla="*/ 687 h 3460"/>
                  <a:gd name="T22" fmla="*/ 1424 w 1559"/>
                  <a:gd name="T23" fmla="*/ 772 h 3460"/>
                  <a:gd name="T24" fmla="*/ 1493 w 1559"/>
                  <a:gd name="T25" fmla="*/ 873 h 3460"/>
                  <a:gd name="T26" fmla="*/ 1541 w 1559"/>
                  <a:gd name="T27" fmla="*/ 998 h 3460"/>
                  <a:gd name="T28" fmla="*/ 1559 w 1559"/>
                  <a:gd name="T29" fmla="*/ 1154 h 3460"/>
                  <a:gd name="T30" fmla="*/ 1546 w 1559"/>
                  <a:gd name="T31" fmla="*/ 3285 h 3460"/>
                  <a:gd name="T32" fmla="*/ 1484 w 1559"/>
                  <a:gd name="T33" fmla="*/ 3385 h 3460"/>
                  <a:gd name="T34" fmla="*/ 1383 w 1559"/>
                  <a:gd name="T35" fmla="*/ 3447 h 3460"/>
                  <a:gd name="T36" fmla="*/ 256 w 1559"/>
                  <a:gd name="T37" fmla="*/ 3460 h 3460"/>
                  <a:gd name="T38" fmla="*/ 145 w 1559"/>
                  <a:gd name="T39" fmla="*/ 3435 h 3460"/>
                  <a:gd name="T40" fmla="*/ 59 w 1559"/>
                  <a:gd name="T41" fmla="*/ 3365 h 3460"/>
                  <a:gd name="T42" fmla="*/ 8 w 1559"/>
                  <a:gd name="T43" fmla="*/ 3265 h 3460"/>
                  <a:gd name="T44" fmla="*/ 108 w 1559"/>
                  <a:gd name="T45" fmla="*/ 3112 h 3460"/>
                  <a:gd name="T46" fmla="*/ 175 w 1559"/>
                  <a:gd name="T47" fmla="*/ 2931 h 3460"/>
                  <a:gd name="T48" fmla="*/ 202 w 1559"/>
                  <a:gd name="T49" fmla="*/ 2733 h 3460"/>
                  <a:gd name="T50" fmla="*/ 190 w 1559"/>
                  <a:gd name="T51" fmla="*/ 2530 h 3460"/>
                  <a:gd name="T52" fmla="*/ 138 w 1559"/>
                  <a:gd name="T53" fmla="*/ 2330 h 3460"/>
                  <a:gd name="T54" fmla="*/ 42 w 1559"/>
                  <a:gd name="T55" fmla="*/ 2143 h 3460"/>
                  <a:gd name="T56" fmla="*/ 2 w 1559"/>
                  <a:gd name="T57" fmla="*/ 1099 h 3460"/>
                  <a:gd name="T58" fmla="*/ 32 w 1559"/>
                  <a:gd name="T59" fmla="*/ 954 h 3460"/>
                  <a:gd name="T60" fmla="*/ 88 w 1559"/>
                  <a:gd name="T61" fmla="*/ 838 h 3460"/>
                  <a:gd name="T62" fmla="*/ 163 w 1559"/>
                  <a:gd name="T63" fmla="*/ 742 h 3460"/>
                  <a:gd name="T64" fmla="*/ 247 w 1559"/>
                  <a:gd name="T65" fmla="*/ 662 h 3460"/>
                  <a:gd name="T66" fmla="*/ 330 w 1559"/>
                  <a:gd name="T67" fmla="*/ 593 h 3460"/>
                  <a:gd name="T68" fmla="*/ 391 w 1559"/>
                  <a:gd name="T69" fmla="*/ 528 h 3460"/>
                  <a:gd name="T70" fmla="*/ 409 w 1559"/>
                  <a:gd name="T71" fmla="*/ 452 h 3460"/>
                  <a:gd name="T72" fmla="*/ 384 w 1559"/>
                  <a:gd name="T73" fmla="*/ 376 h 3460"/>
                  <a:gd name="T74" fmla="*/ 328 w 1559"/>
                  <a:gd name="T75" fmla="*/ 313 h 3460"/>
                  <a:gd name="T76" fmla="*/ 282 w 1559"/>
                  <a:gd name="T77" fmla="*/ 254 h 3460"/>
                  <a:gd name="T78" fmla="*/ 271 w 1559"/>
                  <a:gd name="T79" fmla="*/ 136 h 3460"/>
                  <a:gd name="T80" fmla="*/ 295 w 1559"/>
                  <a:gd name="T81" fmla="*/ 60 h 3460"/>
                  <a:gd name="T82" fmla="*/ 354 w 1559"/>
                  <a:gd name="T83" fmla="*/ 10 h 3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9" h="3460">
                    <a:moveTo>
                      <a:pt x="406" y="0"/>
                    </a:moveTo>
                    <a:lnTo>
                      <a:pt x="1153" y="0"/>
                    </a:lnTo>
                    <a:lnTo>
                      <a:pt x="1179" y="2"/>
                    </a:lnTo>
                    <a:lnTo>
                      <a:pt x="1205" y="10"/>
                    </a:lnTo>
                    <a:lnTo>
                      <a:pt x="1228" y="23"/>
                    </a:lnTo>
                    <a:lnTo>
                      <a:pt x="1248" y="40"/>
                    </a:lnTo>
                    <a:lnTo>
                      <a:pt x="1264" y="60"/>
                    </a:lnTo>
                    <a:lnTo>
                      <a:pt x="1277" y="83"/>
                    </a:lnTo>
                    <a:lnTo>
                      <a:pt x="1285" y="109"/>
                    </a:lnTo>
                    <a:lnTo>
                      <a:pt x="1287" y="136"/>
                    </a:lnTo>
                    <a:lnTo>
                      <a:pt x="1287" y="204"/>
                    </a:lnTo>
                    <a:lnTo>
                      <a:pt x="1285" y="229"/>
                    </a:lnTo>
                    <a:lnTo>
                      <a:pt x="1278" y="253"/>
                    </a:lnTo>
                    <a:lnTo>
                      <a:pt x="1266" y="275"/>
                    </a:lnTo>
                    <a:lnTo>
                      <a:pt x="1252" y="295"/>
                    </a:lnTo>
                    <a:lnTo>
                      <a:pt x="1233" y="312"/>
                    </a:lnTo>
                    <a:lnTo>
                      <a:pt x="1212" y="331"/>
                    </a:lnTo>
                    <a:lnTo>
                      <a:pt x="1195" y="352"/>
                    </a:lnTo>
                    <a:lnTo>
                      <a:pt x="1179" y="375"/>
                    </a:lnTo>
                    <a:lnTo>
                      <a:pt x="1168" y="399"/>
                    </a:lnTo>
                    <a:lnTo>
                      <a:pt x="1161" y="425"/>
                    </a:lnTo>
                    <a:lnTo>
                      <a:pt x="1158" y="450"/>
                    </a:lnTo>
                    <a:lnTo>
                      <a:pt x="1159" y="477"/>
                    </a:lnTo>
                    <a:lnTo>
                      <a:pt x="1164" y="502"/>
                    </a:lnTo>
                    <a:lnTo>
                      <a:pt x="1174" y="525"/>
                    </a:lnTo>
                    <a:lnTo>
                      <a:pt x="1188" y="548"/>
                    </a:lnTo>
                    <a:lnTo>
                      <a:pt x="1207" y="568"/>
                    </a:lnTo>
                    <a:lnTo>
                      <a:pt x="1208" y="570"/>
                    </a:lnTo>
                    <a:lnTo>
                      <a:pt x="1233" y="593"/>
                    </a:lnTo>
                    <a:lnTo>
                      <a:pt x="1261" y="615"/>
                    </a:lnTo>
                    <a:lnTo>
                      <a:pt x="1287" y="638"/>
                    </a:lnTo>
                    <a:lnTo>
                      <a:pt x="1315" y="662"/>
                    </a:lnTo>
                    <a:lnTo>
                      <a:pt x="1344" y="687"/>
                    </a:lnTo>
                    <a:lnTo>
                      <a:pt x="1371" y="713"/>
                    </a:lnTo>
                    <a:lnTo>
                      <a:pt x="1398" y="742"/>
                    </a:lnTo>
                    <a:lnTo>
                      <a:pt x="1424" y="772"/>
                    </a:lnTo>
                    <a:lnTo>
                      <a:pt x="1448" y="803"/>
                    </a:lnTo>
                    <a:lnTo>
                      <a:pt x="1472" y="837"/>
                    </a:lnTo>
                    <a:lnTo>
                      <a:pt x="1493" y="873"/>
                    </a:lnTo>
                    <a:lnTo>
                      <a:pt x="1511" y="912"/>
                    </a:lnTo>
                    <a:lnTo>
                      <a:pt x="1528" y="954"/>
                    </a:lnTo>
                    <a:lnTo>
                      <a:pt x="1541" y="998"/>
                    </a:lnTo>
                    <a:lnTo>
                      <a:pt x="1550" y="1047"/>
                    </a:lnTo>
                    <a:lnTo>
                      <a:pt x="1557" y="1099"/>
                    </a:lnTo>
                    <a:lnTo>
                      <a:pt x="1559" y="1154"/>
                    </a:lnTo>
                    <a:lnTo>
                      <a:pt x="1559" y="3204"/>
                    </a:lnTo>
                    <a:lnTo>
                      <a:pt x="1556" y="3245"/>
                    </a:lnTo>
                    <a:lnTo>
                      <a:pt x="1546" y="3285"/>
                    </a:lnTo>
                    <a:lnTo>
                      <a:pt x="1530" y="3321"/>
                    </a:lnTo>
                    <a:lnTo>
                      <a:pt x="1509" y="3355"/>
                    </a:lnTo>
                    <a:lnTo>
                      <a:pt x="1484" y="3385"/>
                    </a:lnTo>
                    <a:lnTo>
                      <a:pt x="1454" y="3411"/>
                    </a:lnTo>
                    <a:lnTo>
                      <a:pt x="1420" y="3432"/>
                    </a:lnTo>
                    <a:lnTo>
                      <a:pt x="1383" y="3447"/>
                    </a:lnTo>
                    <a:lnTo>
                      <a:pt x="1344" y="3457"/>
                    </a:lnTo>
                    <a:lnTo>
                      <a:pt x="1303" y="3460"/>
                    </a:lnTo>
                    <a:lnTo>
                      <a:pt x="256" y="3460"/>
                    </a:lnTo>
                    <a:lnTo>
                      <a:pt x="218" y="3457"/>
                    </a:lnTo>
                    <a:lnTo>
                      <a:pt x="180" y="3448"/>
                    </a:lnTo>
                    <a:lnTo>
                      <a:pt x="145" y="3435"/>
                    </a:lnTo>
                    <a:lnTo>
                      <a:pt x="113" y="3416"/>
                    </a:lnTo>
                    <a:lnTo>
                      <a:pt x="84" y="3393"/>
                    </a:lnTo>
                    <a:lnTo>
                      <a:pt x="59" y="3365"/>
                    </a:lnTo>
                    <a:lnTo>
                      <a:pt x="37" y="3334"/>
                    </a:lnTo>
                    <a:lnTo>
                      <a:pt x="20" y="3301"/>
                    </a:lnTo>
                    <a:lnTo>
                      <a:pt x="8" y="3265"/>
                    </a:lnTo>
                    <a:lnTo>
                      <a:pt x="45" y="3217"/>
                    </a:lnTo>
                    <a:lnTo>
                      <a:pt x="80" y="3166"/>
                    </a:lnTo>
                    <a:lnTo>
                      <a:pt x="108" y="3112"/>
                    </a:lnTo>
                    <a:lnTo>
                      <a:pt x="135" y="3054"/>
                    </a:lnTo>
                    <a:lnTo>
                      <a:pt x="157" y="2994"/>
                    </a:lnTo>
                    <a:lnTo>
                      <a:pt x="175" y="2931"/>
                    </a:lnTo>
                    <a:lnTo>
                      <a:pt x="188" y="2867"/>
                    </a:lnTo>
                    <a:lnTo>
                      <a:pt x="197" y="2801"/>
                    </a:lnTo>
                    <a:lnTo>
                      <a:pt x="202" y="2733"/>
                    </a:lnTo>
                    <a:lnTo>
                      <a:pt x="202" y="2666"/>
                    </a:lnTo>
                    <a:lnTo>
                      <a:pt x="199" y="2597"/>
                    </a:lnTo>
                    <a:lnTo>
                      <a:pt x="190" y="2530"/>
                    </a:lnTo>
                    <a:lnTo>
                      <a:pt x="178" y="2462"/>
                    </a:lnTo>
                    <a:lnTo>
                      <a:pt x="160" y="2395"/>
                    </a:lnTo>
                    <a:lnTo>
                      <a:pt x="138" y="2330"/>
                    </a:lnTo>
                    <a:lnTo>
                      <a:pt x="111" y="2266"/>
                    </a:lnTo>
                    <a:lnTo>
                      <a:pt x="78" y="2204"/>
                    </a:lnTo>
                    <a:lnTo>
                      <a:pt x="42" y="2143"/>
                    </a:lnTo>
                    <a:lnTo>
                      <a:pt x="0" y="2087"/>
                    </a:lnTo>
                    <a:lnTo>
                      <a:pt x="0" y="1154"/>
                    </a:lnTo>
                    <a:lnTo>
                      <a:pt x="2" y="1099"/>
                    </a:lnTo>
                    <a:lnTo>
                      <a:pt x="8" y="1047"/>
                    </a:lnTo>
                    <a:lnTo>
                      <a:pt x="18" y="999"/>
                    </a:lnTo>
                    <a:lnTo>
                      <a:pt x="32" y="954"/>
                    </a:lnTo>
                    <a:lnTo>
                      <a:pt x="48" y="913"/>
                    </a:lnTo>
                    <a:lnTo>
                      <a:pt x="67" y="873"/>
                    </a:lnTo>
                    <a:lnTo>
                      <a:pt x="88" y="838"/>
                    </a:lnTo>
                    <a:lnTo>
                      <a:pt x="112" y="804"/>
                    </a:lnTo>
                    <a:lnTo>
                      <a:pt x="137" y="772"/>
                    </a:lnTo>
                    <a:lnTo>
                      <a:pt x="163" y="742"/>
                    </a:lnTo>
                    <a:lnTo>
                      <a:pt x="191" y="714"/>
                    </a:lnTo>
                    <a:lnTo>
                      <a:pt x="219" y="688"/>
                    </a:lnTo>
                    <a:lnTo>
                      <a:pt x="247" y="662"/>
                    </a:lnTo>
                    <a:lnTo>
                      <a:pt x="275" y="639"/>
                    </a:lnTo>
                    <a:lnTo>
                      <a:pt x="303" y="616"/>
                    </a:lnTo>
                    <a:lnTo>
                      <a:pt x="330" y="593"/>
                    </a:lnTo>
                    <a:lnTo>
                      <a:pt x="356" y="572"/>
                    </a:lnTo>
                    <a:lnTo>
                      <a:pt x="375" y="552"/>
                    </a:lnTo>
                    <a:lnTo>
                      <a:pt x="391" y="528"/>
                    </a:lnTo>
                    <a:lnTo>
                      <a:pt x="402" y="504"/>
                    </a:lnTo>
                    <a:lnTo>
                      <a:pt x="407" y="478"/>
                    </a:lnTo>
                    <a:lnTo>
                      <a:pt x="409" y="452"/>
                    </a:lnTo>
                    <a:lnTo>
                      <a:pt x="404" y="426"/>
                    </a:lnTo>
                    <a:lnTo>
                      <a:pt x="396" y="400"/>
                    </a:lnTo>
                    <a:lnTo>
                      <a:pt x="384" y="376"/>
                    </a:lnTo>
                    <a:lnTo>
                      <a:pt x="369" y="353"/>
                    </a:lnTo>
                    <a:lnTo>
                      <a:pt x="350" y="332"/>
                    </a:lnTo>
                    <a:lnTo>
                      <a:pt x="328" y="313"/>
                    </a:lnTo>
                    <a:lnTo>
                      <a:pt x="308" y="296"/>
                    </a:lnTo>
                    <a:lnTo>
                      <a:pt x="293" y="276"/>
                    </a:lnTo>
                    <a:lnTo>
                      <a:pt x="282" y="254"/>
                    </a:lnTo>
                    <a:lnTo>
                      <a:pt x="274" y="230"/>
                    </a:lnTo>
                    <a:lnTo>
                      <a:pt x="271" y="204"/>
                    </a:lnTo>
                    <a:lnTo>
                      <a:pt x="271" y="136"/>
                    </a:lnTo>
                    <a:lnTo>
                      <a:pt x="274" y="109"/>
                    </a:lnTo>
                    <a:lnTo>
                      <a:pt x="282" y="83"/>
                    </a:lnTo>
                    <a:lnTo>
                      <a:pt x="295" y="60"/>
                    </a:lnTo>
                    <a:lnTo>
                      <a:pt x="311" y="40"/>
                    </a:lnTo>
                    <a:lnTo>
                      <a:pt x="331" y="23"/>
                    </a:lnTo>
                    <a:lnTo>
                      <a:pt x="354" y="10"/>
                    </a:lnTo>
                    <a:lnTo>
                      <a:pt x="380" y="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DAE7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36" name="Freeform 10"/>
              <p:cNvSpPr>
                <a:spLocks/>
              </p:cNvSpPr>
              <p:nvPr/>
            </p:nvSpPr>
            <p:spPr bwMode="auto">
              <a:xfrm>
                <a:off x="3191" y="1614"/>
                <a:ext cx="232" cy="505"/>
              </a:xfrm>
              <a:custGeom>
                <a:avLst/>
                <a:gdLst>
                  <a:gd name="T0" fmla="*/ 1280 w 1627"/>
                  <a:gd name="T1" fmla="*/ 29 h 3529"/>
                  <a:gd name="T2" fmla="*/ 1356 w 1627"/>
                  <a:gd name="T3" fmla="*/ 170 h 3529"/>
                  <a:gd name="T4" fmla="*/ 1311 w 1627"/>
                  <a:gd name="T5" fmla="*/ 351 h 3529"/>
                  <a:gd name="T6" fmla="*/ 1230 w 1627"/>
                  <a:gd name="T7" fmla="*/ 461 h 3529"/>
                  <a:gd name="T8" fmla="*/ 1263 w 1627"/>
                  <a:gd name="T9" fmla="*/ 577 h 3529"/>
                  <a:gd name="T10" fmla="*/ 1166 w 1627"/>
                  <a:gd name="T11" fmla="*/ 548 h 3529"/>
                  <a:gd name="T12" fmla="*/ 1183 w 1627"/>
                  <a:gd name="T13" fmla="*/ 392 h 3529"/>
                  <a:gd name="T14" fmla="*/ 1277 w 1627"/>
                  <a:gd name="T15" fmla="*/ 283 h 3529"/>
                  <a:gd name="T16" fmla="*/ 1277 w 1627"/>
                  <a:gd name="T17" fmla="*/ 125 h 3529"/>
                  <a:gd name="T18" fmla="*/ 1187 w 1627"/>
                  <a:gd name="T19" fmla="*/ 67 h 3529"/>
                  <a:gd name="T20" fmla="*/ 361 w 1627"/>
                  <a:gd name="T21" fmla="*/ 106 h 3529"/>
                  <a:gd name="T22" fmla="*/ 342 w 1627"/>
                  <a:gd name="T23" fmla="*/ 261 h 3529"/>
                  <a:gd name="T24" fmla="*/ 435 w 1627"/>
                  <a:gd name="T25" fmla="*/ 372 h 3529"/>
                  <a:gd name="T26" fmla="*/ 472 w 1627"/>
                  <a:gd name="T27" fmla="*/ 530 h 3529"/>
                  <a:gd name="T28" fmla="*/ 362 w 1627"/>
                  <a:gd name="T29" fmla="*/ 673 h 3529"/>
                  <a:gd name="T30" fmla="*/ 224 w 1627"/>
                  <a:gd name="T31" fmla="*/ 797 h 3529"/>
                  <a:gd name="T32" fmla="*/ 114 w 1627"/>
                  <a:gd name="T33" fmla="*/ 958 h 3529"/>
                  <a:gd name="T34" fmla="*/ 67 w 1627"/>
                  <a:gd name="T35" fmla="*/ 1187 h 3529"/>
                  <a:gd name="T36" fmla="*/ 201 w 1627"/>
                  <a:gd name="T37" fmla="*/ 2347 h 3529"/>
                  <a:gd name="T38" fmla="*/ 269 w 1627"/>
                  <a:gd name="T39" fmla="*/ 2683 h 3529"/>
                  <a:gd name="T40" fmla="*/ 230 w 1627"/>
                  <a:gd name="T41" fmla="*/ 3019 h 3529"/>
                  <a:gd name="T42" fmla="*/ 79 w 1627"/>
                  <a:gd name="T43" fmla="*/ 3308 h 3529"/>
                  <a:gd name="T44" fmla="*/ 190 w 1627"/>
                  <a:gd name="T45" fmla="*/ 3436 h 3529"/>
                  <a:gd name="T46" fmla="*/ 1372 w 1627"/>
                  <a:gd name="T47" fmla="*/ 3458 h 3529"/>
                  <a:gd name="T48" fmla="*/ 1516 w 1627"/>
                  <a:gd name="T49" fmla="*/ 3370 h 3529"/>
                  <a:gd name="T50" fmla="*/ 1559 w 1627"/>
                  <a:gd name="T51" fmla="*/ 1188 h 3529"/>
                  <a:gd name="T52" fmla="*/ 1514 w 1627"/>
                  <a:gd name="T53" fmla="*/ 959 h 3529"/>
                  <a:gd name="T54" fmla="*/ 1405 w 1627"/>
                  <a:gd name="T55" fmla="*/ 797 h 3529"/>
                  <a:gd name="T56" fmla="*/ 1271 w 1627"/>
                  <a:gd name="T57" fmla="*/ 673 h 3529"/>
                  <a:gd name="T58" fmla="*/ 1288 w 1627"/>
                  <a:gd name="T59" fmla="*/ 600 h 3529"/>
                  <a:gd name="T60" fmla="*/ 1428 w 1627"/>
                  <a:gd name="T61" fmla="*/ 723 h 3529"/>
                  <a:gd name="T62" fmla="*/ 1556 w 1627"/>
                  <a:gd name="T63" fmla="*/ 891 h 3529"/>
                  <a:gd name="T64" fmla="*/ 1625 w 1627"/>
                  <a:gd name="T65" fmla="*/ 1129 h 3529"/>
                  <a:gd name="T66" fmla="*/ 1600 w 1627"/>
                  <a:gd name="T67" fmla="*/ 3361 h 3529"/>
                  <a:gd name="T68" fmla="*/ 1459 w 1627"/>
                  <a:gd name="T69" fmla="*/ 3501 h 3529"/>
                  <a:gd name="T70" fmla="*/ 250 w 1627"/>
                  <a:gd name="T71" fmla="*/ 3525 h 3529"/>
                  <a:gd name="T72" fmla="*/ 84 w 1627"/>
                  <a:gd name="T73" fmla="*/ 3441 h 3529"/>
                  <a:gd name="T74" fmla="*/ 5 w 1627"/>
                  <a:gd name="T75" fmla="*/ 3290 h 3529"/>
                  <a:gd name="T76" fmla="*/ 133 w 1627"/>
                  <a:gd name="T77" fmla="*/ 3082 h 3529"/>
                  <a:gd name="T78" fmla="*/ 202 w 1627"/>
                  <a:gd name="T79" fmla="*/ 2777 h 3529"/>
                  <a:gd name="T80" fmla="*/ 165 w 1627"/>
                  <a:gd name="T81" fmla="*/ 2449 h 3529"/>
                  <a:gd name="T82" fmla="*/ 8 w 1627"/>
                  <a:gd name="T83" fmla="*/ 2142 h 3529"/>
                  <a:gd name="T84" fmla="*/ 18 w 1627"/>
                  <a:gd name="T85" fmla="*/ 1032 h 3529"/>
                  <a:gd name="T86" fmla="*/ 106 w 1627"/>
                  <a:gd name="T87" fmla="*/ 834 h 3529"/>
                  <a:gd name="T88" fmla="*/ 236 w 1627"/>
                  <a:gd name="T89" fmla="*/ 691 h 3529"/>
                  <a:gd name="T90" fmla="*/ 376 w 1627"/>
                  <a:gd name="T91" fmla="*/ 571 h 3529"/>
                  <a:gd name="T92" fmla="*/ 408 w 1627"/>
                  <a:gd name="T93" fmla="*/ 495 h 3529"/>
                  <a:gd name="T94" fmla="*/ 362 w 1627"/>
                  <a:gd name="T95" fmla="*/ 392 h 3529"/>
                  <a:gd name="T96" fmla="*/ 279 w 1627"/>
                  <a:gd name="T97" fmla="*/ 291 h 3529"/>
                  <a:gd name="T98" fmla="*/ 285 w 1627"/>
                  <a:gd name="T99" fmla="*/ 104 h 3529"/>
                  <a:gd name="T100" fmla="*/ 406 w 1627"/>
                  <a:gd name="T101" fmla="*/ 3 h 3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7" h="3529">
                    <a:moveTo>
                      <a:pt x="440" y="0"/>
                    </a:moveTo>
                    <a:lnTo>
                      <a:pt x="1186" y="0"/>
                    </a:lnTo>
                    <a:lnTo>
                      <a:pt x="1220" y="3"/>
                    </a:lnTo>
                    <a:lnTo>
                      <a:pt x="1252" y="13"/>
                    </a:lnTo>
                    <a:lnTo>
                      <a:pt x="1280" y="29"/>
                    </a:lnTo>
                    <a:lnTo>
                      <a:pt x="1306" y="50"/>
                    </a:lnTo>
                    <a:lnTo>
                      <a:pt x="1327" y="75"/>
                    </a:lnTo>
                    <a:lnTo>
                      <a:pt x="1342" y="104"/>
                    </a:lnTo>
                    <a:lnTo>
                      <a:pt x="1352" y="136"/>
                    </a:lnTo>
                    <a:lnTo>
                      <a:pt x="1356" y="170"/>
                    </a:lnTo>
                    <a:lnTo>
                      <a:pt x="1356" y="238"/>
                    </a:lnTo>
                    <a:lnTo>
                      <a:pt x="1352" y="268"/>
                    </a:lnTo>
                    <a:lnTo>
                      <a:pt x="1343" y="299"/>
                    </a:lnTo>
                    <a:lnTo>
                      <a:pt x="1330" y="327"/>
                    </a:lnTo>
                    <a:lnTo>
                      <a:pt x="1311" y="351"/>
                    </a:lnTo>
                    <a:lnTo>
                      <a:pt x="1287" y="373"/>
                    </a:lnTo>
                    <a:lnTo>
                      <a:pt x="1267" y="391"/>
                    </a:lnTo>
                    <a:lnTo>
                      <a:pt x="1251" y="412"/>
                    </a:lnTo>
                    <a:lnTo>
                      <a:pt x="1237" y="435"/>
                    </a:lnTo>
                    <a:lnTo>
                      <a:pt x="1230" y="461"/>
                    </a:lnTo>
                    <a:lnTo>
                      <a:pt x="1225" y="486"/>
                    </a:lnTo>
                    <a:lnTo>
                      <a:pt x="1227" y="513"/>
                    </a:lnTo>
                    <a:lnTo>
                      <a:pt x="1234" y="537"/>
                    </a:lnTo>
                    <a:lnTo>
                      <a:pt x="1246" y="558"/>
                    </a:lnTo>
                    <a:lnTo>
                      <a:pt x="1263" y="577"/>
                    </a:lnTo>
                    <a:lnTo>
                      <a:pt x="1242" y="604"/>
                    </a:lnTo>
                    <a:lnTo>
                      <a:pt x="1219" y="629"/>
                    </a:lnTo>
                    <a:lnTo>
                      <a:pt x="1195" y="604"/>
                    </a:lnTo>
                    <a:lnTo>
                      <a:pt x="1179" y="577"/>
                    </a:lnTo>
                    <a:lnTo>
                      <a:pt x="1166" y="548"/>
                    </a:lnTo>
                    <a:lnTo>
                      <a:pt x="1159" y="516"/>
                    </a:lnTo>
                    <a:lnTo>
                      <a:pt x="1158" y="484"/>
                    </a:lnTo>
                    <a:lnTo>
                      <a:pt x="1162" y="452"/>
                    </a:lnTo>
                    <a:lnTo>
                      <a:pt x="1170" y="421"/>
                    </a:lnTo>
                    <a:lnTo>
                      <a:pt x="1183" y="392"/>
                    </a:lnTo>
                    <a:lnTo>
                      <a:pt x="1201" y="365"/>
                    </a:lnTo>
                    <a:lnTo>
                      <a:pt x="1222" y="340"/>
                    </a:lnTo>
                    <a:lnTo>
                      <a:pt x="1247" y="319"/>
                    </a:lnTo>
                    <a:lnTo>
                      <a:pt x="1264" y="303"/>
                    </a:lnTo>
                    <a:lnTo>
                      <a:pt x="1277" y="283"/>
                    </a:lnTo>
                    <a:lnTo>
                      <a:pt x="1285" y="261"/>
                    </a:lnTo>
                    <a:lnTo>
                      <a:pt x="1288" y="238"/>
                    </a:lnTo>
                    <a:lnTo>
                      <a:pt x="1288" y="169"/>
                    </a:lnTo>
                    <a:lnTo>
                      <a:pt x="1285" y="146"/>
                    </a:lnTo>
                    <a:lnTo>
                      <a:pt x="1277" y="125"/>
                    </a:lnTo>
                    <a:lnTo>
                      <a:pt x="1266" y="106"/>
                    </a:lnTo>
                    <a:lnTo>
                      <a:pt x="1250" y="91"/>
                    </a:lnTo>
                    <a:lnTo>
                      <a:pt x="1231" y="78"/>
                    </a:lnTo>
                    <a:lnTo>
                      <a:pt x="1210" y="71"/>
                    </a:lnTo>
                    <a:lnTo>
                      <a:pt x="1187" y="67"/>
                    </a:lnTo>
                    <a:lnTo>
                      <a:pt x="440" y="67"/>
                    </a:lnTo>
                    <a:lnTo>
                      <a:pt x="417" y="71"/>
                    </a:lnTo>
                    <a:lnTo>
                      <a:pt x="396" y="78"/>
                    </a:lnTo>
                    <a:lnTo>
                      <a:pt x="377" y="91"/>
                    </a:lnTo>
                    <a:lnTo>
                      <a:pt x="361" y="106"/>
                    </a:lnTo>
                    <a:lnTo>
                      <a:pt x="350" y="125"/>
                    </a:lnTo>
                    <a:lnTo>
                      <a:pt x="342" y="146"/>
                    </a:lnTo>
                    <a:lnTo>
                      <a:pt x="339" y="169"/>
                    </a:lnTo>
                    <a:lnTo>
                      <a:pt x="339" y="238"/>
                    </a:lnTo>
                    <a:lnTo>
                      <a:pt x="342" y="261"/>
                    </a:lnTo>
                    <a:lnTo>
                      <a:pt x="350" y="284"/>
                    </a:lnTo>
                    <a:lnTo>
                      <a:pt x="363" y="303"/>
                    </a:lnTo>
                    <a:lnTo>
                      <a:pt x="382" y="319"/>
                    </a:lnTo>
                    <a:lnTo>
                      <a:pt x="411" y="344"/>
                    </a:lnTo>
                    <a:lnTo>
                      <a:pt x="435" y="372"/>
                    </a:lnTo>
                    <a:lnTo>
                      <a:pt x="454" y="403"/>
                    </a:lnTo>
                    <a:lnTo>
                      <a:pt x="467" y="438"/>
                    </a:lnTo>
                    <a:lnTo>
                      <a:pt x="475" y="472"/>
                    </a:lnTo>
                    <a:lnTo>
                      <a:pt x="476" y="502"/>
                    </a:lnTo>
                    <a:lnTo>
                      <a:pt x="472" y="530"/>
                    </a:lnTo>
                    <a:lnTo>
                      <a:pt x="465" y="558"/>
                    </a:lnTo>
                    <a:lnTo>
                      <a:pt x="453" y="583"/>
                    </a:lnTo>
                    <a:lnTo>
                      <a:pt x="435" y="608"/>
                    </a:lnTo>
                    <a:lnTo>
                      <a:pt x="412" y="631"/>
                    </a:lnTo>
                    <a:lnTo>
                      <a:pt x="362" y="673"/>
                    </a:lnTo>
                    <a:lnTo>
                      <a:pt x="334" y="696"/>
                    </a:lnTo>
                    <a:lnTo>
                      <a:pt x="307" y="719"/>
                    </a:lnTo>
                    <a:lnTo>
                      <a:pt x="278" y="744"/>
                    </a:lnTo>
                    <a:lnTo>
                      <a:pt x="252" y="769"/>
                    </a:lnTo>
                    <a:lnTo>
                      <a:pt x="224" y="797"/>
                    </a:lnTo>
                    <a:lnTo>
                      <a:pt x="199" y="825"/>
                    </a:lnTo>
                    <a:lnTo>
                      <a:pt x="174" y="855"/>
                    </a:lnTo>
                    <a:lnTo>
                      <a:pt x="152" y="887"/>
                    </a:lnTo>
                    <a:lnTo>
                      <a:pt x="131" y="922"/>
                    </a:lnTo>
                    <a:lnTo>
                      <a:pt x="114" y="958"/>
                    </a:lnTo>
                    <a:lnTo>
                      <a:pt x="98" y="998"/>
                    </a:lnTo>
                    <a:lnTo>
                      <a:pt x="85" y="1041"/>
                    </a:lnTo>
                    <a:lnTo>
                      <a:pt x="76" y="1086"/>
                    </a:lnTo>
                    <a:lnTo>
                      <a:pt x="69" y="1135"/>
                    </a:lnTo>
                    <a:lnTo>
                      <a:pt x="67" y="1187"/>
                    </a:lnTo>
                    <a:lnTo>
                      <a:pt x="67" y="2109"/>
                    </a:lnTo>
                    <a:lnTo>
                      <a:pt x="107" y="2164"/>
                    </a:lnTo>
                    <a:lnTo>
                      <a:pt x="143" y="2222"/>
                    </a:lnTo>
                    <a:lnTo>
                      <a:pt x="174" y="2283"/>
                    </a:lnTo>
                    <a:lnTo>
                      <a:pt x="201" y="2347"/>
                    </a:lnTo>
                    <a:lnTo>
                      <a:pt x="223" y="2412"/>
                    </a:lnTo>
                    <a:lnTo>
                      <a:pt x="242" y="2479"/>
                    </a:lnTo>
                    <a:lnTo>
                      <a:pt x="255" y="2546"/>
                    </a:lnTo>
                    <a:lnTo>
                      <a:pt x="264" y="2615"/>
                    </a:lnTo>
                    <a:lnTo>
                      <a:pt x="269" y="2683"/>
                    </a:lnTo>
                    <a:lnTo>
                      <a:pt x="270" y="2752"/>
                    </a:lnTo>
                    <a:lnTo>
                      <a:pt x="266" y="2820"/>
                    </a:lnTo>
                    <a:lnTo>
                      <a:pt x="258" y="2888"/>
                    </a:lnTo>
                    <a:lnTo>
                      <a:pt x="246" y="2954"/>
                    </a:lnTo>
                    <a:lnTo>
                      <a:pt x="230" y="3019"/>
                    </a:lnTo>
                    <a:lnTo>
                      <a:pt x="207" y="3082"/>
                    </a:lnTo>
                    <a:lnTo>
                      <a:pt x="182" y="3142"/>
                    </a:lnTo>
                    <a:lnTo>
                      <a:pt x="152" y="3200"/>
                    </a:lnTo>
                    <a:lnTo>
                      <a:pt x="118" y="3256"/>
                    </a:lnTo>
                    <a:lnTo>
                      <a:pt x="79" y="3308"/>
                    </a:lnTo>
                    <a:lnTo>
                      <a:pt x="94" y="3340"/>
                    </a:lnTo>
                    <a:lnTo>
                      <a:pt x="111" y="3370"/>
                    </a:lnTo>
                    <a:lnTo>
                      <a:pt x="135" y="3396"/>
                    </a:lnTo>
                    <a:lnTo>
                      <a:pt x="160" y="3418"/>
                    </a:lnTo>
                    <a:lnTo>
                      <a:pt x="190" y="3436"/>
                    </a:lnTo>
                    <a:lnTo>
                      <a:pt x="221" y="3449"/>
                    </a:lnTo>
                    <a:lnTo>
                      <a:pt x="255" y="3458"/>
                    </a:lnTo>
                    <a:lnTo>
                      <a:pt x="290" y="3460"/>
                    </a:lnTo>
                    <a:lnTo>
                      <a:pt x="1337" y="3460"/>
                    </a:lnTo>
                    <a:lnTo>
                      <a:pt x="1372" y="3458"/>
                    </a:lnTo>
                    <a:lnTo>
                      <a:pt x="1406" y="3449"/>
                    </a:lnTo>
                    <a:lnTo>
                      <a:pt x="1438" y="3436"/>
                    </a:lnTo>
                    <a:lnTo>
                      <a:pt x="1468" y="3417"/>
                    </a:lnTo>
                    <a:lnTo>
                      <a:pt x="1494" y="3395"/>
                    </a:lnTo>
                    <a:lnTo>
                      <a:pt x="1516" y="3370"/>
                    </a:lnTo>
                    <a:lnTo>
                      <a:pt x="1534" y="3340"/>
                    </a:lnTo>
                    <a:lnTo>
                      <a:pt x="1548" y="3309"/>
                    </a:lnTo>
                    <a:lnTo>
                      <a:pt x="1556" y="3275"/>
                    </a:lnTo>
                    <a:lnTo>
                      <a:pt x="1559" y="3238"/>
                    </a:lnTo>
                    <a:lnTo>
                      <a:pt x="1559" y="1188"/>
                    </a:lnTo>
                    <a:lnTo>
                      <a:pt x="1556" y="1135"/>
                    </a:lnTo>
                    <a:lnTo>
                      <a:pt x="1551" y="1086"/>
                    </a:lnTo>
                    <a:lnTo>
                      <a:pt x="1542" y="1041"/>
                    </a:lnTo>
                    <a:lnTo>
                      <a:pt x="1530" y="998"/>
                    </a:lnTo>
                    <a:lnTo>
                      <a:pt x="1514" y="959"/>
                    </a:lnTo>
                    <a:lnTo>
                      <a:pt x="1496" y="922"/>
                    </a:lnTo>
                    <a:lnTo>
                      <a:pt x="1476" y="887"/>
                    </a:lnTo>
                    <a:lnTo>
                      <a:pt x="1454" y="855"/>
                    </a:lnTo>
                    <a:lnTo>
                      <a:pt x="1431" y="825"/>
                    </a:lnTo>
                    <a:lnTo>
                      <a:pt x="1405" y="797"/>
                    </a:lnTo>
                    <a:lnTo>
                      <a:pt x="1379" y="769"/>
                    </a:lnTo>
                    <a:lnTo>
                      <a:pt x="1352" y="744"/>
                    </a:lnTo>
                    <a:lnTo>
                      <a:pt x="1325" y="719"/>
                    </a:lnTo>
                    <a:lnTo>
                      <a:pt x="1297" y="696"/>
                    </a:lnTo>
                    <a:lnTo>
                      <a:pt x="1271" y="673"/>
                    </a:lnTo>
                    <a:lnTo>
                      <a:pt x="1220" y="630"/>
                    </a:lnTo>
                    <a:lnTo>
                      <a:pt x="1220" y="630"/>
                    </a:lnTo>
                    <a:lnTo>
                      <a:pt x="1242" y="604"/>
                    </a:lnTo>
                    <a:lnTo>
                      <a:pt x="1264" y="579"/>
                    </a:lnTo>
                    <a:lnTo>
                      <a:pt x="1288" y="600"/>
                    </a:lnTo>
                    <a:lnTo>
                      <a:pt x="1314" y="621"/>
                    </a:lnTo>
                    <a:lnTo>
                      <a:pt x="1342" y="644"/>
                    </a:lnTo>
                    <a:lnTo>
                      <a:pt x="1371" y="670"/>
                    </a:lnTo>
                    <a:lnTo>
                      <a:pt x="1400" y="695"/>
                    </a:lnTo>
                    <a:lnTo>
                      <a:pt x="1428" y="723"/>
                    </a:lnTo>
                    <a:lnTo>
                      <a:pt x="1457" y="753"/>
                    </a:lnTo>
                    <a:lnTo>
                      <a:pt x="1484" y="783"/>
                    </a:lnTo>
                    <a:lnTo>
                      <a:pt x="1510" y="817"/>
                    </a:lnTo>
                    <a:lnTo>
                      <a:pt x="1534" y="853"/>
                    </a:lnTo>
                    <a:lnTo>
                      <a:pt x="1556" y="891"/>
                    </a:lnTo>
                    <a:lnTo>
                      <a:pt x="1576" y="932"/>
                    </a:lnTo>
                    <a:lnTo>
                      <a:pt x="1594" y="976"/>
                    </a:lnTo>
                    <a:lnTo>
                      <a:pt x="1607" y="1023"/>
                    </a:lnTo>
                    <a:lnTo>
                      <a:pt x="1618" y="1074"/>
                    </a:lnTo>
                    <a:lnTo>
                      <a:pt x="1625" y="1129"/>
                    </a:lnTo>
                    <a:lnTo>
                      <a:pt x="1627" y="1188"/>
                    </a:lnTo>
                    <a:lnTo>
                      <a:pt x="1627" y="3238"/>
                    </a:lnTo>
                    <a:lnTo>
                      <a:pt x="1624" y="3281"/>
                    </a:lnTo>
                    <a:lnTo>
                      <a:pt x="1615" y="3322"/>
                    </a:lnTo>
                    <a:lnTo>
                      <a:pt x="1600" y="3361"/>
                    </a:lnTo>
                    <a:lnTo>
                      <a:pt x="1580" y="3396"/>
                    </a:lnTo>
                    <a:lnTo>
                      <a:pt x="1555" y="3428"/>
                    </a:lnTo>
                    <a:lnTo>
                      <a:pt x="1527" y="3457"/>
                    </a:lnTo>
                    <a:lnTo>
                      <a:pt x="1495" y="3481"/>
                    </a:lnTo>
                    <a:lnTo>
                      <a:pt x="1459" y="3501"/>
                    </a:lnTo>
                    <a:lnTo>
                      <a:pt x="1421" y="3517"/>
                    </a:lnTo>
                    <a:lnTo>
                      <a:pt x="1380" y="3525"/>
                    </a:lnTo>
                    <a:lnTo>
                      <a:pt x="1337" y="3529"/>
                    </a:lnTo>
                    <a:lnTo>
                      <a:pt x="290" y="3529"/>
                    </a:lnTo>
                    <a:lnTo>
                      <a:pt x="250" y="3525"/>
                    </a:lnTo>
                    <a:lnTo>
                      <a:pt x="213" y="3518"/>
                    </a:lnTo>
                    <a:lnTo>
                      <a:pt x="178" y="3505"/>
                    </a:lnTo>
                    <a:lnTo>
                      <a:pt x="143" y="3488"/>
                    </a:lnTo>
                    <a:lnTo>
                      <a:pt x="112" y="3467"/>
                    </a:lnTo>
                    <a:lnTo>
                      <a:pt x="84" y="3441"/>
                    </a:lnTo>
                    <a:lnTo>
                      <a:pt x="60" y="3413"/>
                    </a:lnTo>
                    <a:lnTo>
                      <a:pt x="39" y="3381"/>
                    </a:lnTo>
                    <a:lnTo>
                      <a:pt x="22" y="3345"/>
                    </a:lnTo>
                    <a:lnTo>
                      <a:pt x="10" y="3308"/>
                    </a:lnTo>
                    <a:lnTo>
                      <a:pt x="5" y="3290"/>
                    </a:lnTo>
                    <a:lnTo>
                      <a:pt x="16" y="3277"/>
                    </a:lnTo>
                    <a:lnTo>
                      <a:pt x="51" y="3234"/>
                    </a:lnTo>
                    <a:lnTo>
                      <a:pt x="82" y="3186"/>
                    </a:lnTo>
                    <a:lnTo>
                      <a:pt x="109" y="3135"/>
                    </a:lnTo>
                    <a:lnTo>
                      <a:pt x="133" y="3082"/>
                    </a:lnTo>
                    <a:lnTo>
                      <a:pt x="156" y="3025"/>
                    </a:lnTo>
                    <a:lnTo>
                      <a:pt x="172" y="2966"/>
                    </a:lnTo>
                    <a:lnTo>
                      <a:pt x="186" y="2904"/>
                    </a:lnTo>
                    <a:lnTo>
                      <a:pt x="196" y="2841"/>
                    </a:lnTo>
                    <a:lnTo>
                      <a:pt x="202" y="2777"/>
                    </a:lnTo>
                    <a:lnTo>
                      <a:pt x="203" y="2712"/>
                    </a:lnTo>
                    <a:lnTo>
                      <a:pt x="201" y="2646"/>
                    </a:lnTo>
                    <a:lnTo>
                      <a:pt x="193" y="2580"/>
                    </a:lnTo>
                    <a:lnTo>
                      <a:pt x="182" y="2514"/>
                    </a:lnTo>
                    <a:lnTo>
                      <a:pt x="165" y="2449"/>
                    </a:lnTo>
                    <a:lnTo>
                      <a:pt x="145" y="2384"/>
                    </a:lnTo>
                    <a:lnTo>
                      <a:pt x="118" y="2321"/>
                    </a:lnTo>
                    <a:lnTo>
                      <a:pt x="86" y="2259"/>
                    </a:lnTo>
                    <a:lnTo>
                      <a:pt x="50" y="2199"/>
                    </a:lnTo>
                    <a:lnTo>
                      <a:pt x="8" y="2142"/>
                    </a:lnTo>
                    <a:lnTo>
                      <a:pt x="0" y="2133"/>
                    </a:lnTo>
                    <a:lnTo>
                      <a:pt x="0" y="1188"/>
                    </a:lnTo>
                    <a:lnTo>
                      <a:pt x="2" y="1133"/>
                    </a:lnTo>
                    <a:lnTo>
                      <a:pt x="8" y="1081"/>
                    </a:lnTo>
                    <a:lnTo>
                      <a:pt x="18" y="1032"/>
                    </a:lnTo>
                    <a:lnTo>
                      <a:pt x="30" y="988"/>
                    </a:lnTo>
                    <a:lnTo>
                      <a:pt x="45" y="945"/>
                    </a:lnTo>
                    <a:lnTo>
                      <a:pt x="64" y="906"/>
                    </a:lnTo>
                    <a:lnTo>
                      <a:pt x="84" y="869"/>
                    </a:lnTo>
                    <a:lnTo>
                      <a:pt x="106" y="834"/>
                    </a:lnTo>
                    <a:lnTo>
                      <a:pt x="130" y="802"/>
                    </a:lnTo>
                    <a:lnTo>
                      <a:pt x="156" y="771"/>
                    </a:lnTo>
                    <a:lnTo>
                      <a:pt x="182" y="743"/>
                    </a:lnTo>
                    <a:lnTo>
                      <a:pt x="209" y="716"/>
                    </a:lnTo>
                    <a:lnTo>
                      <a:pt x="236" y="691"/>
                    </a:lnTo>
                    <a:lnTo>
                      <a:pt x="264" y="666"/>
                    </a:lnTo>
                    <a:lnTo>
                      <a:pt x="291" y="643"/>
                    </a:lnTo>
                    <a:lnTo>
                      <a:pt x="319" y="620"/>
                    </a:lnTo>
                    <a:lnTo>
                      <a:pt x="368" y="580"/>
                    </a:lnTo>
                    <a:lnTo>
                      <a:pt x="376" y="571"/>
                    </a:lnTo>
                    <a:lnTo>
                      <a:pt x="383" y="564"/>
                    </a:lnTo>
                    <a:lnTo>
                      <a:pt x="396" y="546"/>
                    </a:lnTo>
                    <a:lnTo>
                      <a:pt x="404" y="528"/>
                    </a:lnTo>
                    <a:lnTo>
                      <a:pt x="407" y="511"/>
                    </a:lnTo>
                    <a:lnTo>
                      <a:pt x="408" y="495"/>
                    </a:lnTo>
                    <a:lnTo>
                      <a:pt x="407" y="481"/>
                    </a:lnTo>
                    <a:lnTo>
                      <a:pt x="403" y="456"/>
                    </a:lnTo>
                    <a:lnTo>
                      <a:pt x="393" y="433"/>
                    </a:lnTo>
                    <a:lnTo>
                      <a:pt x="380" y="412"/>
                    </a:lnTo>
                    <a:lnTo>
                      <a:pt x="362" y="392"/>
                    </a:lnTo>
                    <a:lnTo>
                      <a:pt x="342" y="375"/>
                    </a:lnTo>
                    <a:lnTo>
                      <a:pt x="321" y="357"/>
                    </a:lnTo>
                    <a:lnTo>
                      <a:pt x="303" y="337"/>
                    </a:lnTo>
                    <a:lnTo>
                      <a:pt x="290" y="315"/>
                    </a:lnTo>
                    <a:lnTo>
                      <a:pt x="279" y="291"/>
                    </a:lnTo>
                    <a:lnTo>
                      <a:pt x="274" y="264"/>
                    </a:lnTo>
                    <a:lnTo>
                      <a:pt x="271" y="238"/>
                    </a:lnTo>
                    <a:lnTo>
                      <a:pt x="271" y="170"/>
                    </a:lnTo>
                    <a:lnTo>
                      <a:pt x="275" y="136"/>
                    </a:lnTo>
                    <a:lnTo>
                      <a:pt x="285" y="104"/>
                    </a:lnTo>
                    <a:lnTo>
                      <a:pt x="300" y="75"/>
                    </a:lnTo>
                    <a:lnTo>
                      <a:pt x="321" y="50"/>
                    </a:lnTo>
                    <a:lnTo>
                      <a:pt x="345" y="29"/>
                    </a:lnTo>
                    <a:lnTo>
                      <a:pt x="375" y="13"/>
                    </a:lnTo>
                    <a:lnTo>
                      <a:pt x="406" y="3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BBD7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37" name="Freeform 11"/>
              <p:cNvSpPr>
                <a:spLocks/>
              </p:cNvSpPr>
              <p:nvPr/>
            </p:nvSpPr>
            <p:spPr bwMode="auto">
              <a:xfrm>
                <a:off x="3195" y="1746"/>
                <a:ext cx="223" cy="368"/>
              </a:xfrm>
              <a:custGeom>
                <a:avLst/>
                <a:gdLst>
                  <a:gd name="T0" fmla="*/ 62 w 1559"/>
                  <a:gd name="T1" fmla="*/ 0 h 2575"/>
                  <a:gd name="T2" fmla="*/ 1498 w 1559"/>
                  <a:gd name="T3" fmla="*/ 0 h 2575"/>
                  <a:gd name="T4" fmla="*/ 1516 w 1559"/>
                  <a:gd name="T5" fmla="*/ 38 h 2575"/>
                  <a:gd name="T6" fmla="*/ 1530 w 1559"/>
                  <a:gd name="T7" fmla="*/ 78 h 2575"/>
                  <a:gd name="T8" fmla="*/ 1542 w 1559"/>
                  <a:gd name="T9" fmla="*/ 121 h 2575"/>
                  <a:gd name="T10" fmla="*/ 1551 w 1559"/>
                  <a:gd name="T11" fmla="*/ 167 h 2575"/>
                  <a:gd name="T12" fmla="*/ 1557 w 1559"/>
                  <a:gd name="T13" fmla="*/ 216 h 2575"/>
                  <a:gd name="T14" fmla="*/ 1559 w 1559"/>
                  <a:gd name="T15" fmla="*/ 269 h 2575"/>
                  <a:gd name="T16" fmla="*/ 1559 w 1559"/>
                  <a:gd name="T17" fmla="*/ 2319 h 2575"/>
                  <a:gd name="T18" fmla="*/ 1556 w 1559"/>
                  <a:gd name="T19" fmla="*/ 2360 h 2575"/>
                  <a:gd name="T20" fmla="*/ 1546 w 1559"/>
                  <a:gd name="T21" fmla="*/ 2400 h 2575"/>
                  <a:gd name="T22" fmla="*/ 1530 w 1559"/>
                  <a:gd name="T23" fmla="*/ 2436 h 2575"/>
                  <a:gd name="T24" fmla="*/ 1509 w 1559"/>
                  <a:gd name="T25" fmla="*/ 2470 h 2575"/>
                  <a:gd name="T26" fmla="*/ 1484 w 1559"/>
                  <a:gd name="T27" fmla="*/ 2500 h 2575"/>
                  <a:gd name="T28" fmla="*/ 1454 w 1559"/>
                  <a:gd name="T29" fmla="*/ 2526 h 2575"/>
                  <a:gd name="T30" fmla="*/ 1420 w 1559"/>
                  <a:gd name="T31" fmla="*/ 2547 h 2575"/>
                  <a:gd name="T32" fmla="*/ 1383 w 1559"/>
                  <a:gd name="T33" fmla="*/ 2562 h 2575"/>
                  <a:gd name="T34" fmla="*/ 1344 w 1559"/>
                  <a:gd name="T35" fmla="*/ 2572 h 2575"/>
                  <a:gd name="T36" fmla="*/ 1303 w 1559"/>
                  <a:gd name="T37" fmla="*/ 2575 h 2575"/>
                  <a:gd name="T38" fmla="*/ 256 w 1559"/>
                  <a:gd name="T39" fmla="*/ 2575 h 2575"/>
                  <a:gd name="T40" fmla="*/ 216 w 1559"/>
                  <a:gd name="T41" fmla="*/ 2572 h 2575"/>
                  <a:gd name="T42" fmla="*/ 180 w 1559"/>
                  <a:gd name="T43" fmla="*/ 2563 h 2575"/>
                  <a:gd name="T44" fmla="*/ 145 w 1559"/>
                  <a:gd name="T45" fmla="*/ 2550 h 2575"/>
                  <a:gd name="T46" fmla="*/ 113 w 1559"/>
                  <a:gd name="T47" fmla="*/ 2531 h 2575"/>
                  <a:gd name="T48" fmla="*/ 84 w 1559"/>
                  <a:gd name="T49" fmla="*/ 2508 h 2575"/>
                  <a:gd name="T50" fmla="*/ 59 w 1559"/>
                  <a:gd name="T51" fmla="*/ 2480 h 2575"/>
                  <a:gd name="T52" fmla="*/ 37 w 1559"/>
                  <a:gd name="T53" fmla="*/ 2449 h 2575"/>
                  <a:gd name="T54" fmla="*/ 20 w 1559"/>
                  <a:gd name="T55" fmla="*/ 2416 h 2575"/>
                  <a:gd name="T56" fmla="*/ 8 w 1559"/>
                  <a:gd name="T57" fmla="*/ 2380 h 2575"/>
                  <a:gd name="T58" fmla="*/ 45 w 1559"/>
                  <a:gd name="T59" fmla="*/ 2332 h 2575"/>
                  <a:gd name="T60" fmla="*/ 80 w 1559"/>
                  <a:gd name="T61" fmla="*/ 2281 h 2575"/>
                  <a:gd name="T62" fmla="*/ 108 w 1559"/>
                  <a:gd name="T63" fmla="*/ 2227 h 2575"/>
                  <a:gd name="T64" fmla="*/ 135 w 1559"/>
                  <a:gd name="T65" fmla="*/ 2169 h 2575"/>
                  <a:gd name="T66" fmla="*/ 157 w 1559"/>
                  <a:gd name="T67" fmla="*/ 2109 h 2575"/>
                  <a:gd name="T68" fmla="*/ 175 w 1559"/>
                  <a:gd name="T69" fmla="*/ 2046 h 2575"/>
                  <a:gd name="T70" fmla="*/ 188 w 1559"/>
                  <a:gd name="T71" fmla="*/ 1982 h 2575"/>
                  <a:gd name="T72" fmla="*/ 197 w 1559"/>
                  <a:gd name="T73" fmla="*/ 1916 h 2575"/>
                  <a:gd name="T74" fmla="*/ 202 w 1559"/>
                  <a:gd name="T75" fmla="*/ 1848 h 2575"/>
                  <a:gd name="T76" fmla="*/ 202 w 1559"/>
                  <a:gd name="T77" fmla="*/ 1781 h 2575"/>
                  <a:gd name="T78" fmla="*/ 199 w 1559"/>
                  <a:gd name="T79" fmla="*/ 1712 h 2575"/>
                  <a:gd name="T80" fmla="*/ 190 w 1559"/>
                  <a:gd name="T81" fmla="*/ 1645 h 2575"/>
                  <a:gd name="T82" fmla="*/ 178 w 1559"/>
                  <a:gd name="T83" fmla="*/ 1577 h 2575"/>
                  <a:gd name="T84" fmla="*/ 160 w 1559"/>
                  <a:gd name="T85" fmla="*/ 1510 h 2575"/>
                  <a:gd name="T86" fmla="*/ 138 w 1559"/>
                  <a:gd name="T87" fmla="*/ 1445 h 2575"/>
                  <a:gd name="T88" fmla="*/ 111 w 1559"/>
                  <a:gd name="T89" fmla="*/ 1381 h 2575"/>
                  <a:gd name="T90" fmla="*/ 78 w 1559"/>
                  <a:gd name="T91" fmla="*/ 1319 h 2575"/>
                  <a:gd name="T92" fmla="*/ 42 w 1559"/>
                  <a:gd name="T93" fmla="*/ 1259 h 2575"/>
                  <a:gd name="T94" fmla="*/ 0 w 1559"/>
                  <a:gd name="T95" fmla="*/ 1202 h 2575"/>
                  <a:gd name="T96" fmla="*/ 0 w 1559"/>
                  <a:gd name="T97" fmla="*/ 269 h 2575"/>
                  <a:gd name="T98" fmla="*/ 2 w 1559"/>
                  <a:gd name="T99" fmla="*/ 216 h 2575"/>
                  <a:gd name="T100" fmla="*/ 8 w 1559"/>
                  <a:gd name="T101" fmla="*/ 167 h 2575"/>
                  <a:gd name="T102" fmla="*/ 17 w 1559"/>
                  <a:gd name="T103" fmla="*/ 121 h 2575"/>
                  <a:gd name="T104" fmla="*/ 29 w 1559"/>
                  <a:gd name="T105" fmla="*/ 78 h 2575"/>
                  <a:gd name="T106" fmla="*/ 44 w 1559"/>
                  <a:gd name="T107" fmla="*/ 38 h 2575"/>
                  <a:gd name="T108" fmla="*/ 62 w 1559"/>
                  <a:gd name="T109" fmla="*/ 0 h 2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59" h="2575">
                    <a:moveTo>
                      <a:pt x="62" y="0"/>
                    </a:moveTo>
                    <a:lnTo>
                      <a:pt x="1498" y="0"/>
                    </a:lnTo>
                    <a:lnTo>
                      <a:pt x="1516" y="38"/>
                    </a:lnTo>
                    <a:lnTo>
                      <a:pt x="1530" y="78"/>
                    </a:lnTo>
                    <a:lnTo>
                      <a:pt x="1542" y="121"/>
                    </a:lnTo>
                    <a:lnTo>
                      <a:pt x="1551" y="167"/>
                    </a:lnTo>
                    <a:lnTo>
                      <a:pt x="1557" y="216"/>
                    </a:lnTo>
                    <a:lnTo>
                      <a:pt x="1559" y="269"/>
                    </a:lnTo>
                    <a:lnTo>
                      <a:pt x="1559" y="2319"/>
                    </a:lnTo>
                    <a:lnTo>
                      <a:pt x="1556" y="2360"/>
                    </a:lnTo>
                    <a:lnTo>
                      <a:pt x="1546" y="2400"/>
                    </a:lnTo>
                    <a:lnTo>
                      <a:pt x="1530" y="2436"/>
                    </a:lnTo>
                    <a:lnTo>
                      <a:pt x="1509" y="2470"/>
                    </a:lnTo>
                    <a:lnTo>
                      <a:pt x="1484" y="2500"/>
                    </a:lnTo>
                    <a:lnTo>
                      <a:pt x="1454" y="2526"/>
                    </a:lnTo>
                    <a:lnTo>
                      <a:pt x="1420" y="2547"/>
                    </a:lnTo>
                    <a:lnTo>
                      <a:pt x="1383" y="2562"/>
                    </a:lnTo>
                    <a:lnTo>
                      <a:pt x="1344" y="2572"/>
                    </a:lnTo>
                    <a:lnTo>
                      <a:pt x="1303" y="2575"/>
                    </a:lnTo>
                    <a:lnTo>
                      <a:pt x="256" y="2575"/>
                    </a:lnTo>
                    <a:lnTo>
                      <a:pt x="216" y="2572"/>
                    </a:lnTo>
                    <a:lnTo>
                      <a:pt x="180" y="2563"/>
                    </a:lnTo>
                    <a:lnTo>
                      <a:pt x="145" y="2550"/>
                    </a:lnTo>
                    <a:lnTo>
                      <a:pt x="113" y="2531"/>
                    </a:lnTo>
                    <a:lnTo>
                      <a:pt x="84" y="2508"/>
                    </a:lnTo>
                    <a:lnTo>
                      <a:pt x="59" y="2480"/>
                    </a:lnTo>
                    <a:lnTo>
                      <a:pt x="37" y="2449"/>
                    </a:lnTo>
                    <a:lnTo>
                      <a:pt x="20" y="2416"/>
                    </a:lnTo>
                    <a:lnTo>
                      <a:pt x="8" y="2380"/>
                    </a:lnTo>
                    <a:lnTo>
                      <a:pt x="45" y="2332"/>
                    </a:lnTo>
                    <a:lnTo>
                      <a:pt x="80" y="2281"/>
                    </a:lnTo>
                    <a:lnTo>
                      <a:pt x="108" y="2227"/>
                    </a:lnTo>
                    <a:lnTo>
                      <a:pt x="135" y="2169"/>
                    </a:lnTo>
                    <a:lnTo>
                      <a:pt x="157" y="2109"/>
                    </a:lnTo>
                    <a:lnTo>
                      <a:pt x="175" y="2046"/>
                    </a:lnTo>
                    <a:lnTo>
                      <a:pt x="188" y="1982"/>
                    </a:lnTo>
                    <a:lnTo>
                      <a:pt x="197" y="1916"/>
                    </a:lnTo>
                    <a:lnTo>
                      <a:pt x="202" y="1848"/>
                    </a:lnTo>
                    <a:lnTo>
                      <a:pt x="202" y="1781"/>
                    </a:lnTo>
                    <a:lnTo>
                      <a:pt x="199" y="1712"/>
                    </a:lnTo>
                    <a:lnTo>
                      <a:pt x="190" y="1645"/>
                    </a:lnTo>
                    <a:lnTo>
                      <a:pt x="178" y="1577"/>
                    </a:lnTo>
                    <a:lnTo>
                      <a:pt x="160" y="1510"/>
                    </a:lnTo>
                    <a:lnTo>
                      <a:pt x="138" y="1445"/>
                    </a:lnTo>
                    <a:lnTo>
                      <a:pt x="111" y="1381"/>
                    </a:lnTo>
                    <a:lnTo>
                      <a:pt x="78" y="1319"/>
                    </a:lnTo>
                    <a:lnTo>
                      <a:pt x="42" y="1259"/>
                    </a:lnTo>
                    <a:lnTo>
                      <a:pt x="0" y="1202"/>
                    </a:lnTo>
                    <a:lnTo>
                      <a:pt x="0" y="269"/>
                    </a:lnTo>
                    <a:lnTo>
                      <a:pt x="2" y="216"/>
                    </a:lnTo>
                    <a:lnTo>
                      <a:pt x="8" y="167"/>
                    </a:lnTo>
                    <a:lnTo>
                      <a:pt x="17" y="121"/>
                    </a:lnTo>
                    <a:lnTo>
                      <a:pt x="29" y="78"/>
                    </a:lnTo>
                    <a:lnTo>
                      <a:pt x="44" y="38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38" name="Rectangle 12"/>
              <p:cNvSpPr>
                <a:spLocks noChangeArrowheads="1"/>
              </p:cNvSpPr>
              <p:nvPr/>
            </p:nvSpPr>
            <p:spPr bwMode="auto">
              <a:xfrm>
                <a:off x="3307" y="1793"/>
                <a:ext cx="116" cy="254"/>
              </a:xfrm>
              <a:prstGeom prst="rect">
                <a:avLst/>
              </a:prstGeom>
              <a:solidFill>
                <a:srgbClr val="ABCBD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39" name="Freeform 13"/>
              <p:cNvSpPr>
                <a:spLocks/>
              </p:cNvSpPr>
              <p:nvPr/>
            </p:nvSpPr>
            <p:spPr bwMode="auto">
              <a:xfrm>
                <a:off x="2951" y="1939"/>
                <a:ext cx="123" cy="117"/>
              </a:xfrm>
              <a:custGeom>
                <a:avLst/>
                <a:gdLst>
                  <a:gd name="T0" fmla="*/ 103 w 861"/>
                  <a:gd name="T1" fmla="*/ 0 h 815"/>
                  <a:gd name="T2" fmla="*/ 725 w 861"/>
                  <a:gd name="T3" fmla="*/ 0 h 815"/>
                  <a:gd name="T4" fmla="*/ 753 w 861"/>
                  <a:gd name="T5" fmla="*/ 4 h 815"/>
                  <a:gd name="T6" fmla="*/ 778 w 861"/>
                  <a:gd name="T7" fmla="*/ 12 h 815"/>
                  <a:gd name="T8" fmla="*/ 801 w 861"/>
                  <a:gd name="T9" fmla="*/ 24 h 815"/>
                  <a:gd name="T10" fmla="*/ 821 w 861"/>
                  <a:gd name="T11" fmla="*/ 41 h 815"/>
                  <a:gd name="T12" fmla="*/ 838 w 861"/>
                  <a:gd name="T13" fmla="*/ 61 h 815"/>
                  <a:gd name="T14" fmla="*/ 850 w 861"/>
                  <a:gd name="T15" fmla="*/ 84 h 815"/>
                  <a:gd name="T16" fmla="*/ 859 w 861"/>
                  <a:gd name="T17" fmla="*/ 110 h 815"/>
                  <a:gd name="T18" fmla="*/ 861 w 861"/>
                  <a:gd name="T19" fmla="*/ 136 h 815"/>
                  <a:gd name="T20" fmla="*/ 861 w 861"/>
                  <a:gd name="T21" fmla="*/ 679 h 815"/>
                  <a:gd name="T22" fmla="*/ 859 w 861"/>
                  <a:gd name="T23" fmla="*/ 707 h 815"/>
                  <a:gd name="T24" fmla="*/ 850 w 861"/>
                  <a:gd name="T25" fmla="*/ 732 h 815"/>
                  <a:gd name="T26" fmla="*/ 838 w 861"/>
                  <a:gd name="T27" fmla="*/ 755 h 815"/>
                  <a:gd name="T28" fmla="*/ 821 w 861"/>
                  <a:gd name="T29" fmla="*/ 775 h 815"/>
                  <a:gd name="T30" fmla="*/ 801 w 861"/>
                  <a:gd name="T31" fmla="*/ 792 h 815"/>
                  <a:gd name="T32" fmla="*/ 778 w 861"/>
                  <a:gd name="T33" fmla="*/ 805 h 815"/>
                  <a:gd name="T34" fmla="*/ 753 w 861"/>
                  <a:gd name="T35" fmla="*/ 813 h 815"/>
                  <a:gd name="T36" fmla="*/ 725 w 861"/>
                  <a:gd name="T37" fmla="*/ 815 h 815"/>
                  <a:gd name="T38" fmla="*/ 67 w 861"/>
                  <a:gd name="T39" fmla="*/ 815 h 815"/>
                  <a:gd name="T40" fmla="*/ 45 w 861"/>
                  <a:gd name="T41" fmla="*/ 753 h 815"/>
                  <a:gd name="T42" fmla="*/ 28 w 861"/>
                  <a:gd name="T43" fmla="*/ 688 h 815"/>
                  <a:gd name="T44" fmla="*/ 13 w 861"/>
                  <a:gd name="T45" fmla="*/ 622 h 815"/>
                  <a:gd name="T46" fmla="*/ 4 w 861"/>
                  <a:gd name="T47" fmla="*/ 553 h 815"/>
                  <a:gd name="T48" fmla="*/ 0 w 861"/>
                  <a:gd name="T49" fmla="*/ 483 h 815"/>
                  <a:gd name="T50" fmla="*/ 0 w 861"/>
                  <a:gd name="T51" fmla="*/ 414 h 815"/>
                  <a:gd name="T52" fmla="*/ 4 w 861"/>
                  <a:gd name="T53" fmla="*/ 343 h 815"/>
                  <a:gd name="T54" fmla="*/ 14 w 861"/>
                  <a:gd name="T55" fmla="*/ 272 h 815"/>
                  <a:gd name="T56" fmla="*/ 29 w 861"/>
                  <a:gd name="T57" fmla="*/ 203 h 815"/>
                  <a:gd name="T58" fmla="*/ 49 w 861"/>
                  <a:gd name="T59" fmla="*/ 134 h 815"/>
                  <a:gd name="T60" fmla="*/ 73 w 861"/>
                  <a:gd name="T61" fmla="*/ 67 h 815"/>
                  <a:gd name="T62" fmla="*/ 103 w 861"/>
                  <a:gd name="T63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61" h="815">
                    <a:moveTo>
                      <a:pt x="103" y="0"/>
                    </a:moveTo>
                    <a:lnTo>
                      <a:pt x="725" y="0"/>
                    </a:lnTo>
                    <a:lnTo>
                      <a:pt x="753" y="4"/>
                    </a:lnTo>
                    <a:lnTo>
                      <a:pt x="778" y="12"/>
                    </a:lnTo>
                    <a:lnTo>
                      <a:pt x="801" y="24"/>
                    </a:lnTo>
                    <a:lnTo>
                      <a:pt x="821" y="41"/>
                    </a:lnTo>
                    <a:lnTo>
                      <a:pt x="838" y="61"/>
                    </a:lnTo>
                    <a:lnTo>
                      <a:pt x="850" y="84"/>
                    </a:lnTo>
                    <a:lnTo>
                      <a:pt x="859" y="110"/>
                    </a:lnTo>
                    <a:lnTo>
                      <a:pt x="861" y="136"/>
                    </a:lnTo>
                    <a:lnTo>
                      <a:pt x="861" y="679"/>
                    </a:lnTo>
                    <a:lnTo>
                      <a:pt x="859" y="707"/>
                    </a:lnTo>
                    <a:lnTo>
                      <a:pt x="850" y="732"/>
                    </a:lnTo>
                    <a:lnTo>
                      <a:pt x="838" y="755"/>
                    </a:lnTo>
                    <a:lnTo>
                      <a:pt x="821" y="775"/>
                    </a:lnTo>
                    <a:lnTo>
                      <a:pt x="801" y="792"/>
                    </a:lnTo>
                    <a:lnTo>
                      <a:pt x="778" y="805"/>
                    </a:lnTo>
                    <a:lnTo>
                      <a:pt x="753" y="813"/>
                    </a:lnTo>
                    <a:lnTo>
                      <a:pt x="725" y="815"/>
                    </a:lnTo>
                    <a:lnTo>
                      <a:pt x="67" y="815"/>
                    </a:lnTo>
                    <a:lnTo>
                      <a:pt x="45" y="753"/>
                    </a:lnTo>
                    <a:lnTo>
                      <a:pt x="28" y="688"/>
                    </a:lnTo>
                    <a:lnTo>
                      <a:pt x="13" y="622"/>
                    </a:lnTo>
                    <a:lnTo>
                      <a:pt x="4" y="553"/>
                    </a:lnTo>
                    <a:lnTo>
                      <a:pt x="0" y="483"/>
                    </a:lnTo>
                    <a:lnTo>
                      <a:pt x="0" y="414"/>
                    </a:lnTo>
                    <a:lnTo>
                      <a:pt x="4" y="343"/>
                    </a:lnTo>
                    <a:lnTo>
                      <a:pt x="14" y="272"/>
                    </a:lnTo>
                    <a:lnTo>
                      <a:pt x="29" y="203"/>
                    </a:lnTo>
                    <a:lnTo>
                      <a:pt x="49" y="134"/>
                    </a:lnTo>
                    <a:lnTo>
                      <a:pt x="73" y="6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ABCB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40" name="Freeform 14"/>
              <p:cNvSpPr>
                <a:spLocks/>
              </p:cNvSpPr>
              <p:nvPr/>
            </p:nvSpPr>
            <p:spPr bwMode="auto">
              <a:xfrm>
                <a:off x="3191" y="1614"/>
                <a:ext cx="232" cy="505"/>
              </a:xfrm>
              <a:custGeom>
                <a:avLst/>
                <a:gdLst>
                  <a:gd name="T0" fmla="*/ 1280 w 1627"/>
                  <a:gd name="T1" fmla="*/ 29 h 3529"/>
                  <a:gd name="T2" fmla="*/ 1356 w 1627"/>
                  <a:gd name="T3" fmla="*/ 170 h 3529"/>
                  <a:gd name="T4" fmla="*/ 1311 w 1627"/>
                  <a:gd name="T5" fmla="*/ 351 h 3529"/>
                  <a:gd name="T6" fmla="*/ 1230 w 1627"/>
                  <a:gd name="T7" fmla="*/ 461 h 3529"/>
                  <a:gd name="T8" fmla="*/ 1263 w 1627"/>
                  <a:gd name="T9" fmla="*/ 577 h 3529"/>
                  <a:gd name="T10" fmla="*/ 1166 w 1627"/>
                  <a:gd name="T11" fmla="*/ 548 h 3529"/>
                  <a:gd name="T12" fmla="*/ 1183 w 1627"/>
                  <a:gd name="T13" fmla="*/ 392 h 3529"/>
                  <a:gd name="T14" fmla="*/ 1277 w 1627"/>
                  <a:gd name="T15" fmla="*/ 283 h 3529"/>
                  <a:gd name="T16" fmla="*/ 1277 w 1627"/>
                  <a:gd name="T17" fmla="*/ 125 h 3529"/>
                  <a:gd name="T18" fmla="*/ 1187 w 1627"/>
                  <a:gd name="T19" fmla="*/ 67 h 3529"/>
                  <a:gd name="T20" fmla="*/ 361 w 1627"/>
                  <a:gd name="T21" fmla="*/ 106 h 3529"/>
                  <a:gd name="T22" fmla="*/ 342 w 1627"/>
                  <a:gd name="T23" fmla="*/ 261 h 3529"/>
                  <a:gd name="T24" fmla="*/ 435 w 1627"/>
                  <a:gd name="T25" fmla="*/ 372 h 3529"/>
                  <a:gd name="T26" fmla="*/ 472 w 1627"/>
                  <a:gd name="T27" fmla="*/ 530 h 3529"/>
                  <a:gd name="T28" fmla="*/ 362 w 1627"/>
                  <a:gd name="T29" fmla="*/ 673 h 3529"/>
                  <a:gd name="T30" fmla="*/ 224 w 1627"/>
                  <a:gd name="T31" fmla="*/ 797 h 3529"/>
                  <a:gd name="T32" fmla="*/ 114 w 1627"/>
                  <a:gd name="T33" fmla="*/ 958 h 3529"/>
                  <a:gd name="T34" fmla="*/ 67 w 1627"/>
                  <a:gd name="T35" fmla="*/ 1187 h 3529"/>
                  <a:gd name="T36" fmla="*/ 201 w 1627"/>
                  <a:gd name="T37" fmla="*/ 2347 h 3529"/>
                  <a:gd name="T38" fmla="*/ 269 w 1627"/>
                  <a:gd name="T39" fmla="*/ 2683 h 3529"/>
                  <a:gd name="T40" fmla="*/ 230 w 1627"/>
                  <a:gd name="T41" fmla="*/ 3019 h 3529"/>
                  <a:gd name="T42" fmla="*/ 79 w 1627"/>
                  <a:gd name="T43" fmla="*/ 3308 h 3529"/>
                  <a:gd name="T44" fmla="*/ 190 w 1627"/>
                  <a:gd name="T45" fmla="*/ 3436 h 3529"/>
                  <a:gd name="T46" fmla="*/ 1372 w 1627"/>
                  <a:gd name="T47" fmla="*/ 3458 h 3529"/>
                  <a:gd name="T48" fmla="*/ 1516 w 1627"/>
                  <a:gd name="T49" fmla="*/ 3370 h 3529"/>
                  <a:gd name="T50" fmla="*/ 1559 w 1627"/>
                  <a:gd name="T51" fmla="*/ 1188 h 3529"/>
                  <a:gd name="T52" fmla="*/ 1514 w 1627"/>
                  <a:gd name="T53" fmla="*/ 959 h 3529"/>
                  <a:gd name="T54" fmla="*/ 1405 w 1627"/>
                  <a:gd name="T55" fmla="*/ 797 h 3529"/>
                  <a:gd name="T56" fmla="*/ 1271 w 1627"/>
                  <a:gd name="T57" fmla="*/ 673 h 3529"/>
                  <a:gd name="T58" fmla="*/ 1288 w 1627"/>
                  <a:gd name="T59" fmla="*/ 600 h 3529"/>
                  <a:gd name="T60" fmla="*/ 1428 w 1627"/>
                  <a:gd name="T61" fmla="*/ 723 h 3529"/>
                  <a:gd name="T62" fmla="*/ 1556 w 1627"/>
                  <a:gd name="T63" fmla="*/ 891 h 3529"/>
                  <a:gd name="T64" fmla="*/ 1625 w 1627"/>
                  <a:gd name="T65" fmla="*/ 1129 h 3529"/>
                  <a:gd name="T66" fmla="*/ 1600 w 1627"/>
                  <a:gd name="T67" fmla="*/ 3361 h 3529"/>
                  <a:gd name="T68" fmla="*/ 1459 w 1627"/>
                  <a:gd name="T69" fmla="*/ 3501 h 3529"/>
                  <a:gd name="T70" fmla="*/ 250 w 1627"/>
                  <a:gd name="T71" fmla="*/ 3525 h 3529"/>
                  <a:gd name="T72" fmla="*/ 84 w 1627"/>
                  <a:gd name="T73" fmla="*/ 3441 h 3529"/>
                  <a:gd name="T74" fmla="*/ 5 w 1627"/>
                  <a:gd name="T75" fmla="*/ 3290 h 3529"/>
                  <a:gd name="T76" fmla="*/ 133 w 1627"/>
                  <a:gd name="T77" fmla="*/ 3082 h 3529"/>
                  <a:gd name="T78" fmla="*/ 202 w 1627"/>
                  <a:gd name="T79" fmla="*/ 2777 h 3529"/>
                  <a:gd name="T80" fmla="*/ 165 w 1627"/>
                  <a:gd name="T81" fmla="*/ 2449 h 3529"/>
                  <a:gd name="T82" fmla="*/ 8 w 1627"/>
                  <a:gd name="T83" fmla="*/ 2142 h 3529"/>
                  <a:gd name="T84" fmla="*/ 18 w 1627"/>
                  <a:gd name="T85" fmla="*/ 1032 h 3529"/>
                  <a:gd name="T86" fmla="*/ 106 w 1627"/>
                  <a:gd name="T87" fmla="*/ 834 h 3529"/>
                  <a:gd name="T88" fmla="*/ 236 w 1627"/>
                  <a:gd name="T89" fmla="*/ 691 h 3529"/>
                  <a:gd name="T90" fmla="*/ 376 w 1627"/>
                  <a:gd name="T91" fmla="*/ 571 h 3529"/>
                  <a:gd name="T92" fmla="*/ 408 w 1627"/>
                  <a:gd name="T93" fmla="*/ 495 h 3529"/>
                  <a:gd name="T94" fmla="*/ 362 w 1627"/>
                  <a:gd name="T95" fmla="*/ 392 h 3529"/>
                  <a:gd name="T96" fmla="*/ 279 w 1627"/>
                  <a:gd name="T97" fmla="*/ 291 h 3529"/>
                  <a:gd name="T98" fmla="*/ 285 w 1627"/>
                  <a:gd name="T99" fmla="*/ 104 h 3529"/>
                  <a:gd name="T100" fmla="*/ 406 w 1627"/>
                  <a:gd name="T101" fmla="*/ 3 h 3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7" h="3529">
                    <a:moveTo>
                      <a:pt x="440" y="0"/>
                    </a:moveTo>
                    <a:lnTo>
                      <a:pt x="1186" y="0"/>
                    </a:lnTo>
                    <a:lnTo>
                      <a:pt x="1220" y="3"/>
                    </a:lnTo>
                    <a:lnTo>
                      <a:pt x="1252" y="13"/>
                    </a:lnTo>
                    <a:lnTo>
                      <a:pt x="1280" y="29"/>
                    </a:lnTo>
                    <a:lnTo>
                      <a:pt x="1306" y="50"/>
                    </a:lnTo>
                    <a:lnTo>
                      <a:pt x="1327" y="75"/>
                    </a:lnTo>
                    <a:lnTo>
                      <a:pt x="1342" y="104"/>
                    </a:lnTo>
                    <a:lnTo>
                      <a:pt x="1352" y="136"/>
                    </a:lnTo>
                    <a:lnTo>
                      <a:pt x="1356" y="170"/>
                    </a:lnTo>
                    <a:lnTo>
                      <a:pt x="1356" y="238"/>
                    </a:lnTo>
                    <a:lnTo>
                      <a:pt x="1352" y="268"/>
                    </a:lnTo>
                    <a:lnTo>
                      <a:pt x="1343" y="299"/>
                    </a:lnTo>
                    <a:lnTo>
                      <a:pt x="1330" y="327"/>
                    </a:lnTo>
                    <a:lnTo>
                      <a:pt x="1311" y="351"/>
                    </a:lnTo>
                    <a:lnTo>
                      <a:pt x="1287" y="373"/>
                    </a:lnTo>
                    <a:lnTo>
                      <a:pt x="1267" y="391"/>
                    </a:lnTo>
                    <a:lnTo>
                      <a:pt x="1251" y="412"/>
                    </a:lnTo>
                    <a:lnTo>
                      <a:pt x="1237" y="435"/>
                    </a:lnTo>
                    <a:lnTo>
                      <a:pt x="1230" y="461"/>
                    </a:lnTo>
                    <a:lnTo>
                      <a:pt x="1225" y="486"/>
                    </a:lnTo>
                    <a:lnTo>
                      <a:pt x="1227" y="513"/>
                    </a:lnTo>
                    <a:lnTo>
                      <a:pt x="1234" y="537"/>
                    </a:lnTo>
                    <a:lnTo>
                      <a:pt x="1246" y="558"/>
                    </a:lnTo>
                    <a:lnTo>
                      <a:pt x="1263" y="577"/>
                    </a:lnTo>
                    <a:lnTo>
                      <a:pt x="1242" y="604"/>
                    </a:lnTo>
                    <a:lnTo>
                      <a:pt x="1219" y="629"/>
                    </a:lnTo>
                    <a:lnTo>
                      <a:pt x="1195" y="604"/>
                    </a:lnTo>
                    <a:lnTo>
                      <a:pt x="1179" y="577"/>
                    </a:lnTo>
                    <a:lnTo>
                      <a:pt x="1166" y="548"/>
                    </a:lnTo>
                    <a:lnTo>
                      <a:pt x="1159" y="516"/>
                    </a:lnTo>
                    <a:lnTo>
                      <a:pt x="1158" y="484"/>
                    </a:lnTo>
                    <a:lnTo>
                      <a:pt x="1162" y="452"/>
                    </a:lnTo>
                    <a:lnTo>
                      <a:pt x="1170" y="421"/>
                    </a:lnTo>
                    <a:lnTo>
                      <a:pt x="1183" y="392"/>
                    </a:lnTo>
                    <a:lnTo>
                      <a:pt x="1201" y="365"/>
                    </a:lnTo>
                    <a:lnTo>
                      <a:pt x="1222" y="340"/>
                    </a:lnTo>
                    <a:lnTo>
                      <a:pt x="1247" y="319"/>
                    </a:lnTo>
                    <a:lnTo>
                      <a:pt x="1264" y="303"/>
                    </a:lnTo>
                    <a:lnTo>
                      <a:pt x="1277" y="283"/>
                    </a:lnTo>
                    <a:lnTo>
                      <a:pt x="1285" y="261"/>
                    </a:lnTo>
                    <a:lnTo>
                      <a:pt x="1288" y="238"/>
                    </a:lnTo>
                    <a:lnTo>
                      <a:pt x="1288" y="169"/>
                    </a:lnTo>
                    <a:lnTo>
                      <a:pt x="1285" y="146"/>
                    </a:lnTo>
                    <a:lnTo>
                      <a:pt x="1277" y="125"/>
                    </a:lnTo>
                    <a:lnTo>
                      <a:pt x="1266" y="106"/>
                    </a:lnTo>
                    <a:lnTo>
                      <a:pt x="1250" y="91"/>
                    </a:lnTo>
                    <a:lnTo>
                      <a:pt x="1231" y="78"/>
                    </a:lnTo>
                    <a:lnTo>
                      <a:pt x="1210" y="71"/>
                    </a:lnTo>
                    <a:lnTo>
                      <a:pt x="1187" y="67"/>
                    </a:lnTo>
                    <a:lnTo>
                      <a:pt x="440" y="67"/>
                    </a:lnTo>
                    <a:lnTo>
                      <a:pt x="417" y="71"/>
                    </a:lnTo>
                    <a:lnTo>
                      <a:pt x="396" y="78"/>
                    </a:lnTo>
                    <a:lnTo>
                      <a:pt x="377" y="91"/>
                    </a:lnTo>
                    <a:lnTo>
                      <a:pt x="361" y="106"/>
                    </a:lnTo>
                    <a:lnTo>
                      <a:pt x="350" y="125"/>
                    </a:lnTo>
                    <a:lnTo>
                      <a:pt x="342" y="146"/>
                    </a:lnTo>
                    <a:lnTo>
                      <a:pt x="339" y="169"/>
                    </a:lnTo>
                    <a:lnTo>
                      <a:pt x="339" y="238"/>
                    </a:lnTo>
                    <a:lnTo>
                      <a:pt x="342" y="261"/>
                    </a:lnTo>
                    <a:lnTo>
                      <a:pt x="350" y="284"/>
                    </a:lnTo>
                    <a:lnTo>
                      <a:pt x="363" y="303"/>
                    </a:lnTo>
                    <a:lnTo>
                      <a:pt x="382" y="319"/>
                    </a:lnTo>
                    <a:lnTo>
                      <a:pt x="411" y="344"/>
                    </a:lnTo>
                    <a:lnTo>
                      <a:pt x="435" y="372"/>
                    </a:lnTo>
                    <a:lnTo>
                      <a:pt x="454" y="403"/>
                    </a:lnTo>
                    <a:lnTo>
                      <a:pt x="467" y="438"/>
                    </a:lnTo>
                    <a:lnTo>
                      <a:pt x="475" y="472"/>
                    </a:lnTo>
                    <a:lnTo>
                      <a:pt x="476" y="502"/>
                    </a:lnTo>
                    <a:lnTo>
                      <a:pt x="472" y="530"/>
                    </a:lnTo>
                    <a:lnTo>
                      <a:pt x="465" y="558"/>
                    </a:lnTo>
                    <a:lnTo>
                      <a:pt x="453" y="583"/>
                    </a:lnTo>
                    <a:lnTo>
                      <a:pt x="435" y="608"/>
                    </a:lnTo>
                    <a:lnTo>
                      <a:pt x="412" y="631"/>
                    </a:lnTo>
                    <a:lnTo>
                      <a:pt x="362" y="673"/>
                    </a:lnTo>
                    <a:lnTo>
                      <a:pt x="334" y="696"/>
                    </a:lnTo>
                    <a:lnTo>
                      <a:pt x="307" y="719"/>
                    </a:lnTo>
                    <a:lnTo>
                      <a:pt x="278" y="744"/>
                    </a:lnTo>
                    <a:lnTo>
                      <a:pt x="252" y="769"/>
                    </a:lnTo>
                    <a:lnTo>
                      <a:pt x="224" y="797"/>
                    </a:lnTo>
                    <a:lnTo>
                      <a:pt x="199" y="825"/>
                    </a:lnTo>
                    <a:lnTo>
                      <a:pt x="174" y="855"/>
                    </a:lnTo>
                    <a:lnTo>
                      <a:pt x="152" y="887"/>
                    </a:lnTo>
                    <a:lnTo>
                      <a:pt x="131" y="922"/>
                    </a:lnTo>
                    <a:lnTo>
                      <a:pt x="114" y="958"/>
                    </a:lnTo>
                    <a:lnTo>
                      <a:pt x="98" y="998"/>
                    </a:lnTo>
                    <a:lnTo>
                      <a:pt x="85" y="1041"/>
                    </a:lnTo>
                    <a:lnTo>
                      <a:pt x="76" y="1086"/>
                    </a:lnTo>
                    <a:lnTo>
                      <a:pt x="69" y="1135"/>
                    </a:lnTo>
                    <a:lnTo>
                      <a:pt x="67" y="1187"/>
                    </a:lnTo>
                    <a:lnTo>
                      <a:pt x="67" y="2109"/>
                    </a:lnTo>
                    <a:lnTo>
                      <a:pt x="107" y="2164"/>
                    </a:lnTo>
                    <a:lnTo>
                      <a:pt x="143" y="2222"/>
                    </a:lnTo>
                    <a:lnTo>
                      <a:pt x="174" y="2283"/>
                    </a:lnTo>
                    <a:lnTo>
                      <a:pt x="201" y="2347"/>
                    </a:lnTo>
                    <a:lnTo>
                      <a:pt x="223" y="2412"/>
                    </a:lnTo>
                    <a:lnTo>
                      <a:pt x="242" y="2479"/>
                    </a:lnTo>
                    <a:lnTo>
                      <a:pt x="255" y="2546"/>
                    </a:lnTo>
                    <a:lnTo>
                      <a:pt x="264" y="2615"/>
                    </a:lnTo>
                    <a:lnTo>
                      <a:pt x="269" y="2683"/>
                    </a:lnTo>
                    <a:lnTo>
                      <a:pt x="270" y="2752"/>
                    </a:lnTo>
                    <a:lnTo>
                      <a:pt x="266" y="2820"/>
                    </a:lnTo>
                    <a:lnTo>
                      <a:pt x="258" y="2888"/>
                    </a:lnTo>
                    <a:lnTo>
                      <a:pt x="246" y="2954"/>
                    </a:lnTo>
                    <a:lnTo>
                      <a:pt x="230" y="3019"/>
                    </a:lnTo>
                    <a:lnTo>
                      <a:pt x="207" y="3082"/>
                    </a:lnTo>
                    <a:lnTo>
                      <a:pt x="182" y="3142"/>
                    </a:lnTo>
                    <a:lnTo>
                      <a:pt x="152" y="3200"/>
                    </a:lnTo>
                    <a:lnTo>
                      <a:pt x="118" y="3256"/>
                    </a:lnTo>
                    <a:lnTo>
                      <a:pt x="79" y="3308"/>
                    </a:lnTo>
                    <a:lnTo>
                      <a:pt x="94" y="3340"/>
                    </a:lnTo>
                    <a:lnTo>
                      <a:pt x="111" y="3370"/>
                    </a:lnTo>
                    <a:lnTo>
                      <a:pt x="135" y="3396"/>
                    </a:lnTo>
                    <a:lnTo>
                      <a:pt x="160" y="3418"/>
                    </a:lnTo>
                    <a:lnTo>
                      <a:pt x="190" y="3436"/>
                    </a:lnTo>
                    <a:lnTo>
                      <a:pt x="221" y="3449"/>
                    </a:lnTo>
                    <a:lnTo>
                      <a:pt x="255" y="3458"/>
                    </a:lnTo>
                    <a:lnTo>
                      <a:pt x="290" y="3460"/>
                    </a:lnTo>
                    <a:lnTo>
                      <a:pt x="1337" y="3460"/>
                    </a:lnTo>
                    <a:lnTo>
                      <a:pt x="1372" y="3458"/>
                    </a:lnTo>
                    <a:lnTo>
                      <a:pt x="1406" y="3449"/>
                    </a:lnTo>
                    <a:lnTo>
                      <a:pt x="1438" y="3436"/>
                    </a:lnTo>
                    <a:lnTo>
                      <a:pt x="1468" y="3417"/>
                    </a:lnTo>
                    <a:lnTo>
                      <a:pt x="1494" y="3395"/>
                    </a:lnTo>
                    <a:lnTo>
                      <a:pt x="1516" y="3370"/>
                    </a:lnTo>
                    <a:lnTo>
                      <a:pt x="1534" y="3340"/>
                    </a:lnTo>
                    <a:lnTo>
                      <a:pt x="1548" y="3309"/>
                    </a:lnTo>
                    <a:lnTo>
                      <a:pt x="1556" y="3275"/>
                    </a:lnTo>
                    <a:lnTo>
                      <a:pt x="1559" y="3238"/>
                    </a:lnTo>
                    <a:lnTo>
                      <a:pt x="1559" y="1188"/>
                    </a:lnTo>
                    <a:lnTo>
                      <a:pt x="1556" y="1135"/>
                    </a:lnTo>
                    <a:lnTo>
                      <a:pt x="1551" y="1086"/>
                    </a:lnTo>
                    <a:lnTo>
                      <a:pt x="1542" y="1041"/>
                    </a:lnTo>
                    <a:lnTo>
                      <a:pt x="1530" y="998"/>
                    </a:lnTo>
                    <a:lnTo>
                      <a:pt x="1514" y="959"/>
                    </a:lnTo>
                    <a:lnTo>
                      <a:pt x="1496" y="922"/>
                    </a:lnTo>
                    <a:lnTo>
                      <a:pt x="1476" y="887"/>
                    </a:lnTo>
                    <a:lnTo>
                      <a:pt x="1454" y="855"/>
                    </a:lnTo>
                    <a:lnTo>
                      <a:pt x="1431" y="825"/>
                    </a:lnTo>
                    <a:lnTo>
                      <a:pt x="1405" y="797"/>
                    </a:lnTo>
                    <a:lnTo>
                      <a:pt x="1379" y="769"/>
                    </a:lnTo>
                    <a:lnTo>
                      <a:pt x="1352" y="744"/>
                    </a:lnTo>
                    <a:lnTo>
                      <a:pt x="1325" y="719"/>
                    </a:lnTo>
                    <a:lnTo>
                      <a:pt x="1297" y="696"/>
                    </a:lnTo>
                    <a:lnTo>
                      <a:pt x="1271" y="673"/>
                    </a:lnTo>
                    <a:lnTo>
                      <a:pt x="1220" y="630"/>
                    </a:lnTo>
                    <a:lnTo>
                      <a:pt x="1220" y="630"/>
                    </a:lnTo>
                    <a:lnTo>
                      <a:pt x="1242" y="604"/>
                    </a:lnTo>
                    <a:lnTo>
                      <a:pt x="1264" y="579"/>
                    </a:lnTo>
                    <a:lnTo>
                      <a:pt x="1288" y="600"/>
                    </a:lnTo>
                    <a:lnTo>
                      <a:pt x="1314" y="621"/>
                    </a:lnTo>
                    <a:lnTo>
                      <a:pt x="1342" y="644"/>
                    </a:lnTo>
                    <a:lnTo>
                      <a:pt x="1371" y="670"/>
                    </a:lnTo>
                    <a:lnTo>
                      <a:pt x="1400" y="695"/>
                    </a:lnTo>
                    <a:lnTo>
                      <a:pt x="1428" y="723"/>
                    </a:lnTo>
                    <a:lnTo>
                      <a:pt x="1457" y="753"/>
                    </a:lnTo>
                    <a:lnTo>
                      <a:pt x="1484" y="783"/>
                    </a:lnTo>
                    <a:lnTo>
                      <a:pt x="1510" y="817"/>
                    </a:lnTo>
                    <a:lnTo>
                      <a:pt x="1534" y="853"/>
                    </a:lnTo>
                    <a:lnTo>
                      <a:pt x="1556" y="891"/>
                    </a:lnTo>
                    <a:lnTo>
                      <a:pt x="1576" y="932"/>
                    </a:lnTo>
                    <a:lnTo>
                      <a:pt x="1594" y="976"/>
                    </a:lnTo>
                    <a:lnTo>
                      <a:pt x="1607" y="1023"/>
                    </a:lnTo>
                    <a:lnTo>
                      <a:pt x="1618" y="1074"/>
                    </a:lnTo>
                    <a:lnTo>
                      <a:pt x="1625" y="1129"/>
                    </a:lnTo>
                    <a:lnTo>
                      <a:pt x="1627" y="1188"/>
                    </a:lnTo>
                    <a:lnTo>
                      <a:pt x="1627" y="3238"/>
                    </a:lnTo>
                    <a:lnTo>
                      <a:pt x="1624" y="3281"/>
                    </a:lnTo>
                    <a:lnTo>
                      <a:pt x="1615" y="3322"/>
                    </a:lnTo>
                    <a:lnTo>
                      <a:pt x="1600" y="3361"/>
                    </a:lnTo>
                    <a:lnTo>
                      <a:pt x="1580" y="3396"/>
                    </a:lnTo>
                    <a:lnTo>
                      <a:pt x="1555" y="3428"/>
                    </a:lnTo>
                    <a:lnTo>
                      <a:pt x="1527" y="3457"/>
                    </a:lnTo>
                    <a:lnTo>
                      <a:pt x="1495" y="3481"/>
                    </a:lnTo>
                    <a:lnTo>
                      <a:pt x="1459" y="3501"/>
                    </a:lnTo>
                    <a:lnTo>
                      <a:pt x="1421" y="3517"/>
                    </a:lnTo>
                    <a:lnTo>
                      <a:pt x="1380" y="3525"/>
                    </a:lnTo>
                    <a:lnTo>
                      <a:pt x="1337" y="3529"/>
                    </a:lnTo>
                    <a:lnTo>
                      <a:pt x="290" y="3529"/>
                    </a:lnTo>
                    <a:lnTo>
                      <a:pt x="250" y="3525"/>
                    </a:lnTo>
                    <a:lnTo>
                      <a:pt x="213" y="3518"/>
                    </a:lnTo>
                    <a:lnTo>
                      <a:pt x="178" y="3505"/>
                    </a:lnTo>
                    <a:lnTo>
                      <a:pt x="143" y="3488"/>
                    </a:lnTo>
                    <a:lnTo>
                      <a:pt x="112" y="3467"/>
                    </a:lnTo>
                    <a:lnTo>
                      <a:pt x="84" y="3441"/>
                    </a:lnTo>
                    <a:lnTo>
                      <a:pt x="60" y="3413"/>
                    </a:lnTo>
                    <a:lnTo>
                      <a:pt x="39" y="3381"/>
                    </a:lnTo>
                    <a:lnTo>
                      <a:pt x="22" y="3345"/>
                    </a:lnTo>
                    <a:lnTo>
                      <a:pt x="10" y="3308"/>
                    </a:lnTo>
                    <a:lnTo>
                      <a:pt x="5" y="3290"/>
                    </a:lnTo>
                    <a:lnTo>
                      <a:pt x="16" y="3277"/>
                    </a:lnTo>
                    <a:lnTo>
                      <a:pt x="51" y="3234"/>
                    </a:lnTo>
                    <a:lnTo>
                      <a:pt x="82" y="3186"/>
                    </a:lnTo>
                    <a:lnTo>
                      <a:pt x="109" y="3135"/>
                    </a:lnTo>
                    <a:lnTo>
                      <a:pt x="133" y="3082"/>
                    </a:lnTo>
                    <a:lnTo>
                      <a:pt x="156" y="3025"/>
                    </a:lnTo>
                    <a:lnTo>
                      <a:pt x="172" y="2966"/>
                    </a:lnTo>
                    <a:lnTo>
                      <a:pt x="186" y="2904"/>
                    </a:lnTo>
                    <a:lnTo>
                      <a:pt x="196" y="2841"/>
                    </a:lnTo>
                    <a:lnTo>
                      <a:pt x="202" y="2777"/>
                    </a:lnTo>
                    <a:lnTo>
                      <a:pt x="203" y="2712"/>
                    </a:lnTo>
                    <a:lnTo>
                      <a:pt x="201" y="2646"/>
                    </a:lnTo>
                    <a:lnTo>
                      <a:pt x="193" y="2580"/>
                    </a:lnTo>
                    <a:lnTo>
                      <a:pt x="182" y="2514"/>
                    </a:lnTo>
                    <a:lnTo>
                      <a:pt x="165" y="2449"/>
                    </a:lnTo>
                    <a:lnTo>
                      <a:pt x="145" y="2384"/>
                    </a:lnTo>
                    <a:lnTo>
                      <a:pt x="118" y="2321"/>
                    </a:lnTo>
                    <a:lnTo>
                      <a:pt x="86" y="2259"/>
                    </a:lnTo>
                    <a:lnTo>
                      <a:pt x="50" y="2199"/>
                    </a:lnTo>
                    <a:lnTo>
                      <a:pt x="8" y="2142"/>
                    </a:lnTo>
                    <a:lnTo>
                      <a:pt x="0" y="2133"/>
                    </a:lnTo>
                    <a:lnTo>
                      <a:pt x="0" y="1188"/>
                    </a:lnTo>
                    <a:lnTo>
                      <a:pt x="2" y="1133"/>
                    </a:lnTo>
                    <a:lnTo>
                      <a:pt x="8" y="1081"/>
                    </a:lnTo>
                    <a:lnTo>
                      <a:pt x="18" y="1032"/>
                    </a:lnTo>
                    <a:lnTo>
                      <a:pt x="30" y="988"/>
                    </a:lnTo>
                    <a:lnTo>
                      <a:pt x="45" y="945"/>
                    </a:lnTo>
                    <a:lnTo>
                      <a:pt x="64" y="906"/>
                    </a:lnTo>
                    <a:lnTo>
                      <a:pt x="84" y="869"/>
                    </a:lnTo>
                    <a:lnTo>
                      <a:pt x="106" y="834"/>
                    </a:lnTo>
                    <a:lnTo>
                      <a:pt x="130" y="802"/>
                    </a:lnTo>
                    <a:lnTo>
                      <a:pt x="156" y="771"/>
                    </a:lnTo>
                    <a:lnTo>
                      <a:pt x="182" y="743"/>
                    </a:lnTo>
                    <a:lnTo>
                      <a:pt x="209" y="716"/>
                    </a:lnTo>
                    <a:lnTo>
                      <a:pt x="236" y="691"/>
                    </a:lnTo>
                    <a:lnTo>
                      <a:pt x="264" y="666"/>
                    </a:lnTo>
                    <a:lnTo>
                      <a:pt x="291" y="643"/>
                    </a:lnTo>
                    <a:lnTo>
                      <a:pt x="319" y="620"/>
                    </a:lnTo>
                    <a:lnTo>
                      <a:pt x="368" y="580"/>
                    </a:lnTo>
                    <a:lnTo>
                      <a:pt x="376" y="571"/>
                    </a:lnTo>
                    <a:lnTo>
                      <a:pt x="383" y="564"/>
                    </a:lnTo>
                    <a:lnTo>
                      <a:pt x="396" y="546"/>
                    </a:lnTo>
                    <a:lnTo>
                      <a:pt x="404" y="528"/>
                    </a:lnTo>
                    <a:lnTo>
                      <a:pt x="407" y="511"/>
                    </a:lnTo>
                    <a:lnTo>
                      <a:pt x="408" y="495"/>
                    </a:lnTo>
                    <a:lnTo>
                      <a:pt x="407" y="481"/>
                    </a:lnTo>
                    <a:lnTo>
                      <a:pt x="403" y="456"/>
                    </a:lnTo>
                    <a:lnTo>
                      <a:pt x="393" y="433"/>
                    </a:lnTo>
                    <a:lnTo>
                      <a:pt x="380" y="412"/>
                    </a:lnTo>
                    <a:lnTo>
                      <a:pt x="362" y="392"/>
                    </a:lnTo>
                    <a:lnTo>
                      <a:pt x="342" y="375"/>
                    </a:lnTo>
                    <a:lnTo>
                      <a:pt x="321" y="357"/>
                    </a:lnTo>
                    <a:lnTo>
                      <a:pt x="303" y="337"/>
                    </a:lnTo>
                    <a:lnTo>
                      <a:pt x="290" y="315"/>
                    </a:lnTo>
                    <a:lnTo>
                      <a:pt x="279" y="291"/>
                    </a:lnTo>
                    <a:lnTo>
                      <a:pt x="274" y="264"/>
                    </a:lnTo>
                    <a:lnTo>
                      <a:pt x="271" y="238"/>
                    </a:lnTo>
                    <a:lnTo>
                      <a:pt x="271" y="170"/>
                    </a:lnTo>
                    <a:lnTo>
                      <a:pt x="275" y="136"/>
                    </a:lnTo>
                    <a:lnTo>
                      <a:pt x="285" y="104"/>
                    </a:lnTo>
                    <a:lnTo>
                      <a:pt x="300" y="75"/>
                    </a:lnTo>
                    <a:lnTo>
                      <a:pt x="321" y="50"/>
                    </a:lnTo>
                    <a:lnTo>
                      <a:pt x="345" y="29"/>
                    </a:lnTo>
                    <a:lnTo>
                      <a:pt x="375" y="13"/>
                    </a:lnTo>
                    <a:lnTo>
                      <a:pt x="406" y="3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BBD7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41" name="Freeform 15"/>
              <p:cNvSpPr>
                <a:spLocks/>
              </p:cNvSpPr>
              <p:nvPr/>
            </p:nvSpPr>
            <p:spPr bwMode="auto">
              <a:xfrm>
                <a:off x="3221" y="1612"/>
                <a:ext cx="173" cy="46"/>
              </a:xfrm>
              <a:custGeom>
                <a:avLst/>
                <a:gdLst>
                  <a:gd name="T0" fmla="*/ 161 w 1212"/>
                  <a:gd name="T1" fmla="*/ 0 h 322"/>
                  <a:gd name="T2" fmla="*/ 1051 w 1212"/>
                  <a:gd name="T3" fmla="*/ 0 h 322"/>
                  <a:gd name="T4" fmla="*/ 1083 w 1212"/>
                  <a:gd name="T5" fmla="*/ 3 h 322"/>
                  <a:gd name="T6" fmla="*/ 1113 w 1212"/>
                  <a:gd name="T7" fmla="*/ 13 h 322"/>
                  <a:gd name="T8" fmla="*/ 1140 w 1212"/>
                  <a:gd name="T9" fmla="*/ 27 h 322"/>
                  <a:gd name="T10" fmla="*/ 1165 w 1212"/>
                  <a:gd name="T11" fmla="*/ 47 h 322"/>
                  <a:gd name="T12" fmla="*/ 1184 w 1212"/>
                  <a:gd name="T13" fmla="*/ 71 h 322"/>
                  <a:gd name="T14" fmla="*/ 1199 w 1212"/>
                  <a:gd name="T15" fmla="*/ 98 h 322"/>
                  <a:gd name="T16" fmla="*/ 1209 w 1212"/>
                  <a:gd name="T17" fmla="*/ 129 h 322"/>
                  <a:gd name="T18" fmla="*/ 1212 w 1212"/>
                  <a:gd name="T19" fmla="*/ 161 h 322"/>
                  <a:gd name="T20" fmla="*/ 1209 w 1212"/>
                  <a:gd name="T21" fmla="*/ 193 h 322"/>
                  <a:gd name="T22" fmla="*/ 1199 w 1212"/>
                  <a:gd name="T23" fmla="*/ 224 h 322"/>
                  <a:gd name="T24" fmla="*/ 1184 w 1212"/>
                  <a:gd name="T25" fmla="*/ 252 h 322"/>
                  <a:gd name="T26" fmla="*/ 1165 w 1212"/>
                  <a:gd name="T27" fmla="*/ 275 h 322"/>
                  <a:gd name="T28" fmla="*/ 1140 w 1212"/>
                  <a:gd name="T29" fmla="*/ 295 h 322"/>
                  <a:gd name="T30" fmla="*/ 1113 w 1212"/>
                  <a:gd name="T31" fmla="*/ 310 h 322"/>
                  <a:gd name="T32" fmla="*/ 1083 w 1212"/>
                  <a:gd name="T33" fmla="*/ 319 h 322"/>
                  <a:gd name="T34" fmla="*/ 1051 w 1212"/>
                  <a:gd name="T35" fmla="*/ 322 h 322"/>
                  <a:gd name="T36" fmla="*/ 161 w 1212"/>
                  <a:gd name="T37" fmla="*/ 322 h 322"/>
                  <a:gd name="T38" fmla="*/ 129 w 1212"/>
                  <a:gd name="T39" fmla="*/ 319 h 322"/>
                  <a:gd name="T40" fmla="*/ 98 w 1212"/>
                  <a:gd name="T41" fmla="*/ 310 h 322"/>
                  <a:gd name="T42" fmla="*/ 72 w 1212"/>
                  <a:gd name="T43" fmla="*/ 295 h 322"/>
                  <a:gd name="T44" fmla="*/ 47 w 1212"/>
                  <a:gd name="T45" fmla="*/ 275 h 322"/>
                  <a:gd name="T46" fmla="*/ 27 w 1212"/>
                  <a:gd name="T47" fmla="*/ 252 h 322"/>
                  <a:gd name="T48" fmla="*/ 13 w 1212"/>
                  <a:gd name="T49" fmla="*/ 224 h 322"/>
                  <a:gd name="T50" fmla="*/ 3 w 1212"/>
                  <a:gd name="T51" fmla="*/ 193 h 322"/>
                  <a:gd name="T52" fmla="*/ 0 w 1212"/>
                  <a:gd name="T53" fmla="*/ 161 h 322"/>
                  <a:gd name="T54" fmla="*/ 3 w 1212"/>
                  <a:gd name="T55" fmla="*/ 129 h 322"/>
                  <a:gd name="T56" fmla="*/ 13 w 1212"/>
                  <a:gd name="T57" fmla="*/ 98 h 322"/>
                  <a:gd name="T58" fmla="*/ 27 w 1212"/>
                  <a:gd name="T59" fmla="*/ 71 h 322"/>
                  <a:gd name="T60" fmla="*/ 47 w 1212"/>
                  <a:gd name="T61" fmla="*/ 47 h 322"/>
                  <a:gd name="T62" fmla="*/ 70 w 1212"/>
                  <a:gd name="T63" fmla="*/ 27 h 322"/>
                  <a:gd name="T64" fmla="*/ 98 w 1212"/>
                  <a:gd name="T65" fmla="*/ 13 h 322"/>
                  <a:gd name="T66" fmla="*/ 129 w 1212"/>
                  <a:gd name="T67" fmla="*/ 3 h 322"/>
                  <a:gd name="T68" fmla="*/ 161 w 1212"/>
                  <a:gd name="T69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2" h="322">
                    <a:moveTo>
                      <a:pt x="161" y="0"/>
                    </a:moveTo>
                    <a:lnTo>
                      <a:pt x="1051" y="0"/>
                    </a:lnTo>
                    <a:lnTo>
                      <a:pt x="1083" y="3"/>
                    </a:lnTo>
                    <a:lnTo>
                      <a:pt x="1113" y="13"/>
                    </a:lnTo>
                    <a:lnTo>
                      <a:pt x="1140" y="27"/>
                    </a:lnTo>
                    <a:lnTo>
                      <a:pt x="1165" y="47"/>
                    </a:lnTo>
                    <a:lnTo>
                      <a:pt x="1184" y="71"/>
                    </a:lnTo>
                    <a:lnTo>
                      <a:pt x="1199" y="98"/>
                    </a:lnTo>
                    <a:lnTo>
                      <a:pt x="1209" y="129"/>
                    </a:lnTo>
                    <a:lnTo>
                      <a:pt x="1212" y="161"/>
                    </a:lnTo>
                    <a:lnTo>
                      <a:pt x="1209" y="193"/>
                    </a:lnTo>
                    <a:lnTo>
                      <a:pt x="1199" y="224"/>
                    </a:lnTo>
                    <a:lnTo>
                      <a:pt x="1184" y="252"/>
                    </a:lnTo>
                    <a:lnTo>
                      <a:pt x="1165" y="275"/>
                    </a:lnTo>
                    <a:lnTo>
                      <a:pt x="1140" y="295"/>
                    </a:lnTo>
                    <a:lnTo>
                      <a:pt x="1113" y="310"/>
                    </a:lnTo>
                    <a:lnTo>
                      <a:pt x="1083" y="319"/>
                    </a:lnTo>
                    <a:lnTo>
                      <a:pt x="1051" y="322"/>
                    </a:lnTo>
                    <a:lnTo>
                      <a:pt x="161" y="322"/>
                    </a:lnTo>
                    <a:lnTo>
                      <a:pt x="129" y="319"/>
                    </a:lnTo>
                    <a:lnTo>
                      <a:pt x="98" y="310"/>
                    </a:lnTo>
                    <a:lnTo>
                      <a:pt x="72" y="295"/>
                    </a:lnTo>
                    <a:lnTo>
                      <a:pt x="47" y="275"/>
                    </a:lnTo>
                    <a:lnTo>
                      <a:pt x="27" y="252"/>
                    </a:lnTo>
                    <a:lnTo>
                      <a:pt x="13" y="224"/>
                    </a:lnTo>
                    <a:lnTo>
                      <a:pt x="3" y="193"/>
                    </a:lnTo>
                    <a:lnTo>
                      <a:pt x="0" y="161"/>
                    </a:lnTo>
                    <a:lnTo>
                      <a:pt x="3" y="129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0" y="27"/>
                    </a:lnTo>
                    <a:lnTo>
                      <a:pt x="98" y="13"/>
                    </a:lnTo>
                    <a:lnTo>
                      <a:pt x="129" y="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38454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542" name="Group 18"/>
            <p:cNvGrpSpPr>
              <a:grpSpLocks noChangeAspect="1"/>
            </p:cNvGrpSpPr>
            <p:nvPr/>
          </p:nvGrpSpPr>
          <p:grpSpPr bwMode="auto">
            <a:xfrm>
              <a:off x="5193329" y="2862203"/>
              <a:ext cx="338131" cy="455227"/>
              <a:chOff x="3405" y="1739"/>
              <a:chExt cx="257" cy="346"/>
            </a:xfrm>
            <a:effectLst>
              <a:outerShdw blurRad="114300" dist="50800" dir="600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43" name="Freeform 20"/>
              <p:cNvSpPr>
                <a:spLocks/>
              </p:cNvSpPr>
              <p:nvPr/>
            </p:nvSpPr>
            <p:spPr bwMode="auto">
              <a:xfrm>
                <a:off x="3405" y="1739"/>
                <a:ext cx="257" cy="346"/>
              </a:xfrm>
              <a:custGeom>
                <a:avLst/>
                <a:gdLst>
                  <a:gd name="T0" fmla="*/ 2141 w 2575"/>
                  <a:gd name="T1" fmla="*/ 3 h 3456"/>
                  <a:gd name="T2" fmla="*/ 2206 w 2575"/>
                  <a:gd name="T3" fmla="*/ 35 h 3456"/>
                  <a:gd name="T4" fmla="*/ 2245 w 2575"/>
                  <a:gd name="T5" fmla="*/ 97 h 3456"/>
                  <a:gd name="T6" fmla="*/ 2252 w 2575"/>
                  <a:gd name="T7" fmla="*/ 300 h 3456"/>
                  <a:gd name="T8" fmla="*/ 2235 w 2575"/>
                  <a:gd name="T9" fmla="*/ 377 h 3456"/>
                  <a:gd name="T10" fmla="*/ 2187 w 2575"/>
                  <a:gd name="T11" fmla="*/ 430 h 3456"/>
                  <a:gd name="T12" fmla="*/ 2115 w 2575"/>
                  <a:gd name="T13" fmla="*/ 451 h 3456"/>
                  <a:gd name="T14" fmla="*/ 2063 w 2575"/>
                  <a:gd name="T15" fmla="*/ 511 h 3456"/>
                  <a:gd name="T16" fmla="*/ 2087 w 2575"/>
                  <a:gd name="T17" fmla="*/ 581 h 3456"/>
                  <a:gd name="T18" fmla="*/ 2137 w 2575"/>
                  <a:gd name="T19" fmla="*/ 632 h 3456"/>
                  <a:gd name="T20" fmla="*/ 2203 w 2575"/>
                  <a:gd name="T21" fmla="*/ 672 h 3456"/>
                  <a:gd name="T22" fmla="*/ 2279 w 2575"/>
                  <a:gd name="T23" fmla="*/ 708 h 3456"/>
                  <a:gd name="T24" fmla="*/ 2358 w 2575"/>
                  <a:gd name="T25" fmla="*/ 750 h 3456"/>
                  <a:gd name="T26" fmla="*/ 2434 w 2575"/>
                  <a:gd name="T27" fmla="*/ 802 h 3456"/>
                  <a:gd name="T28" fmla="*/ 2500 w 2575"/>
                  <a:gd name="T29" fmla="*/ 874 h 3456"/>
                  <a:gd name="T30" fmla="*/ 2548 w 2575"/>
                  <a:gd name="T31" fmla="*/ 972 h 3456"/>
                  <a:gd name="T32" fmla="*/ 2573 w 2575"/>
                  <a:gd name="T33" fmla="*/ 1105 h 3456"/>
                  <a:gd name="T34" fmla="*/ 2571 w 2575"/>
                  <a:gd name="T35" fmla="*/ 2890 h 3456"/>
                  <a:gd name="T36" fmla="*/ 2525 w 2575"/>
                  <a:gd name="T37" fmla="*/ 3071 h 3456"/>
                  <a:gd name="T38" fmla="*/ 2429 w 2575"/>
                  <a:gd name="T39" fmla="*/ 3227 h 3456"/>
                  <a:gd name="T40" fmla="*/ 2295 w 2575"/>
                  <a:gd name="T41" fmla="*/ 3348 h 3456"/>
                  <a:gd name="T42" fmla="*/ 2129 w 2575"/>
                  <a:gd name="T43" fmla="*/ 3428 h 3456"/>
                  <a:gd name="T44" fmla="*/ 1940 w 2575"/>
                  <a:gd name="T45" fmla="*/ 3456 h 3456"/>
                  <a:gd name="T46" fmla="*/ 507 w 2575"/>
                  <a:gd name="T47" fmla="*/ 3443 h 3456"/>
                  <a:gd name="T48" fmla="*/ 332 w 2575"/>
                  <a:gd name="T49" fmla="*/ 3380 h 3456"/>
                  <a:gd name="T50" fmla="*/ 186 w 2575"/>
                  <a:gd name="T51" fmla="*/ 3272 h 3456"/>
                  <a:gd name="T52" fmla="*/ 76 w 2575"/>
                  <a:gd name="T53" fmla="*/ 3127 h 3456"/>
                  <a:gd name="T54" fmla="*/ 12 w 2575"/>
                  <a:gd name="T55" fmla="*/ 2953 h 3456"/>
                  <a:gd name="T56" fmla="*/ 0 w 2575"/>
                  <a:gd name="T57" fmla="*/ 1159 h 3456"/>
                  <a:gd name="T58" fmla="*/ 15 w 2575"/>
                  <a:gd name="T59" fmla="*/ 1013 h 3456"/>
                  <a:gd name="T60" fmla="*/ 58 w 2575"/>
                  <a:gd name="T61" fmla="*/ 904 h 3456"/>
                  <a:gd name="T62" fmla="*/ 121 w 2575"/>
                  <a:gd name="T63" fmla="*/ 823 h 3456"/>
                  <a:gd name="T64" fmla="*/ 197 w 2575"/>
                  <a:gd name="T65" fmla="*/ 765 h 3456"/>
                  <a:gd name="T66" fmla="*/ 278 w 2575"/>
                  <a:gd name="T67" fmla="*/ 721 h 3456"/>
                  <a:gd name="T68" fmla="*/ 359 w 2575"/>
                  <a:gd name="T69" fmla="*/ 684 h 3456"/>
                  <a:gd name="T70" fmla="*/ 431 w 2575"/>
                  <a:gd name="T71" fmla="*/ 646 h 3456"/>
                  <a:gd name="T72" fmla="*/ 488 w 2575"/>
                  <a:gd name="T73" fmla="*/ 599 h 3456"/>
                  <a:gd name="T74" fmla="*/ 522 w 2575"/>
                  <a:gd name="T75" fmla="*/ 537 h 3456"/>
                  <a:gd name="T76" fmla="*/ 530 w 2575"/>
                  <a:gd name="T77" fmla="*/ 451 h 3456"/>
                  <a:gd name="T78" fmla="*/ 404 w 2575"/>
                  <a:gd name="T79" fmla="*/ 441 h 3456"/>
                  <a:gd name="T80" fmla="*/ 346 w 2575"/>
                  <a:gd name="T81" fmla="*/ 397 h 3456"/>
                  <a:gd name="T82" fmla="*/ 319 w 2575"/>
                  <a:gd name="T83" fmla="*/ 328 h 3456"/>
                  <a:gd name="T84" fmla="*/ 319 w 2575"/>
                  <a:gd name="T85" fmla="*/ 124 h 3456"/>
                  <a:gd name="T86" fmla="*/ 346 w 2575"/>
                  <a:gd name="T87" fmla="*/ 54 h 3456"/>
                  <a:gd name="T88" fmla="*/ 404 w 2575"/>
                  <a:gd name="T89" fmla="*/ 9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75" h="3456">
                    <a:moveTo>
                      <a:pt x="454" y="0"/>
                    </a:moveTo>
                    <a:lnTo>
                      <a:pt x="2115" y="0"/>
                    </a:lnTo>
                    <a:lnTo>
                      <a:pt x="2141" y="3"/>
                    </a:lnTo>
                    <a:lnTo>
                      <a:pt x="2165" y="9"/>
                    </a:lnTo>
                    <a:lnTo>
                      <a:pt x="2187" y="21"/>
                    </a:lnTo>
                    <a:lnTo>
                      <a:pt x="2206" y="35"/>
                    </a:lnTo>
                    <a:lnTo>
                      <a:pt x="2223" y="54"/>
                    </a:lnTo>
                    <a:lnTo>
                      <a:pt x="2235" y="75"/>
                    </a:lnTo>
                    <a:lnTo>
                      <a:pt x="2245" y="97"/>
                    </a:lnTo>
                    <a:lnTo>
                      <a:pt x="2250" y="124"/>
                    </a:lnTo>
                    <a:lnTo>
                      <a:pt x="2252" y="150"/>
                    </a:lnTo>
                    <a:lnTo>
                      <a:pt x="2252" y="300"/>
                    </a:lnTo>
                    <a:lnTo>
                      <a:pt x="2250" y="328"/>
                    </a:lnTo>
                    <a:lnTo>
                      <a:pt x="2245" y="353"/>
                    </a:lnTo>
                    <a:lnTo>
                      <a:pt x="2235" y="377"/>
                    </a:lnTo>
                    <a:lnTo>
                      <a:pt x="2223" y="397"/>
                    </a:lnTo>
                    <a:lnTo>
                      <a:pt x="2206" y="415"/>
                    </a:lnTo>
                    <a:lnTo>
                      <a:pt x="2187" y="430"/>
                    </a:lnTo>
                    <a:lnTo>
                      <a:pt x="2165" y="441"/>
                    </a:lnTo>
                    <a:lnTo>
                      <a:pt x="2141" y="449"/>
                    </a:lnTo>
                    <a:lnTo>
                      <a:pt x="2115" y="451"/>
                    </a:lnTo>
                    <a:lnTo>
                      <a:pt x="2061" y="451"/>
                    </a:lnTo>
                    <a:lnTo>
                      <a:pt x="2061" y="483"/>
                    </a:lnTo>
                    <a:lnTo>
                      <a:pt x="2063" y="511"/>
                    </a:lnTo>
                    <a:lnTo>
                      <a:pt x="2069" y="537"/>
                    </a:lnTo>
                    <a:lnTo>
                      <a:pt x="2076" y="560"/>
                    </a:lnTo>
                    <a:lnTo>
                      <a:pt x="2087" y="581"/>
                    </a:lnTo>
                    <a:lnTo>
                      <a:pt x="2102" y="599"/>
                    </a:lnTo>
                    <a:lnTo>
                      <a:pt x="2118" y="617"/>
                    </a:lnTo>
                    <a:lnTo>
                      <a:pt x="2137" y="632"/>
                    </a:lnTo>
                    <a:lnTo>
                      <a:pt x="2157" y="646"/>
                    </a:lnTo>
                    <a:lnTo>
                      <a:pt x="2179" y="659"/>
                    </a:lnTo>
                    <a:lnTo>
                      <a:pt x="2203" y="672"/>
                    </a:lnTo>
                    <a:lnTo>
                      <a:pt x="2227" y="684"/>
                    </a:lnTo>
                    <a:lnTo>
                      <a:pt x="2252" y="696"/>
                    </a:lnTo>
                    <a:lnTo>
                      <a:pt x="2279" y="708"/>
                    </a:lnTo>
                    <a:lnTo>
                      <a:pt x="2305" y="721"/>
                    </a:lnTo>
                    <a:lnTo>
                      <a:pt x="2331" y="735"/>
                    </a:lnTo>
                    <a:lnTo>
                      <a:pt x="2358" y="750"/>
                    </a:lnTo>
                    <a:lnTo>
                      <a:pt x="2383" y="765"/>
                    </a:lnTo>
                    <a:lnTo>
                      <a:pt x="2410" y="783"/>
                    </a:lnTo>
                    <a:lnTo>
                      <a:pt x="2434" y="802"/>
                    </a:lnTo>
                    <a:lnTo>
                      <a:pt x="2457" y="823"/>
                    </a:lnTo>
                    <a:lnTo>
                      <a:pt x="2479" y="847"/>
                    </a:lnTo>
                    <a:lnTo>
                      <a:pt x="2500" y="874"/>
                    </a:lnTo>
                    <a:lnTo>
                      <a:pt x="2518" y="904"/>
                    </a:lnTo>
                    <a:lnTo>
                      <a:pt x="2534" y="936"/>
                    </a:lnTo>
                    <a:lnTo>
                      <a:pt x="2548" y="972"/>
                    </a:lnTo>
                    <a:lnTo>
                      <a:pt x="2559" y="1013"/>
                    </a:lnTo>
                    <a:lnTo>
                      <a:pt x="2568" y="1056"/>
                    </a:lnTo>
                    <a:lnTo>
                      <a:pt x="2573" y="1105"/>
                    </a:lnTo>
                    <a:lnTo>
                      <a:pt x="2575" y="1159"/>
                    </a:lnTo>
                    <a:lnTo>
                      <a:pt x="2575" y="2826"/>
                    </a:lnTo>
                    <a:lnTo>
                      <a:pt x="2571" y="2890"/>
                    </a:lnTo>
                    <a:lnTo>
                      <a:pt x="2561" y="2953"/>
                    </a:lnTo>
                    <a:lnTo>
                      <a:pt x="2546" y="3013"/>
                    </a:lnTo>
                    <a:lnTo>
                      <a:pt x="2525" y="3071"/>
                    </a:lnTo>
                    <a:lnTo>
                      <a:pt x="2499" y="3127"/>
                    </a:lnTo>
                    <a:lnTo>
                      <a:pt x="2467" y="3178"/>
                    </a:lnTo>
                    <a:lnTo>
                      <a:pt x="2429" y="3227"/>
                    </a:lnTo>
                    <a:lnTo>
                      <a:pt x="2389" y="3272"/>
                    </a:lnTo>
                    <a:lnTo>
                      <a:pt x="2344" y="3312"/>
                    </a:lnTo>
                    <a:lnTo>
                      <a:pt x="2295" y="3348"/>
                    </a:lnTo>
                    <a:lnTo>
                      <a:pt x="2242" y="3380"/>
                    </a:lnTo>
                    <a:lnTo>
                      <a:pt x="2187" y="3406"/>
                    </a:lnTo>
                    <a:lnTo>
                      <a:pt x="2129" y="3428"/>
                    </a:lnTo>
                    <a:lnTo>
                      <a:pt x="2068" y="3443"/>
                    </a:lnTo>
                    <a:lnTo>
                      <a:pt x="2005" y="3453"/>
                    </a:lnTo>
                    <a:lnTo>
                      <a:pt x="1940" y="3456"/>
                    </a:lnTo>
                    <a:lnTo>
                      <a:pt x="635" y="3456"/>
                    </a:lnTo>
                    <a:lnTo>
                      <a:pt x="570" y="3453"/>
                    </a:lnTo>
                    <a:lnTo>
                      <a:pt x="507" y="3443"/>
                    </a:lnTo>
                    <a:lnTo>
                      <a:pt x="445" y="3428"/>
                    </a:lnTo>
                    <a:lnTo>
                      <a:pt x="387" y="3406"/>
                    </a:lnTo>
                    <a:lnTo>
                      <a:pt x="332" y="3380"/>
                    </a:lnTo>
                    <a:lnTo>
                      <a:pt x="279" y="3348"/>
                    </a:lnTo>
                    <a:lnTo>
                      <a:pt x="231" y="3312"/>
                    </a:lnTo>
                    <a:lnTo>
                      <a:pt x="186" y="3272"/>
                    </a:lnTo>
                    <a:lnTo>
                      <a:pt x="145" y="3227"/>
                    </a:lnTo>
                    <a:lnTo>
                      <a:pt x="108" y="3178"/>
                    </a:lnTo>
                    <a:lnTo>
                      <a:pt x="76" y="3127"/>
                    </a:lnTo>
                    <a:lnTo>
                      <a:pt x="49" y="3071"/>
                    </a:lnTo>
                    <a:lnTo>
                      <a:pt x="29" y="3013"/>
                    </a:lnTo>
                    <a:lnTo>
                      <a:pt x="12" y="2953"/>
                    </a:lnTo>
                    <a:lnTo>
                      <a:pt x="3" y="2890"/>
                    </a:lnTo>
                    <a:lnTo>
                      <a:pt x="0" y="2826"/>
                    </a:lnTo>
                    <a:lnTo>
                      <a:pt x="0" y="1159"/>
                    </a:lnTo>
                    <a:lnTo>
                      <a:pt x="1" y="1105"/>
                    </a:lnTo>
                    <a:lnTo>
                      <a:pt x="7" y="1056"/>
                    </a:lnTo>
                    <a:lnTo>
                      <a:pt x="15" y="1013"/>
                    </a:lnTo>
                    <a:lnTo>
                      <a:pt x="27" y="972"/>
                    </a:lnTo>
                    <a:lnTo>
                      <a:pt x="42" y="936"/>
                    </a:lnTo>
                    <a:lnTo>
                      <a:pt x="58" y="904"/>
                    </a:lnTo>
                    <a:lnTo>
                      <a:pt x="77" y="874"/>
                    </a:lnTo>
                    <a:lnTo>
                      <a:pt x="98" y="847"/>
                    </a:lnTo>
                    <a:lnTo>
                      <a:pt x="121" y="823"/>
                    </a:lnTo>
                    <a:lnTo>
                      <a:pt x="145" y="802"/>
                    </a:lnTo>
                    <a:lnTo>
                      <a:pt x="170" y="783"/>
                    </a:lnTo>
                    <a:lnTo>
                      <a:pt x="197" y="765"/>
                    </a:lnTo>
                    <a:lnTo>
                      <a:pt x="223" y="750"/>
                    </a:lnTo>
                    <a:lnTo>
                      <a:pt x="251" y="735"/>
                    </a:lnTo>
                    <a:lnTo>
                      <a:pt x="278" y="721"/>
                    </a:lnTo>
                    <a:lnTo>
                      <a:pt x="306" y="708"/>
                    </a:lnTo>
                    <a:lnTo>
                      <a:pt x="332" y="696"/>
                    </a:lnTo>
                    <a:lnTo>
                      <a:pt x="359" y="684"/>
                    </a:lnTo>
                    <a:lnTo>
                      <a:pt x="384" y="672"/>
                    </a:lnTo>
                    <a:lnTo>
                      <a:pt x="408" y="659"/>
                    </a:lnTo>
                    <a:lnTo>
                      <a:pt x="431" y="646"/>
                    </a:lnTo>
                    <a:lnTo>
                      <a:pt x="452" y="632"/>
                    </a:lnTo>
                    <a:lnTo>
                      <a:pt x="471" y="617"/>
                    </a:lnTo>
                    <a:lnTo>
                      <a:pt x="488" y="599"/>
                    </a:lnTo>
                    <a:lnTo>
                      <a:pt x="503" y="581"/>
                    </a:lnTo>
                    <a:lnTo>
                      <a:pt x="514" y="560"/>
                    </a:lnTo>
                    <a:lnTo>
                      <a:pt x="522" y="537"/>
                    </a:lnTo>
                    <a:lnTo>
                      <a:pt x="528" y="511"/>
                    </a:lnTo>
                    <a:lnTo>
                      <a:pt x="530" y="483"/>
                    </a:lnTo>
                    <a:lnTo>
                      <a:pt x="530" y="451"/>
                    </a:lnTo>
                    <a:lnTo>
                      <a:pt x="454" y="451"/>
                    </a:lnTo>
                    <a:lnTo>
                      <a:pt x="428" y="449"/>
                    </a:lnTo>
                    <a:lnTo>
                      <a:pt x="404" y="441"/>
                    </a:lnTo>
                    <a:lnTo>
                      <a:pt x="382" y="430"/>
                    </a:lnTo>
                    <a:lnTo>
                      <a:pt x="363" y="415"/>
                    </a:lnTo>
                    <a:lnTo>
                      <a:pt x="346" y="397"/>
                    </a:lnTo>
                    <a:lnTo>
                      <a:pt x="333" y="377"/>
                    </a:lnTo>
                    <a:lnTo>
                      <a:pt x="324" y="353"/>
                    </a:lnTo>
                    <a:lnTo>
                      <a:pt x="319" y="328"/>
                    </a:lnTo>
                    <a:lnTo>
                      <a:pt x="317" y="300"/>
                    </a:lnTo>
                    <a:lnTo>
                      <a:pt x="317" y="150"/>
                    </a:lnTo>
                    <a:lnTo>
                      <a:pt x="319" y="124"/>
                    </a:lnTo>
                    <a:lnTo>
                      <a:pt x="324" y="97"/>
                    </a:lnTo>
                    <a:lnTo>
                      <a:pt x="333" y="75"/>
                    </a:lnTo>
                    <a:lnTo>
                      <a:pt x="346" y="54"/>
                    </a:lnTo>
                    <a:lnTo>
                      <a:pt x="363" y="35"/>
                    </a:lnTo>
                    <a:lnTo>
                      <a:pt x="382" y="21"/>
                    </a:lnTo>
                    <a:lnTo>
                      <a:pt x="404" y="9"/>
                    </a:lnTo>
                    <a:lnTo>
                      <a:pt x="428" y="3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DAE7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44" name="Freeform 21"/>
              <p:cNvSpPr>
                <a:spLocks/>
              </p:cNvSpPr>
              <p:nvPr/>
            </p:nvSpPr>
            <p:spPr bwMode="auto">
              <a:xfrm>
                <a:off x="3405" y="1856"/>
                <a:ext cx="257" cy="229"/>
              </a:xfrm>
              <a:custGeom>
                <a:avLst/>
                <a:gdLst>
                  <a:gd name="T0" fmla="*/ 753 w 2575"/>
                  <a:gd name="T1" fmla="*/ 5 h 2292"/>
                  <a:gd name="T2" fmla="*/ 966 w 2575"/>
                  <a:gd name="T3" fmla="*/ 41 h 2292"/>
                  <a:gd name="T4" fmla="*/ 1182 w 2575"/>
                  <a:gd name="T5" fmla="*/ 102 h 2292"/>
                  <a:gd name="T6" fmla="*/ 1248 w 2575"/>
                  <a:gd name="T7" fmla="*/ 128 h 2292"/>
                  <a:gd name="T8" fmla="*/ 1294 w 2575"/>
                  <a:gd name="T9" fmla="*/ 148 h 2292"/>
                  <a:gd name="T10" fmla="*/ 1361 w 2575"/>
                  <a:gd name="T11" fmla="*/ 172 h 2292"/>
                  <a:gd name="T12" fmla="*/ 1447 w 2575"/>
                  <a:gd name="T13" fmla="*/ 196 h 2292"/>
                  <a:gd name="T14" fmla="*/ 1551 w 2575"/>
                  <a:gd name="T15" fmla="*/ 219 h 2292"/>
                  <a:gd name="T16" fmla="*/ 1671 w 2575"/>
                  <a:gd name="T17" fmla="*/ 236 h 2292"/>
                  <a:gd name="T18" fmla="*/ 1804 w 2575"/>
                  <a:gd name="T19" fmla="*/ 244 h 2292"/>
                  <a:gd name="T20" fmla="*/ 1942 w 2575"/>
                  <a:gd name="T21" fmla="*/ 245 h 2292"/>
                  <a:gd name="T22" fmla="*/ 2070 w 2575"/>
                  <a:gd name="T23" fmla="*/ 265 h 2292"/>
                  <a:gd name="T24" fmla="*/ 2190 w 2575"/>
                  <a:gd name="T25" fmla="*/ 308 h 2292"/>
                  <a:gd name="T26" fmla="*/ 2296 w 2575"/>
                  <a:gd name="T27" fmla="*/ 371 h 2292"/>
                  <a:gd name="T28" fmla="*/ 2390 w 2575"/>
                  <a:gd name="T29" fmla="*/ 453 h 2292"/>
                  <a:gd name="T30" fmla="*/ 2467 w 2575"/>
                  <a:gd name="T31" fmla="*/ 550 h 2292"/>
                  <a:gd name="T32" fmla="*/ 2525 w 2575"/>
                  <a:gd name="T33" fmla="*/ 660 h 2292"/>
                  <a:gd name="T34" fmla="*/ 2562 w 2575"/>
                  <a:gd name="T35" fmla="*/ 781 h 2292"/>
                  <a:gd name="T36" fmla="*/ 2575 w 2575"/>
                  <a:gd name="T37" fmla="*/ 912 h 2292"/>
                  <a:gd name="T38" fmla="*/ 2571 w 2575"/>
                  <a:gd name="T39" fmla="*/ 1726 h 2292"/>
                  <a:gd name="T40" fmla="*/ 2546 w 2575"/>
                  <a:gd name="T41" fmla="*/ 1849 h 2292"/>
                  <a:gd name="T42" fmla="*/ 2499 w 2575"/>
                  <a:gd name="T43" fmla="*/ 1963 h 2292"/>
                  <a:gd name="T44" fmla="*/ 2429 w 2575"/>
                  <a:gd name="T45" fmla="*/ 2063 h 2292"/>
                  <a:gd name="T46" fmla="*/ 2344 w 2575"/>
                  <a:gd name="T47" fmla="*/ 2148 h 2292"/>
                  <a:gd name="T48" fmla="*/ 2242 w 2575"/>
                  <a:gd name="T49" fmla="*/ 2216 h 2292"/>
                  <a:gd name="T50" fmla="*/ 2129 w 2575"/>
                  <a:gd name="T51" fmla="*/ 2264 h 2292"/>
                  <a:gd name="T52" fmla="*/ 2005 w 2575"/>
                  <a:gd name="T53" fmla="*/ 2289 h 2292"/>
                  <a:gd name="T54" fmla="*/ 635 w 2575"/>
                  <a:gd name="T55" fmla="*/ 2292 h 2292"/>
                  <a:gd name="T56" fmla="*/ 507 w 2575"/>
                  <a:gd name="T57" fmla="*/ 2279 h 2292"/>
                  <a:gd name="T58" fmla="*/ 387 w 2575"/>
                  <a:gd name="T59" fmla="*/ 2242 h 2292"/>
                  <a:gd name="T60" fmla="*/ 279 w 2575"/>
                  <a:gd name="T61" fmla="*/ 2184 h 2292"/>
                  <a:gd name="T62" fmla="*/ 186 w 2575"/>
                  <a:gd name="T63" fmla="*/ 2108 h 2292"/>
                  <a:gd name="T64" fmla="*/ 108 w 2575"/>
                  <a:gd name="T65" fmla="*/ 2014 h 2292"/>
                  <a:gd name="T66" fmla="*/ 49 w 2575"/>
                  <a:gd name="T67" fmla="*/ 1907 h 2292"/>
                  <a:gd name="T68" fmla="*/ 12 w 2575"/>
                  <a:gd name="T69" fmla="*/ 1789 h 2292"/>
                  <a:gd name="T70" fmla="*/ 0 w 2575"/>
                  <a:gd name="T71" fmla="*/ 1662 h 2292"/>
                  <a:gd name="T72" fmla="*/ 3 w 2575"/>
                  <a:gd name="T73" fmla="*/ 605 h 2292"/>
                  <a:gd name="T74" fmla="*/ 27 w 2575"/>
                  <a:gd name="T75" fmla="*/ 479 h 2292"/>
                  <a:gd name="T76" fmla="*/ 75 w 2575"/>
                  <a:gd name="T77" fmla="*/ 363 h 2292"/>
                  <a:gd name="T78" fmla="*/ 142 w 2575"/>
                  <a:gd name="T79" fmla="*/ 260 h 2292"/>
                  <a:gd name="T80" fmla="*/ 227 w 2575"/>
                  <a:gd name="T81" fmla="*/ 171 h 2292"/>
                  <a:gd name="T82" fmla="*/ 326 w 2575"/>
                  <a:gd name="T83" fmla="*/ 97 h 2292"/>
                  <a:gd name="T84" fmla="*/ 437 w 2575"/>
                  <a:gd name="T85" fmla="*/ 44 h 2292"/>
                  <a:gd name="T86" fmla="*/ 559 w 2575"/>
                  <a:gd name="T87" fmla="*/ 10 h 2292"/>
                  <a:gd name="T88" fmla="*/ 687 w 2575"/>
                  <a:gd name="T89" fmla="*/ 0 h 2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75" h="2292">
                    <a:moveTo>
                      <a:pt x="687" y="0"/>
                    </a:moveTo>
                    <a:lnTo>
                      <a:pt x="753" y="5"/>
                    </a:lnTo>
                    <a:lnTo>
                      <a:pt x="859" y="20"/>
                    </a:lnTo>
                    <a:lnTo>
                      <a:pt x="966" y="41"/>
                    </a:lnTo>
                    <a:lnTo>
                      <a:pt x="1073" y="67"/>
                    </a:lnTo>
                    <a:lnTo>
                      <a:pt x="1182" y="102"/>
                    </a:lnTo>
                    <a:lnTo>
                      <a:pt x="1215" y="114"/>
                    </a:lnTo>
                    <a:lnTo>
                      <a:pt x="1248" y="128"/>
                    </a:lnTo>
                    <a:lnTo>
                      <a:pt x="1268" y="137"/>
                    </a:lnTo>
                    <a:lnTo>
                      <a:pt x="1294" y="148"/>
                    </a:lnTo>
                    <a:lnTo>
                      <a:pt x="1325" y="159"/>
                    </a:lnTo>
                    <a:lnTo>
                      <a:pt x="1361" y="172"/>
                    </a:lnTo>
                    <a:lnTo>
                      <a:pt x="1402" y="184"/>
                    </a:lnTo>
                    <a:lnTo>
                      <a:pt x="1447" y="196"/>
                    </a:lnTo>
                    <a:lnTo>
                      <a:pt x="1497" y="208"/>
                    </a:lnTo>
                    <a:lnTo>
                      <a:pt x="1551" y="219"/>
                    </a:lnTo>
                    <a:lnTo>
                      <a:pt x="1609" y="228"/>
                    </a:lnTo>
                    <a:lnTo>
                      <a:pt x="1671" y="236"/>
                    </a:lnTo>
                    <a:lnTo>
                      <a:pt x="1735" y="241"/>
                    </a:lnTo>
                    <a:lnTo>
                      <a:pt x="1804" y="244"/>
                    </a:lnTo>
                    <a:lnTo>
                      <a:pt x="1875" y="244"/>
                    </a:lnTo>
                    <a:lnTo>
                      <a:pt x="1942" y="245"/>
                    </a:lnTo>
                    <a:lnTo>
                      <a:pt x="2007" y="251"/>
                    </a:lnTo>
                    <a:lnTo>
                      <a:pt x="2070" y="265"/>
                    </a:lnTo>
                    <a:lnTo>
                      <a:pt x="2131" y="284"/>
                    </a:lnTo>
                    <a:lnTo>
                      <a:pt x="2190" y="308"/>
                    </a:lnTo>
                    <a:lnTo>
                      <a:pt x="2245" y="337"/>
                    </a:lnTo>
                    <a:lnTo>
                      <a:pt x="2296" y="371"/>
                    </a:lnTo>
                    <a:lnTo>
                      <a:pt x="2346" y="411"/>
                    </a:lnTo>
                    <a:lnTo>
                      <a:pt x="2390" y="453"/>
                    </a:lnTo>
                    <a:lnTo>
                      <a:pt x="2430" y="500"/>
                    </a:lnTo>
                    <a:lnTo>
                      <a:pt x="2467" y="550"/>
                    </a:lnTo>
                    <a:lnTo>
                      <a:pt x="2499" y="604"/>
                    </a:lnTo>
                    <a:lnTo>
                      <a:pt x="2525" y="660"/>
                    </a:lnTo>
                    <a:lnTo>
                      <a:pt x="2547" y="719"/>
                    </a:lnTo>
                    <a:lnTo>
                      <a:pt x="2562" y="781"/>
                    </a:lnTo>
                    <a:lnTo>
                      <a:pt x="2571" y="846"/>
                    </a:lnTo>
                    <a:lnTo>
                      <a:pt x="2575" y="912"/>
                    </a:lnTo>
                    <a:lnTo>
                      <a:pt x="2575" y="1662"/>
                    </a:lnTo>
                    <a:lnTo>
                      <a:pt x="2571" y="1726"/>
                    </a:lnTo>
                    <a:lnTo>
                      <a:pt x="2561" y="1789"/>
                    </a:lnTo>
                    <a:lnTo>
                      <a:pt x="2546" y="1849"/>
                    </a:lnTo>
                    <a:lnTo>
                      <a:pt x="2525" y="1907"/>
                    </a:lnTo>
                    <a:lnTo>
                      <a:pt x="2499" y="1963"/>
                    </a:lnTo>
                    <a:lnTo>
                      <a:pt x="2467" y="2014"/>
                    </a:lnTo>
                    <a:lnTo>
                      <a:pt x="2429" y="2063"/>
                    </a:lnTo>
                    <a:lnTo>
                      <a:pt x="2389" y="2108"/>
                    </a:lnTo>
                    <a:lnTo>
                      <a:pt x="2344" y="2148"/>
                    </a:lnTo>
                    <a:lnTo>
                      <a:pt x="2295" y="2184"/>
                    </a:lnTo>
                    <a:lnTo>
                      <a:pt x="2242" y="2216"/>
                    </a:lnTo>
                    <a:lnTo>
                      <a:pt x="2187" y="2242"/>
                    </a:lnTo>
                    <a:lnTo>
                      <a:pt x="2129" y="2264"/>
                    </a:lnTo>
                    <a:lnTo>
                      <a:pt x="2068" y="2279"/>
                    </a:lnTo>
                    <a:lnTo>
                      <a:pt x="2005" y="2289"/>
                    </a:lnTo>
                    <a:lnTo>
                      <a:pt x="1940" y="2292"/>
                    </a:lnTo>
                    <a:lnTo>
                      <a:pt x="635" y="2292"/>
                    </a:lnTo>
                    <a:lnTo>
                      <a:pt x="570" y="2289"/>
                    </a:lnTo>
                    <a:lnTo>
                      <a:pt x="507" y="2279"/>
                    </a:lnTo>
                    <a:lnTo>
                      <a:pt x="445" y="2264"/>
                    </a:lnTo>
                    <a:lnTo>
                      <a:pt x="387" y="2242"/>
                    </a:lnTo>
                    <a:lnTo>
                      <a:pt x="332" y="2216"/>
                    </a:lnTo>
                    <a:lnTo>
                      <a:pt x="279" y="2184"/>
                    </a:lnTo>
                    <a:lnTo>
                      <a:pt x="231" y="2148"/>
                    </a:lnTo>
                    <a:lnTo>
                      <a:pt x="186" y="2108"/>
                    </a:lnTo>
                    <a:lnTo>
                      <a:pt x="144" y="2063"/>
                    </a:lnTo>
                    <a:lnTo>
                      <a:pt x="108" y="2014"/>
                    </a:lnTo>
                    <a:lnTo>
                      <a:pt x="76" y="1963"/>
                    </a:lnTo>
                    <a:lnTo>
                      <a:pt x="49" y="1907"/>
                    </a:lnTo>
                    <a:lnTo>
                      <a:pt x="29" y="1849"/>
                    </a:lnTo>
                    <a:lnTo>
                      <a:pt x="12" y="1789"/>
                    </a:lnTo>
                    <a:lnTo>
                      <a:pt x="3" y="1726"/>
                    </a:lnTo>
                    <a:lnTo>
                      <a:pt x="0" y="1662"/>
                    </a:lnTo>
                    <a:lnTo>
                      <a:pt x="0" y="670"/>
                    </a:lnTo>
                    <a:lnTo>
                      <a:pt x="3" y="605"/>
                    </a:lnTo>
                    <a:lnTo>
                      <a:pt x="12" y="540"/>
                    </a:lnTo>
                    <a:lnTo>
                      <a:pt x="27" y="479"/>
                    </a:lnTo>
                    <a:lnTo>
                      <a:pt x="48" y="419"/>
                    </a:lnTo>
                    <a:lnTo>
                      <a:pt x="75" y="363"/>
                    </a:lnTo>
                    <a:lnTo>
                      <a:pt x="106" y="309"/>
                    </a:lnTo>
                    <a:lnTo>
                      <a:pt x="142" y="260"/>
                    </a:lnTo>
                    <a:lnTo>
                      <a:pt x="181" y="213"/>
                    </a:lnTo>
                    <a:lnTo>
                      <a:pt x="227" y="171"/>
                    </a:lnTo>
                    <a:lnTo>
                      <a:pt x="274" y="131"/>
                    </a:lnTo>
                    <a:lnTo>
                      <a:pt x="326" y="97"/>
                    </a:lnTo>
                    <a:lnTo>
                      <a:pt x="379" y="68"/>
                    </a:lnTo>
                    <a:lnTo>
                      <a:pt x="437" y="44"/>
                    </a:lnTo>
                    <a:lnTo>
                      <a:pt x="496" y="24"/>
                    </a:lnTo>
                    <a:lnTo>
                      <a:pt x="559" y="10"/>
                    </a:lnTo>
                    <a:lnTo>
                      <a:pt x="621" y="3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75B5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45" name="Freeform 22"/>
              <p:cNvSpPr>
                <a:spLocks/>
              </p:cNvSpPr>
              <p:nvPr/>
            </p:nvSpPr>
            <p:spPr bwMode="auto">
              <a:xfrm>
                <a:off x="3450" y="1893"/>
                <a:ext cx="51" cy="51"/>
              </a:xfrm>
              <a:custGeom>
                <a:avLst/>
                <a:gdLst>
                  <a:gd name="T0" fmla="*/ 259 w 517"/>
                  <a:gd name="T1" fmla="*/ 0 h 512"/>
                  <a:gd name="T2" fmla="*/ 301 w 517"/>
                  <a:gd name="T3" fmla="*/ 4 h 512"/>
                  <a:gd name="T4" fmla="*/ 340 w 517"/>
                  <a:gd name="T5" fmla="*/ 13 h 512"/>
                  <a:gd name="T6" fmla="*/ 378 w 517"/>
                  <a:gd name="T7" fmla="*/ 29 h 512"/>
                  <a:gd name="T8" fmla="*/ 412 w 517"/>
                  <a:gd name="T9" fmla="*/ 49 h 512"/>
                  <a:gd name="T10" fmla="*/ 441 w 517"/>
                  <a:gd name="T11" fmla="*/ 75 h 512"/>
                  <a:gd name="T12" fmla="*/ 467 w 517"/>
                  <a:gd name="T13" fmla="*/ 105 h 512"/>
                  <a:gd name="T14" fmla="*/ 488 w 517"/>
                  <a:gd name="T15" fmla="*/ 138 h 512"/>
                  <a:gd name="T16" fmla="*/ 504 w 517"/>
                  <a:gd name="T17" fmla="*/ 175 h 512"/>
                  <a:gd name="T18" fmla="*/ 513 w 517"/>
                  <a:gd name="T19" fmla="*/ 214 h 512"/>
                  <a:gd name="T20" fmla="*/ 517 w 517"/>
                  <a:gd name="T21" fmla="*/ 256 h 512"/>
                  <a:gd name="T22" fmla="*/ 513 w 517"/>
                  <a:gd name="T23" fmla="*/ 297 h 512"/>
                  <a:gd name="T24" fmla="*/ 504 w 517"/>
                  <a:gd name="T25" fmla="*/ 336 h 512"/>
                  <a:gd name="T26" fmla="*/ 488 w 517"/>
                  <a:gd name="T27" fmla="*/ 373 h 512"/>
                  <a:gd name="T28" fmla="*/ 467 w 517"/>
                  <a:gd name="T29" fmla="*/ 407 h 512"/>
                  <a:gd name="T30" fmla="*/ 441 w 517"/>
                  <a:gd name="T31" fmla="*/ 437 h 512"/>
                  <a:gd name="T32" fmla="*/ 412 w 517"/>
                  <a:gd name="T33" fmla="*/ 463 h 512"/>
                  <a:gd name="T34" fmla="*/ 378 w 517"/>
                  <a:gd name="T35" fmla="*/ 484 h 512"/>
                  <a:gd name="T36" fmla="*/ 340 w 517"/>
                  <a:gd name="T37" fmla="*/ 499 h 512"/>
                  <a:gd name="T38" fmla="*/ 301 w 517"/>
                  <a:gd name="T39" fmla="*/ 509 h 512"/>
                  <a:gd name="T40" fmla="*/ 259 w 517"/>
                  <a:gd name="T41" fmla="*/ 512 h 512"/>
                  <a:gd name="T42" fmla="*/ 217 w 517"/>
                  <a:gd name="T43" fmla="*/ 509 h 512"/>
                  <a:gd name="T44" fmla="*/ 177 w 517"/>
                  <a:gd name="T45" fmla="*/ 499 h 512"/>
                  <a:gd name="T46" fmla="*/ 140 w 517"/>
                  <a:gd name="T47" fmla="*/ 484 h 512"/>
                  <a:gd name="T48" fmla="*/ 106 w 517"/>
                  <a:gd name="T49" fmla="*/ 463 h 512"/>
                  <a:gd name="T50" fmla="*/ 76 w 517"/>
                  <a:gd name="T51" fmla="*/ 437 h 512"/>
                  <a:gd name="T52" fmla="*/ 51 w 517"/>
                  <a:gd name="T53" fmla="*/ 407 h 512"/>
                  <a:gd name="T54" fmla="*/ 29 w 517"/>
                  <a:gd name="T55" fmla="*/ 373 h 512"/>
                  <a:gd name="T56" fmla="*/ 14 w 517"/>
                  <a:gd name="T57" fmla="*/ 336 h 512"/>
                  <a:gd name="T58" fmla="*/ 4 w 517"/>
                  <a:gd name="T59" fmla="*/ 297 h 512"/>
                  <a:gd name="T60" fmla="*/ 0 w 517"/>
                  <a:gd name="T61" fmla="*/ 256 h 512"/>
                  <a:gd name="T62" fmla="*/ 4 w 517"/>
                  <a:gd name="T63" fmla="*/ 214 h 512"/>
                  <a:gd name="T64" fmla="*/ 14 w 517"/>
                  <a:gd name="T65" fmla="*/ 175 h 512"/>
                  <a:gd name="T66" fmla="*/ 29 w 517"/>
                  <a:gd name="T67" fmla="*/ 138 h 512"/>
                  <a:gd name="T68" fmla="*/ 51 w 517"/>
                  <a:gd name="T69" fmla="*/ 105 h 512"/>
                  <a:gd name="T70" fmla="*/ 76 w 517"/>
                  <a:gd name="T71" fmla="*/ 75 h 512"/>
                  <a:gd name="T72" fmla="*/ 106 w 517"/>
                  <a:gd name="T73" fmla="*/ 49 h 512"/>
                  <a:gd name="T74" fmla="*/ 140 w 517"/>
                  <a:gd name="T75" fmla="*/ 29 h 512"/>
                  <a:gd name="T76" fmla="*/ 177 w 517"/>
                  <a:gd name="T77" fmla="*/ 13 h 512"/>
                  <a:gd name="T78" fmla="*/ 217 w 517"/>
                  <a:gd name="T79" fmla="*/ 4 h 512"/>
                  <a:gd name="T80" fmla="*/ 259 w 517"/>
                  <a:gd name="T81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7" h="512">
                    <a:moveTo>
                      <a:pt x="259" y="0"/>
                    </a:moveTo>
                    <a:lnTo>
                      <a:pt x="301" y="4"/>
                    </a:lnTo>
                    <a:lnTo>
                      <a:pt x="340" y="13"/>
                    </a:lnTo>
                    <a:lnTo>
                      <a:pt x="378" y="29"/>
                    </a:lnTo>
                    <a:lnTo>
                      <a:pt x="412" y="49"/>
                    </a:lnTo>
                    <a:lnTo>
                      <a:pt x="441" y="75"/>
                    </a:lnTo>
                    <a:lnTo>
                      <a:pt x="467" y="105"/>
                    </a:lnTo>
                    <a:lnTo>
                      <a:pt x="488" y="138"/>
                    </a:lnTo>
                    <a:lnTo>
                      <a:pt x="504" y="175"/>
                    </a:lnTo>
                    <a:lnTo>
                      <a:pt x="513" y="214"/>
                    </a:lnTo>
                    <a:lnTo>
                      <a:pt x="517" y="256"/>
                    </a:lnTo>
                    <a:lnTo>
                      <a:pt x="513" y="297"/>
                    </a:lnTo>
                    <a:lnTo>
                      <a:pt x="504" y="336"/>
                    </a:lnTo>
                    <a:lnTo>
                      <a:pt x="488" y="373"/>
                    </a:lnTo>
                    <a:lnTo>
                      <a:pt x="467" y="407"/>
                    </a:lnTo>
                    <a:lnTo>
                      <a:pt x="441" y="437"/>
                    </a:lnTo>
                    <a:lnTo>
                      <a:pt x="412" y="463"/>
                    </a:lnTo>
                    <a:lnTo>
                      <a:pt x="378" y="484"/>
                    </a:lnTo>
                    <a:lnTo>
                      <a:pt x="340" y="499"/>
                    </a:lnTo>
                    <a:lnTo>
                      <a:pt x="301" y="509"/>
                    </a:lnTo>
                    <a:lnTo>
                      <a:pt x="259" y="512"/>
                    </a:lnTo>
                    <a:lnTo>
                      <a:pt x="217" y="509"/>
                    </a:lnTo>
                    <a:lnTo>
                      <a:pt x="177" y="499"/>
                    </a:lnTo>
                    <a:lnTo>
                      <a:pt x="140" y="484"/>
                    </a:lnTo>
                    <a:lnTo>
                      <a:pt x="106" y="463"/>
                    </a:lnTo>
                    <a:lnTo>
                      <a:pt x="76" y="437"/>
                    </a:lnTo>
                    <a:lnTo>
                      <a:pt x="51" y="407"/>
                    </a:lnTo>
                    <a:lnTo>
                      <a:pt x="29" y="373"/>
                    </a:lnTo>
                    <a:lnTo>
                      <a:pt x="14" y="336"/>
                    </a:lnTo>
                    <a:lnTo>
                      <a:pt x="4" y="297"/>
                    </a:lnTo>
                    <a:lnTo>
                      <a:pt x="0" y="256"/>
                    </a:lnTo>
                    <a:lnTo>
                      <a:pt x="4" y="214"/>
                    </a:lnTo>
                    <a:lnTo>
                      <a:pt x="14" y="175"/>
                    </a:lnTo>
                    <a:lnTo>
                      <a:pt x="29" y="138"/>
                    </a:lnTo>
                    <a:lnTo>
                      <a:pt x="51" y="105"/>
                    </a:lnTo>
                    <a:lnTo>
                      <a:pt x="76" y="75"/>
                    </a:lnTo>
                    <a:lnTo>
                      <a:pt x="106" y="49"/>
                    </a:lnTo>
                    <a:lnTo>
                      <a:pt x="140" y="29"/>
                    </a:lnTo>
                    <a:lnTo>
                      <a:pt x="177" y="13"/>
                    </a:lnTo>
                    <a:lnTo>
                      <a:pt x="217" y="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D1383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46" name="Freeform 23"/>
              <p:cNvSpPr>
                <a:spLocks/>
              </p:cNvSpPr>
              <p:nvPr/>
            </p:nvSpPr>
            <p:spPr bwMode="auto">
              <a:xfrm>
                <a:off x="3585" y="1919"/>
                <a:ext cx="39" cy="38"/>
              </a:xfrm>
              <a:custGeom>
                <a:avLst/>
                <a:gdLst>
                  <a:gd name="T0" fmla="*/ 194 w 387"/>
                  <a:gd name="T1" fmla="*/ 0 h 384"/>
                  <a:gd name="T2" fmla="*/ 229 w 387"/>
                  <a:gd name="T3" fmla="*/ 3 h 384"/>
                  <a:gd name="T4" fmla="*/ 262 w 387"/>
                  <a:gd name="T5" fmla="*/ 12 h 384"/>
                  <a:gd name="T6" fmla="*/ 292 w 387"/>
                  <a:gd name="T7" fmla="*/ 26 h 384"/>
                  <a:gd name="T8" fmla="*/ 319 w 387"/>
                  <a:gd name="T9" fmla="*/ 45 h 384"/>
                  <a:gd name="T10" fmla="*/ 342 w 387"/>
                  <a:gd name="T11" fmla="*/ 68 h 384"/>
                  <a:gd name="T12" fmla="*/ 361 w 387"/>
                  <a:gd name="T13" fmla="*/ 95 h 384"/>
                  <a:gd name="T14" fmla="*/ 375 w 387"/>
                  <a:gd name="T15" fmla="*/ 125 h 384"/>
                  <a:gd name="T16" fmla="*/ 385 w 387"/>
                  <a:gd name="T17" fmla="*/ 158 h 384"/>
                  <a:gd name="T18" fmla="*/ 387 w 387"/>
                  <a:gd name="T19" fmla="*/ 192 h 384"/>
                  <a:gd name="T20" fmla="*/ 385 w 387"/>
                  <a:gd name="T21" fmla="*/ 227 h 384"/>
                  <a:gd name="T22" fmla="*/ 375 w 387"/>
                  <a:gd name="T23" fmla="*/ 259 h 384"/>
                  <a:gd name="T24" fmla="*/ 361 w 387"/>
                  <a:gd name="T25" fmla="*/ 289 h 384"/>
                  <a:gd name="T26" fmla="*/ 342 w 387"/>
                  <a:gd name="T27" fmla="*/ 316 h 384"/>
                  <a:gd name="T28" fmla="*/ 319 w 387"/>
                  <a:gd name="T29" fmla="*/ 339 h 384"/>
                  <a:gd name="T30" fmla="*/ 292 w 387"/>
                  <a:gd name="T31" fmla="*/ 357 h 384"/>
                  <a:gd name="T32" fmla="*/ 262 w 387"/>
                  <a:gd name="T33" fmla="*/ 372 h 384"/>
                  <a:gd name="T34" fmla="*/ 229 w 387"/>
                  <a:gd name="T35" fmla="*/ 380 h 384"/>
                  <a:gd name="T36" fmla="*/ 194 w 387"/>
                  <a:gd name="T37" fmla="*/ 384 h 384"/>
                  <a:gd name="T38" fmla="*/ 160 w 387"/>
                  <a:gd name="T39" fmla="*/ 380 h 384"/>
                  <a:gd name="T40" fmla="*/ 127 w 387"/>
                  <a:gd name="T41" fmla="*/ 372 h 384"/>
                  <a:gd name="T42" fmla="*/ 96 w 387"/>
                  <a:gd name="T43" fmla="*/ 357 h 384"/>
                  <a:gd name="T44" fmla="*/ 70 w 387"/>
                  <a:gd name="T45" fmla="*/ 339 h 384"/>
                  <a:gd name="T46" fmla="*/ 46 w 387"/>
                  <a:gd name="T47" fmla="*/ 316 h 384"/>
                  <a:gd name="T48" fmla="*/ 27 w 387"/>
                  <a:gd name="T49" fmla="*/ 289 h 384"/>
                  <a:gd name="T50" fmla="*/ 12 w 387"/>
                  <a:gd name="T51" fmla="*/ 259 h 384"/>
                  <a:gd name="T52" fmla="*/ 4 w 387"/>
                  <a:gd name="T53" fmla="*/ 227 h 384"/>
                  <a:gd name="T54" fmla="*/ 0 w 387"/>
                  <a:gd name="T55" fmla="*/ 192 h 384"/>
                  <a:gd name="T56" fmla="*/ 4 w 387"/>
                  <a:gd name="T57" fmla="*/ 158 h 384"/>
                  <a:gd name="T58" fmla="*/ 12 w 387"/>
                  <a:gd name="T59" fmla="*/ 125 h 384"/>
                  <a:gd name="T60" fmla="*/ 27 w 387"/>
                  <a:gd name="T61" fmla="*/ 95 h 384"/>
                  <a:gd name="T62" fmla="*/ 46 w 387"/>
                  <a:gd name="T63" fmla="*/ 68 h 384"/>
                  <a:gd name="T64" fmla="*/ 70 w 387"/>
                  <a:gd name="T65" fmla="*/ 45 h 384"/>
                  <a:gd name="T66" fmla="*/ 96 w 387"/>
                  <a:gd name="T67" fmla="*/ 26 h 384"/>
                  <a:gd name="T68" fmla="*/ 127 w 387"/>
                  <a:gd name="T69" fmla="*/ 12 h 384"/>
                  <a:gd name="T70" fmla="*/ 160 w 387"/>
                  <a:gd name="T71" fmla="*/ 3 h 384"/>
                  <a:gd name="T72" fmla="*/ 194 w 387"/>
                  <a:gd name="T73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7" h="384">
                    <a:moveTo>
                      <a:pt x="194" y="0"/>
                    </a:moveTo>
                    <a:lnTo>
                      <a:pt x="229" y="3"/>
                    </a:lnTo>
                    <a:lnTo>
                      <a:pt x="262" y="12"/>
                    </a:lnTo>
                    <a:lnTo>
                      <a:pt x="292" y="26"/>
                    </a:lnTo>
                    <a:lnTo>
                      <a:pt x="319" y="45"/>
                    </a:lnTo>
                    <a:lnTo>
                      <a:pt x="342" y="68"/>
                    </a:lnTo>
                    <a:lnTo>
                      <a:pt x="361" y="95"/>
                    </a:lnTo>
                    <a:lnTo>
                      <a:pt x="375" y="125"/>
                    </a:lnTo>
                    <a:lnTo>
                      <a:pt x="385" y="158"/>
                    </a:lnTo>
                    <a:lnTo>
                      <a:pt x="387" y="192"/>
                    </a:lnTo>
                    <a:lnTo>
                      <a:pt x="385" y="227"/>
                    </a:lnTo>
                    <a:lnTo>
                      <a:pt x="375" y="259"/>
                    </a:lnTo>
                    <a:lnTo>
                      <a:pt x="361" y="289"/>
                    </a:lnTo>
                    <a:lnTo>
                      <a:pt x="342" y="316"/>
                    </a:lnTo>
                    <a:lnTo>
                      <a:pt x="319" y="339"/>
                    </a:lnTo>
                    <a:lnTo>
                      <a:pt x="292" y="357"/>
                    </a:lnTo>
                    <a:lnTo>
                      <a:pt x="262" y="372"/>
                    </a:lnTo>
                    <a:lnTo>
                      <a:pt x="229" y="380"/>
                    </a:lnTo>
                    <a:lnTo>
                      <a:pt x="194" y="384"/>
                    </a:lnTo>
                    <a:lnTo>
                      <a:pt x="160" y="380"/>
                    </a:lnTo>
                    <a:lnTo>
                      <a:pt x="127" y="372"/>
                    </a:lnTo>
                    <a:lnTo>
                      <a:pt x="96" y="357"/>
                    </a:lnTo>
                    <a:lnTo>
                      <a:pt x="70" y="339"/>
                    </a:lnTo>
                    <a:lnTo>
                      <a:pt x="46" y="316"/>
                    </a:lnTo>
                    <a:lnTo>
                      <a:pt x="27" y="289"/>
                    </a:lnTo>
                    <a:lnTo>
                      <a:pt x="12" y="259"/>
                    </a:lnTo>
                    <a:lnTo>
                      <a:pt x="4" y="227"/>
                    </a:lnTo>
                    <a:lnTo>
                      <a:pt x="0" y="192"/>
                    </a:lnTo>
                    <a:lnTo>
                      <a:pt x="4" y="158"/>
                    </a:lnTo>
                    <a:lnTo>
                      <a:pt x="12" y="125"/>
                    </a:lnTo>
                    <a:lnTo>
                      <a:pt x="27" y="95"/>
                    </a:lnTo>
                    <a:lnTo>
                      <a:pt x="46" y="68"/>
                    </a:lnTo>
                    <a:lnTo>
                      <a:pt x="70" y="45"/>
                    </a:lnTo>
                    <a:lnTo>
                      <a:pt x="96" y="26"/>
                    </a:lnTo>
                    <a:lnTo>
                      <a:pt x="127" y="12"/>
                    </a:lnTo>
                    <a:lnTo>
                      <a:pt x="160" y="3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D75A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47" name="Freeform 24"/>
              <p:cNvSpPr>
                <a:spLocks/>
              </p:cNvSpPr>
              <p:nvPr/>
            </p:nvSpPr>
            <p:spPr bwMode="auto">
              <a:xfrm>
                <a:off x="3521" y="1963"/>
                <a:ext cx="25" cy="26"/>
              </a:xfrm>
              <a:custGeom>
                <a:avLst/>
                <a:gdLst>
                  <a:gd name="T0" fmla="*/ 129 w 257"/>
                  <a:gd name="T1" fmla="*/ 0 h 256"/>
                  <a:gd name="T2" fmla="*/ 158 w 257"/>
                  <a:gd name="T3" fmla="*/ 3 h 256"/>
                  <a:gd name="T4" fmla="*/ 186 w 257"/>
                  <a:gd name="T5" fmla="*/ 13 h 256"/>
                  <a:gd name="T6" fmla="*/ 209 w 257"/>
                  <a:gd name="T7" fmla="*/ 28 h 256"/>
                  <a:gd name="T8" fmla="*/ 230 w 257"/>
                  <a:gd name="T9" fmla="*/ 48 h 256"/>
                  <a:gd name="T10" fmla="*/ 244 w 257"/>
                  <a:gd name="T11" fmla="*/ 72 h 256"/>
                  <a:gd name="T12" fmla="*/ 254 w 257"/>
                  <a:gd name="T13" fmla="*/ 98 h 256"/>
                  <a:gd name="T14" fmla="*/ 257 w 257"/>
                  <a:gd name="T15" fmla="*/ 128 h 256"/>
                  <a:gd name="T16" fmla="*/ 254 w 257"/>
                  <a:gd name="T17" fmla="*/ 157 h 256"/>
                  <a:gd name="T18" fmla="*/ 244 w 257"/>
                  <a:gd name="T19" fmla="*/ 184 h 256"/>
                  <a:gd name="T20" fmla="*/ 230 w 257"/>
                  <a:gd name="T21" fmla="*/ 208 h 256"/>
                  <a:gd name="T22" fmla="*/ 209 w 257"/>
                  <a:gd name="T23" fmla="*/ 228 h 256"/>
                  <a:gd name="T24" fmla="*/ 186 w 257"/>
                  <a:gd name="T25" fmla="*/ 243 h 256"/>
                  <a:gd name="T26" fmla="*/ 158 w 257"/>
                  <a:gd name="T27" fmla="*/ 253 h 256"/>
                  <a:gd name="T28" fmla="*/ 129 w 257"/>
                  <a:gd name="T29" fmla="*/ 256 h 256"/>
                  <a:gd name="T30" fmla="*/ 99 w 257"/>
                  <a:gd name="T31" fmla="*/ 253 h 256"/>
                  <a:gd name="T32" fmla="*/ 71 w 257"/>
                  <a:gd name="T33" fmla="*/ 243 h 256"/>
                  <a:gd name="T34" fmla="*/ 48 w 257"/>
                  <a:gd name="T35" fmla="*/ 228 h 256"/>
                  <a:gd name="T36" fmla="*/ 27 w 257"/>
                  <a:gd name="T37" fmla="*/ 208 h 256"/>
                  <a:gd name="T38" fmla="*/ 13 w 257"/>
                  <a:gd name="T39" fmla="*/ 184 h 256"/>
                  <a:gd name="T40" fmla="*/ 3 w 257"/>
                  <a:gd name="T41" fmla="*/ 157 h 256"/>
                  <a:gd name="T42" fmla="*/ 0 w 257"/>
                  <a:gd name="T43" fmla="*/ 128 h 256"/>
                  <a:gd name="T44" fmla="*/ 3 w 257"/>
                  <a:gd name="T45" fmla="*/ 98 h 256"/>
                  <a:gd name="T46" fmla="*/ 13 w 257"/>
                  <a:gd name="T47" fmla="*/ 72 h 256"/>
                  <a:gd name="T48" fmla="*/ 27 w 257"/>
                  <a:gd name="T49" fmla="*/ 48 h 256"/>
                  <a:gd name="T50" fmla="*/ 48 w 257"/>
                  <a:gd name="T51" fmla="*/ 28 h 256"/>
                  <a:gd name="T52" fmla="*/ 71 w 257"/>
                  <a:gd name="T53" fmla="*/ 13 h 256"/>
                  <a:gd name="T54" fmla="*/ 99 w 257"/>
                  <a:gd name="T55" fmla="*/ 3 h 256"/>
                  <a:gd name="T56" fmla="*/ 129 w 257"/>
                  <a:gd name="T5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7" h="256">
                    <a:moveTo>
                      <a:pt x="129" y="0"/>
                    </a:moveTo>
                    <a:lnTo>
                      <a:pt x="158" y="3"/>
                    </a:lnTo>
                    <a:lnTo>
                      <a:pt x="186" y="13"/>
                    </a:lnTo>
                    <a:lnTo>
                      <a:pt x="209" y="28"/>
                    </a:lnTo>
                    <a:lnTo>
                      <a:pt x="230" y="48"/>
                    </a:lnTo>
                    <a:lnTo>
                      <a:pt x="244" y="72"/>
                    </a:lnTo>
                    <a:lnTo>
                      <a:pt x="254" y="98"/>
                    </a:lnTo>
                    <a:lnTo>
                      <a:pt x="257" y="128"/>
                    </a:lnTo>
                    <a:lnTo>
                      <a:pt x="254" y="157"/>
                    </a:lnTo>
                    <a:lnTo>
                      <a:pt x="244" y="184"/>
                    </a:lnTo>
                    <a:lnTo>
                      <a:pt x="230" y="208"/>
                    </a:lnTo>
                    <a:lnTo>
                      <a:pt x="209" y="228"/>
                    </a:lnTo>
                    <a:lnTo>
                      <a:pt x="186" y="243"/>
                    </a:lnTo>
                    <a:lnTo>
                      <a:pt x="158" y="253"/>
                    </a:lnTo>
                    <a:lnTo>
                      <a:pt x="129" y="256"/>
                    </a:lnTo>
                    <a:lnTo>
                      <a:pt x="99" y="253"/>
                    </a:lnTo>
                    <a:lnTo>
                      <a:pt x="71" y="243"/>
                    </a:lnTo>
                    <a:lnTo>
                      <a:pt x="48" y="228"/>
                    </a:lnTo>
                    <a:lnTo>
                      <a:pt x="27" y="208"/>
                    </a:lnTo>
                    <a:lnTo>
                      <a:pt x="13" y="184"/>
                    </a:lnTo>
                    <a:lnTo>
                      <a:pt x="3" y="157"/>
                    </a:lnTo>
                    <a:lnTo>
                      <a:pt x="0" y="128"/>
                    </a:lnTo>
                    <a:lnTo>
                      <a:pt x="3" y="98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8" y="28"/>
                    </a:lnTo>
                    <a:lnTo>
                      <a:pt x="71" y="13"/>
                    </a:lnTo>
                    <a:lnTo>
                      <a:pt x="99" y="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ED3F3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48" name="Freeform 25"/>
              <p:cNvSpPr>
                <a:spLocks/>
              </p:cNvSpPr>
              <p:nvPr/>
            </p:nvSpPr>
            <p:spPr bwMode="auto">
              <a:xfrm>
                <a:off x="3456" y="2015"/>
                <a:ext cx="39" cy="38"/>
              </a:xfrm>
              <a:custGeom>
                <a:avLst/>
                <a:gdLst>
                  <a:gd name="T0" fmla="*/ 194 w 387"/>
                  <a:gd name="T1" fmla="*/ 0 h 384"/>
                  <a:gd name="T2" fmla="*/ 229 w 387"/>
                  <a:gd name="T3" fmla="*/ 3 h 384"/>
                  <a:gd name="T4" fmla="*/ 261 w 387"/>
                  <a:gd name="T5" fmla="*/ 12 h 384"/>
                  <a:gd name="T6" fmla="*/ 292 w 387"/>
                  <a:gd name="T7" fmla="*/ 26 h 384"/>
                  <a:gd name="T8" fmla="*/ 318 w 387"/>
                  <a:gd name="T9" fmla="*/ 45 h 384"/>
                  <a:gd name="T10" fmla="*/ 342 w 387"/>
                  <a:gd name="T11" fmla="*/ 68 h 384"/>
                  <a:gd name="T12" fmla="*/ 361 w 387"/>
                  <a:gd name="T13" fmla="*/ 95 h 384"/>
                  <a:gd name="T14" fmla="*/ 375 w 387"/>
                  <a:gd name="T15" fmla="*/ 125 h 384"/>
                  <a:gd name="T16" fmla="*/ 384 w 387"/>
                  <a:gd name="T17" fmla="*/ 158 h 384"/>
                  <a:gd name="T18" fmla="*/ 387 w 387"/>
                  <a:gd name="T19" fmla="*/ 192 h 384"/>
                  <a:gd name="T20" fmla="*/ 384 w 387"/>
                  <a:gd name="T21" fmla="*/ 227 h 384"/>
                  <a:gd name="T22" fmla="*/ 375 w 387"/>
                  <a:gd name="T23" fmla="*/ 259 h 384"/>
                  <a:gd name="T24" fmla="*/ 361 w 387"/>
                  <a:gd name="T25" fmla="*/ 289 h 384"/>
                  <a:gd name="T26" fmla="*/ 342 w 387"/>
                  <a:gd name="T27" fmla="*/ 316 h 384"/>
                  <a:gd name="T28" fmla="*/ 318 w 387"/>
                  <a:gd name="T29" fmla="*/ 339 h 384"/>
                  <a:gd name="T30" fmla="*/ 292 w 387"/>
                  <a:gd name="T31" fmla="*/ 357 h 384"/>
                  <a:gd name="T32" fmla="*/ 261 w 387"/>
                  <a:gd name="T33" fmla="*/ 372 h 384"/>
                  <a:gd name="T34" fmla="*/ 229 w 387"/>
                  <a:gd name="T35" fmla="*/ 380 h 384"/>
                  <a:gd name="T36" fmla="*/ 194 w 387"/>
                  <a:gd name="T37" fmla="*/ 384 h 384"/>
                  <a:gd name="T38" fmla="*/ 159 w 387"/>
                  <a:gd name="T39" fmla="*/ 380 h 384"/>
                  <a:gd name="T40" fmla="*/ 127 w 387"/>
                  <a:gd name="T41" fmla="*/ 372 h 384"/>
                  <a:gd name="T42" fmla="*/ 96 w 387"/>
                  <a:gd name="T43" fmla="*/ 357 h 384"/>
                  <a:gd name="T44" fmla="*/ 70 w 387"/>
                  <a:gd name="T45" fmla="*/ 339 h 384"/>
                  <a:gd name="T46" fmla="*/ 45 w 387"/>
                  <a:gd name="T47" fmla="*/ 316 h 384"/>
                  <a:gd name="T48" fmla="*/ 27 w 387"/>
                  <a:gd name="T49" fmla="*/ 289 h 384"/>
                  <a:gd name="T50" fmla="*/ 12 w 387"/>
                  <a:gd name="T51" fmla="*/ 259 h 384"/>
                  <a:gd name="T52" fmla="*/ 4 w 387"/>
                  <a:gd name="T53" fmla="*/ 227 h 384"/>
                  <a:gd name="T54" fmla="*/ 0 w 387"/>
                  <a:gd name="T55" fmla="*/ 192 h 384"/>
                  <a:gd name="T56" fmla="*/ 4 w 387"/>
                  <a:gd name="T57" fmla="*/ 158 h 384"/>
                  <a:gd name="T58" fmla="*/ 12 w 387"/>
                  <a:gd name="T59" fmla="*/ 125 h 384"/>
                  <a:gd name="T60" fmla="*/ 27 w 387"/>
                  <a:gd name="T61" fmla="*/ 95 h 384"/>
                  <a:gd name="T62" fmla="*/ 45 w 387"/>
                  <a:gd name="T63" fmla="*/ 68 h 384"/>
                  <a:gd name="T64" fmla="*/ 70 w 387"/>
                  <a:gd name="T65" fmla="*/ 45 h 384"/>
                  <a:gd name="T66" fmla="*/ 96 w 387"/>
                  <a:gd name="T67" fmla="*/ 26 h 384"/>
                  <a:gd name="T68" fmla="*/ 127 w 387"/>
                  <a:gd name="T69" fmla="*/ 12 h 384"/>
                  <a:gd name="T70" fmla="*/ 159 w 387"/>
                  <a:gd name="T71" fmla="*/ 3 h 384"/>
                  <a:gd name="T72" fmla="*/ 194 w 387"/>
                  <a:gd name="T73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7" h="384">
                    <a:moveTo>
                      <a:pt x="194" y="0"/>
                    </a:moveTo>
                    <a:lnTo>
                      <a:pt x="229" y="3"/>
                    </a:lnTo>
                    <a:lnTo>
                      <a:pt x="261" y="12"/>
                    </a:lnTo>
                    <a:lnTo>
                      <a:pt x="292" y="26"/>
                    </a:lnTo>
                    <a:lnTo>
                      <a:pt x="318" y="45"/>
                    </a:lnTo>
                    <a:lnTo>
                      <a:pt x="342" y="68"/>
                    </a:lnTo>
                    <a:lnTo>
                      <a:pt x="361" y="95"/>
                    </a:lnTo>
                    <a:lnTo>
                      <a:pt x="375" y="125"/>
                    </a:lnTo>
                    <a:lnTo>
                      <a:pt x="384" y="158"/>
                    </a:lnTo>
                    <a:lnTo>
                      <a:pt x="387" y="192"/>
                    </a:lnTo>
                    <a:lnTo>
                      <a:pt x="384" y="227"/>
                    </a:lnTo>
                    <a:lnTo>
                      <a:pt x="375" y="259"/>
                    </a:lnTo>
                    <a:lnTo>
                      <a:pt x="361" y="289"/>
                    </a:lnTo>
                    <a:lnTo>
                      <a:pt x="342" y="316"/>
                    </a:lnTo>
                    <a:lnTo>
                      <a:pt x="318" y="339"/>
                    </a:lnTo>
                    <a:lnTo>
                      <a:pt x="292" y="357"/>
                    </a:lnTo>
                    <a:lnTo>
                      <a:pt x="261" y="372"/>
                    </a:lnTo>
                    <a:lnTo>
                      <a:pt x="229" y="380"/>
                    </a:lnTo>
                    <a:lnTo>
                      <a:pt x="194" y="384"/>
                    </a:lnTo>
                    <a:lnTo>
                      <a:pt x="159" y="380"/>
                    </a:lnTo>
                    <a:lnTo>
                      <a:pt x="127" y="372"/>
                    </a:lnTo>
                    <a:lnTo>
                      <a:pt x="96" y="357"/>
                    </a:lnTo>
                    <a:lnTo>
                      <a:pt x="70" y="339"/>
                    </a:lnTo>
                    <a:lnTo>
                      <a:pt x="45" y="316"/>
                    </a:lnTo>
                    <a:lnTo>
                      <a:pt x="27" y="289"/>
                    </a:lnTo>
                    <a:lnTo>
                      <a:pt x="12" y="259"/>
                    </a:lnTo>
                    <a:lnTo>
                      <a:pt x="4" y="227"/>
                    </a:lnTo>
                    <a:lnTo>
                      <a:pt x="0" y="192"/>
                    </a:lnTo>
                    <a:lnTo>
                      <a:pt x="4" y="158"/>
                    </a:lnTo>
                    <a:lnTo>
                      <a:pt x="12" y="125"/>
                    </a:lnTo>
                    <a:lnTo>
                      <a:pt x="27" y="95"/>
                    </a:lnTo>
                    <a:lnTo>
                      <a:pt x="45" y="68"/>
                    </a:lnTo>
                    <a:lnTo>
                      <a:pt x="70" y="45"/>
                    </a:lnTo>
                    <a:lnTo>
                      <a:pt x="96" y="26"/>
                    </a:lnTo>
                    <a:lnTo>
                      <a:pt x="127" y="12"/>
                    </a:lnTo>
                    <a:lnTo>
                      <a:pt x="159" y="3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96C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49" name="Freeform 26"/>
              <p:cNvSpPr>
                <a:spLocks/>
              </p:cNvSpPr>
              <p:nvPr/>
            </p:nvSpPr>
            <p:spPr bwMode="auto">
              <a:xfrm>
                <a:off x="3592" y="2015"/>
                <a:ext cx="25" cy="25"/>
              </a:xfrm>
              <a:custGeom>
                <a:avLst/>
                <a:gdLst>
                  <a:gd name="T0" fmla="*/ 129 w 259"/>
                  <a:gd name="T1" fmla="*/ 0 h 256"/>
                  <a:gd name="T2" fmla="*/ 159 w 259"/>
                  <a:gd name="T3" fmla="*/ 3 h 256"/>
                  <a:gd name="T4" fmla="*/ 186 w 259"/>
                  <a:gd name="T5" fmla="*/ 13 h 256"/>
                  <a:gd name="T6" fmla="*/ 210 w 259"/>
                  <a:gd name="T7" fmla="*/ 28 h 256"/>
                  <a:gd name="T8" fmla="*/ 230 w 259"/>
                  <a:gd name="T9" fmla="*/ 48 h 256"/>
                  <a:gd name="T10" fmla="*/ 245 w 259"/>
                  <a:gd name="T11" fmla="*/ 72 h 256"/>
                  <a:gd name="T12" fmla="*/ 255 w 259"/>
                  <a:gd name="T13" fmla="*/ 99 h 256"/>
                  <a:gd name="T14" fmla="*/ 259 w 259"/>
                  <a:gd name="T15" fmla="*/ 128 h 256"/>
                  <a:gd name="T16" fmla="*/ 255 w 259"/>
                  <a:gd name="T17" fmla="*/ 158 h 256"/>
                  <a:gd name="T18" fmla="*/ 245 w 259"/>
                  <a:gd name="T19" fmla="*/ 184 h 256"/>
                  <a:gd name="T20" fmla="*/ 230 w 259"/>
                  <a:gd name="T21" fmla="*/ 208 h 256"/>
                  <a:gd name="T22" fmla="*/ 210 w 259"/>
                  <a:gd name="T23" fmla="*/ 228 h 256"/>
                  <a:gd name="T24" fmla="*/ 186 w 259"/>
                  <a:gd name="T25" fmla="*/ 243 h 256"/>
                  <a:gd name="T26" fmla="*/ 159 w 259"/>
                  <a:gd name="T27" fmla="*/ 253 h 256"/>
                  <a:gd name="T28" fmla="*/ 129 w 259"/>
                  <a:gd name="T29" fmla="*/ 256 h 256"/>
                  <a:gd name="T30" fmla="*/ 99 w 259"/>
                  <a:gd name="T31" fmla="*/ 253 h 256"/>
                  <a:gd name="T32" fmla="*/ 73 w 259"/>
                  <a:gd name="T33" fmla="*/ 243 h 256"/>
                  <a:gd name="T34" fmla="*/ 49 w 259"/>
                  <a:gd name="T35" fmla="*/ 228 h 256"/>
                  <a:gd name="T36" fmla="*/ 29 w 259"/>
                  <a:gd name="T37" fmla="*/ 208 h 256"/>
                  <a:gd name="T38" fmla="*/ 13 w 259"/>
                  <a:gd name="T39" fmla="*/ 184 h 256"/>
                  <a:gd name="T40" fmla="*/ 3 w 259"/>
                  <a:gd name="T41" fmla="*/ 158 h 256"/>
                  <a:gd name="T42" fmla="*/ 0 w 259"/>
                  <a:gd name="T43" fmla="*/ 128 h 256"/>
                  <a:gd name="T44" fmla="*/ 3 w 259"/>
                  <a:gd name="T45" fmla="*/ 99 h 256"/>
                  <a:gd name="T46" fmla="*/ 13 w 259"/>
                  <a:gd name="T47" fmla="*/ 72 h 256"/>
                  <a:gd name="T48" fmla="*/ 29 w 259"/>
                  <a:gd name="T49" fmla="*/ 48 h 256"/>
                  <a:gd name="T50" fmla="*/ 49 w 259"/>
                  <a:gd name="T51" fmla="*/ 28 h 256"/>
                  <a:gd name="T52" fmla="*/ 73 w 259"/>
                  <a:gd name="T53" fmla="*/ 13 h 256"/>
                  <a:gd name="T54" fmla="*/ 99 w 259"/>
                  <a:gd name="T55" fmla="*/ 3 h 256"/>
                  <a:gd name="T56" fmla="*/ 129 w 259"/>
                  <a:gd name="T5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256">
                    <a:moveTo>
                      <a:pt x="129" y="0"/>
                    </a:moveTo>
                    <a:lnTo>
                      <a:pt x="159" y="3"/>
                    </a:lnTo>
                    <a:lnTo>
                      <a:pt x="186" y="13"/>
                    </a:lnTo>
                    <a:lnTo>
                      <a:pt x="210" y="28"/>
                    </a:lnTo>
                    <a:lnTo>
                      <a:pt x="230" y="48"/>
                    </a:lnTo>
                    <a:lnTo>
                      <a:pt x="245" y="72"/>
                    </a:lnTo>
                    <a:lnTo>
                      <a:pt x="255" y="99"/>
                    </a:lnTo>
                    <a:lnTo>
                      <a:pt x="259" y="128"/>
                    </a:lnTo>
                    <a:lnTo>
                      <a:pt x="255" y="158"/>
                    </a:lnTo>
                    <a:lnTo>
                      <a:pt x="245" y="184"/>
                    </a:lnTo>
                    <a:lnTo>
                      <a:pt x="230" y="208"/>
                    </a:lnTo>
                    <a:lnTo>
                      <a:pt x="210" y="228"/>
                    </a:lnTo>
                    <a:lnTo>
                      <a:pt x="186" y="243"/>
                    </a:lnTo>
                    <a:lnTo>
                      <a:pt x="159" y="253"/>
                    </a:lnTo>
                    <a:lnTo>
                      <a:pt x="129" y="256"/>
                    </a:lnTo>
                    <a:lnTo>
                      <a:pt x="99" y="253"/>
                    </a:lnTo>
                    <a:lnTo>
                      <a:pt x="73" y="243"/>
                    </a:lnTo>
                    <a:lnTo>
                      <a:pt x="49" y="228"/>
                    </a:lnTo>
                    <a:lnTo>
                      <a:pt x="29" y="208"/>
                    </a:lnTo>
                    <a:lnTo>
                      <a:pt x="13" y="184"/>
                    </a:lnTo>
                    <a:lnTo>
                      <a:pt x="3" y="158"/>
                    </a:lnTo>
                    <a:lnTo>
                      <a:pt x="0" y="128"/>
                    </a:lnTo>
                    <a:lnTo>
                      <a:pt x="3" y="99"/>
                    </a:lnTo>
                    <a:lnTo>
                      <a:pt x="13" y="72"/>
                    </a:lnTo>
                    <a:lnTo>
                      <a:pt x="29" y="48"/>
                    </a:lnTo>
                    <a:lnTo>
                      <a:pt x="49" y="28"/>
                    </a:lnTo>
                    <a:lnTo>
                      <a:pt x="73" y="13"/>
                    </a:lnTo>
                    <a:lnTo>
                      <a:pt x="99" y="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D1383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0" name="Freeform 27"/>
              <p:cNvSpPr>
                <a:spLocks/>
              </p:cNvSpPr>
              <p:nvPr/>
            </p:nvSpPr>
            <p:spPr bwMode="auto">
              <a:xfrm>
                <a:off x="3525" y="1908"/>
                <a:ext cx="29" cy="21"/>
              </a:xfrm>
              <a:custGeom>
                <a:avLst/>
                <a:gdLst>
                  <a:gd name="T0" fmla="*/ 61 w 292"/>
                  <a:gd name="T1" fmla="*/ 0 h 208"/>
                  <a:gd name="T2" fmla="*/ 77 w 292"/>
                  <a:gd name="T3" fmla="*/ 1 h 208"/>
                  <a:gd name="T4" fmla="*/ 94 w 292"/>
                  <a:gd name="T5" fmla="*/ 7 h 208"/>
                  <a:gd name="T6" fmla="*/ 256 w 292"/>
                  <a:gd name="T7" fmla="*/ 87 h 208"/>
                  <a:gd name="T8" fmla="*/ 271 w 292"/>
                  <a:gd name="T9" fmla="*/ 97 h 208"/>
                  <a:gd name="T10" fmla="*/ 282 w 292"/>
                  <a:gd name="T11" fmla="*/ 110 h 208"/>
                  <a:gd name="T12" fmla="*/ 289 w 292"/>
                  <a:gd name="T13" fmla="*/ 124 h 208"/>
                  <a:gd name="T14" fmla="*/ 292 w 292"/>
                  <a:gd name="T15" fmla="*/ 141 h 208"/>
                  <a:gd name="T16" fmla="*/ 290 w 292"/>
                  <a:gd name="T17" fmla="*/ 157 h 208"/>
                  <a:gd name="T18" fmla="*/ 285 w 292"/>
                  <a:gd name="T19" fmla="*/ 173 h 208"/>
                  <a:gd name="T20" fmla="*/ 275 w 292"/>
                  <a:gd name="T21" fmla="*/ 188 h 208"/>
                  <a:gd name="T22" fmla="*/ 261 w 292"/>
                  <a:gd name="T23" fmla="*/ 200 h 208"/>
                  <a:gd name="T24" fmla="*/ 245 w 292"/>
                  <a:gd name="T25" fmla="*/ 206 h 208"/>
                  <a:gd name="T26" fmla="*/ 228 w 292"/>
                  <a:gd name="T27" fmla="*/ 208 h 208"/>
                  <a:gd name="T28" fmla="*/ 213 w 292"/>
                  <a:gd name="T29" fmla="*/ 207 h 208"/>
                  <a:gd name="T30" fmla="*/ 199 w 292"/>
                  <a:gd name="T31" fmla="*/ 202 h 208"/>
                  <a:gd name="T32" fmla="*/ 35 w 292"/>
                  <a:gd name="T33" fmla="*/ 121 h 208"/>
                  <a:gd name="T34" fmla="*/ 21 w 292"/>
                  <a:gd name="T35" fmla="*/ 111 h 208"/>
                  <a:gd name="T36" fmla="*/ 10 w 292"/>
                  <a:gd name="T37" fmla="*/ 98 h 208"/>
                  <a:gd name="T38" fmla="*/ 3 w 292"/>
                  <a:gd name="T39" fmla="*/ 84 h 208"/>
                  <a:gd name="T40" fmla="*/ 0 w 292"/>
                  <a:gd name="T41" fmla="*/ 68 h 208"/>
                  <a:gd name="T42" fmla="*/ 1 w 292"/>
                  <a:gd name="T43" fmla="*/ 51 h 208"/>
                  <a:gd name="T44" fmla="*/ 7 w 292"/>
                  <a:gd name="T45" fmla="*/ 35 h 208"/>
                  <a:gd name="T46" fmla="*/ 17 w 292"/>
                  <a:gd name="T47" fmla="*/ 21 h 208"/>
                  <a:gd name="T48" fmla="*/ 29 w 292"/>
                  <a:gd name="T49" fmla="*/ 10 h 208"/>
                  <a:gd name="T50" fmla="*/ 44 w 292"/>
                  <a:gd name="T51" fmla="*/ 3 h 208"/>
                  <a:gd name="T52" fmla="*/ 61 w 292"/>
                  <a:gd name="T5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08">
                    <a:moveTo>
                      <a:pt x="61" y="0"/>
                    </a:moveTo>
                    <a:lnTo>
                      <a:pt x="77" y="1"/>
                    </a:lnTo>
                    <a:lnTo>
                      <a:pt x="94" y="7"/>
                    </a:lnTo>
                    <a:lnTo>
                      <a:pt x="256" y="87"/>
                    </a:lnTo>
                    <a:lnTo>
                      <a:pt x="271" y="97"/>
                    </a:lnTo>
                    <a:lnTo>
                      <a:pt x="282" y="110"/>
                    </a:lnTo>
                    <a:lnTo>
                      <a:pt x="289" y="124"/>
                    </a:lnTo>
                    <a:lnTo>
                      <a:pt x="292" y="141"/>
                    </a:lnTo>
                    <a:lnTo>
                      <a:pt x="290" y="157"/>
                    </a:lnTo>
                    <a:lnTo>
                      <a:pt x="285" y="173"/>
                    </a:lnTo>
                    <a:lnTo>
                      <a:pt x="275" y="188"/>
                    </a:lnTo>
                    <a:lnTo>
                      <a:pt x="261" y="200"/>
                    </a:lnTo>
                    <a:lnTo>
                      <a:pt x="245" y="206"/>
                    </a:lnTo>
                    <a:lnTo>
                      <a:pt x="228" y="208"/>
                    </a:lnTo>
                    <a:lnTo>
                      <a:pt x="213" y="207"/>
                    </a:lnTo>
                    <a:lnTo>
                      <a:pt x="199" y="202"/>
                    </a:lnTo>
                    <a:lnTo>
                      <a:pt x="35" y="121"/>
                    </a:lnTo>
                    <a:lnTo>
                      <a:pt x="21" y="111"/>
                    </a:lnTo>
                    <a:lnTo>
                      <a:pt x="10" y="98"/>
                    </a:lnTo>
                    <a:lnTo>
                      <a:pt x="3" y="84"/>
                    </a:lnTo>
                    <a:lnTo>
                      <a:pt x="0" y="68"/>
                    </a:lnTo>
                    <a:lnTo>
                      <a:pt x="1" y="51"/>
                    </a:lnTo>
                    <a:lnTo>
                      <a:pt x="7" y="35"/>
                    </a:lnTo>
                    <a:lnTo>
                      <a:pt x="17" y="21"/>
                    </a:lnTo>
                    <a:lnTo>
                      <a:pt x="29" y="10"/>
                    </a:lnTo>
                    <a:lnTo>
                      <a:pt x="44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22F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1" name="Freeform 28"/>
              <p:cNvSpPr>
                <a:spLocks/>
              </p:cNvSpPr>
              <p:nvPr/>
            </p:nvSpPr>
            <p:spPr bwMode="auto">
              <a:xfrm>
                <a:off x="3572" y="1970"/>
                <a:ext cx="26" cy="25"/>
              </a:xfrm>
              <a:custGeom>
                <a:avLst/>
                <a:gdLst>
                  <a:gd name="T0" fmla="*/ 64 w 258"/>
                  <a:gd name="T1" fmla="*/ 0 h 256"/>
                  <a:gd name="T2" fmla="*/ 81 w 258"/>
                  <a:gd name="T3" fmla="*/ 3 h 256"/>
                  <a:gd name="T4" fmla="*/ 96 w 258"/>
                  <a:gd name="T5" fmla="*/ 8 h 256"/>
                  <a:gd name="T6" fmla="*/ 110 w 258"/>
                  <a:gd name="T7" fmla="*/ 19 h 256"/>
                  <a:gd name="T8" fmla="*/ 238 w 258"/>
                  <a:gd name="T9" fmla="*/ 147 h 256"/>
                  <a:gd name="T10" fmla="*/ 249 w 258"/>
                  <a:gd name="T11" fmla="*/ 161 h 256"/>
                  <a:gd name="T12" fmla="*/ 256 w 258"/>
                  <a:gd name="T13" fmla="*/ 176 h 256"/>
                  <a:gd name="T14" fmla="*/ 258 w 258"/>
                  <a:gd name="T15" fmla="*/ 192 h 256"/>
                  <a:gd name="T16" fmla="*/ 256 w 258"/>
                  <a:gd name="T17" fmla="*/ 209 h 256"/>
                  <a:gd name="T18" fmla="*/ 249 w 258"/>
                  <a:gd name="T19" fmla="*/ 224 h 256"/>
                  <a:gd name="T20" fmla="*/ 238 w 258"/>
                  <a:gd name="T21" fmla="*/ 237 h 256"/>
                  <a:gd name="T22" fmla="*/ 225 w 258"/>
                  <a:gd name="T23" fmla="*/ 248 h 256"/>
                  <a:gd name="T24" fmla="*/ 210 w 258"/>
                  <a:gd name="T25" fmla="*/ 253 h 256"/>
                  <a:gd name="T26" fmla="*/ 193 w 258"/>
                  <a:gd name="T27" fmla="*/ 256 h 256"/>
                  <a:gd name="T28" fmla="*/ 177 w 258"/>
                  <a:gd name="T29" fmla="*/ 253 h 256"/>
                  <a:gd name="T30" fmla="*/ 161 w 258"/>
                  <a:gd name="T31" fmla="*/ 248 h 256"/>
                  <a:gd name="T32" fmla="*/ 148 w 258"/>
                  <a:gd name="T33" fmla="*/ 237 h 256"/>
                  <a:gd name="T34" fmla="*/ 18 w 258"/>
                  <a:gd name="T35" fmla="*/ 109 h 256"/>
                  <a:gd name="T36" fmla="*/ 8 w 258"/>
                  <a:gd name="T37" fmla="*/ 95 h 256"/>
                  <a:gd name="T38" fmla="*/ 2 w 258"/>
                  <a:gd name="T39" fmla="*/ 80 h 256"/>
                  <a:gd name="T40" fmla="*/ 0 w 258"/>
                  <a:gd name="T41" fmla="*/ 64 h 256"/>
                  <a:gd name="T42" fmla="*/ 2 w 258"/>
                  <a:gd name="T43" fmla="*/ 47 h 256"/>
                  <a:gd name="T44" fmla="*/ 8 w 258"/>
                  <a:gd name="T45" fmla="*/ 32 h 256"/>
                  <a:gd name="T46" fmla="*/ 18 w 258"/>
                  <a:gd name="T47" fmla="*/ 19 h 256"/>
                  <a:gd name="T48" fmla="*/ 33 w 258"/>
                  <a:gd name="T49" fmla="*/ 8 h 256"/>
                  <a:gd name="T50" fmla="*/ 48 w 258"/>
                  <a:gd name="T51" fmla="*/ 3 h 256"/>
                  <a:gd name="T52" fmla="*/ 64 w 258"/>
                  <a:gd name="T5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8" h="256">
                    <a:moveTo>
                      <a:pt x="64" y="0"/>
                    </a:moveTo>
                    <a:lnTo>
                      <a:pt x="81" y="3"/>
                    </a:lnTo>
                    <a:lnTo>
                      <a:pt x="96" y="8"/>
                    </a:lnTo>
                    <a:lnTo>
                      <a:pt x="110" y="19"/>
                    </a:lnTo>
                    <a:lnTo>
                      <a:pt x="238" y="147"/>
                    </a:lnTo>
                    <a:lnTo>
                      <a:pt x="249" y="161"/>
                    </a:lnTo>
                    <a:lnTo>
                      <a:pt x="256" y="176"/>
                    </a:lnTo>
                    <a:lnTo>
                      <a:pt x="258" y="192"/>
                    </a:lnTo>
                    <a:lnTo>
                      <a:pt x="256" y="209"/>
                    </a:lnTo>
                    <a:lnTo>
                      <a:pt x="249" y="224"/>
                    </a:lnTo>
                    <a:lnTo>
                      <a:pt x="238" y="237"/>
                    </a:lnTo>
                    <a:lnTo>
                      <a:pt x="225" y="248"/>
                    </a:lnTo>
                    <a:lnTo>
                      <a:pt x="210" y="253"/>
                    </a:lnTo>
                    <a:lnTo>
                      <a:pt x="193" y="256"/>
                    </a:lnTo>
                    <a:lnTo>
                      <a:pt x="177" y="253"/>
                    </a:lnTo>
                    <a:lnTo>
                      <a:pt x="161" y="248"/>
                    </a:lnTo>
                    <a:lnTo>
                      <a:pt x="148" y="237"/>
                    </a:lnTo>
                    <a:lnTo>
                      <a:pt x="18" y="109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3" y="8"/>
                    </a:lnTo>
                    <a:lnTo>
                      <a:pt x="48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96C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2" name="Freeform 29"/>
              <p:cNvSpPr>
                <a:spLocks/>
              </p:cNvSpPr>
              <p:nvPr/>
            </p:nvSpPr>
            <p:spPr bwMode="auto">
              <a:xfrm>
                <a:off x="3525" y="2031"/>
                <a:ext cx="30" cy="18"/>
              </a:xfrm>
              <a:custGeom>
                <a:avLst/>
                <a:gdLst>
                  <a:gd name="T0" fmla="*/ 234 w 302"/>
                  <a:gd name="T1" fmla="*/ 0 h 186"/>
                  <a:gd name="T2" fmla="*/ 250 w 302"/>
                  <a:gd name="T3" fmla="*/ 1 h 186"/>
                  <a:gd name="T4" fmla="*/ 267 w 302"/>
                  <a:gd name="T5" fmla="*/ 7 h 186"/>
                  <a:gd name="T6" fmla="*/ 280 w 302"/>
                  <a:gd name="T7" fmla="*/ 17 h 186"/>
                  <a:gd name="T8" fmla="*/ 291 w 302"/>
                  <a:gd name="T9" fmla="*/ 29 h 186"/>
                  <a:gd name="T10" fmla="*/ 299 w 302"/>
                  <a:gd name="T11" fmla="*/ 44 h 186"/>
                  <a:gd name="T12" fmla="*/ 302 w 302"/>
                  <a:gd name="T13" fmla="*/ 61 h 186"/>
                  <a:gd name="T14" fmla="*/ 301 w 302"/>
                  <a:gd name="T15" fmla="*/ 78 h 186"/>
                  <a:gd name="T16" fmla="*/ 295 w 302"/>
                  <a:gd name="T17" fmla="*/ 93 h 186"/>
                  <a:gd name="T18" fmla="*/ 286 w 302"/>
                  <a:gd name="T19" fmla="*/ 106 h 186"/>
                  <a:gd name="T20" fmla="*/ 273 w 302"/>
                  <a:gd name="T21" fmla="*/ 117 h 186"/>
                  <a:gd name="T22" fmla="*/ 258 w 302"/>
                  <a:gd name="T23" fmla="*/ 125 h 186"/>
                  <a:gd name="T24" fmla="*/ 84 w 302"/>
                  <a:gd name="T25" fmla="*/ 182 h 186"/>
                  <a:gd name="T26" fmla="*/ 74 w 302"/>
                  <a:gd name="T27" fmla="*/ 185 h 186"/>
                  <a:gd name="T28" fmla="*/ 65 w 302"/>
                  <a:gd name="T29" fmla="*/ 186 h 186"/>
                  <a:gd name="T30" fmla="*/ 48 w 302"/>
                  <a:gd name="T31" fmla="*/ 184 h 186"/>
                  <a:gd name="T32" fmla="*/ 34 w 302"/>
                  <a:gd name="T33" fmla="*/ 178 h 186"/>
                  <a:gd name="T34" fmla="*/ 21 w 302"/>
                  <a:gd name="T35" fmla="*/ 169 h 186"/>
                  <a:gd name="T36" fmla="*/ 11 w 302"/>
                  <a:gd name="T37" fmla="*/ 156 h 186"/>
                  <a:gd name="T38" fmla="*/ 3 w 302"/>
                  <a:gd name="T39" fmla="*/ 142 h 186"/>
                  <a:gd name="T40" fmla="*/ 0 w 302"/>
                  <a:gd name="T41" fmla="*/ 125 h 186"/>
                  <a:gd name="T42" fmla="*/ 1 w 302"/>
                  <a:gd name="T43" fmla="*/ 108 h 186"/>
                  <a:gd name="T44" fmla="*/ 6 w 302"/>
                  <a:gd name="T45" fmla="*/ 93 h 186"/>
                  <a:gd name="T46" fmla="*/ 16 w 302"/>
                  <a:gd name="T47" fmla="*/ 79 h 186"/>
                  <a:gd name="T48" fmla="*/ 28 w 302"/>
                  <a:gd name="T49" fmla="*/ 68 h 186"/>
                  <a:gd name="T50" fmla="*/ 44 w 302"/>
                  <a:gd name="T51" fmla="*/ 61 h 186"/>
                  <a:gd name="T52" fmla="*/ 217 w 302"/>
                  <a:gd name="T53" fmla="*/ 4 h 186"/>
                  <a:gd name="T54" fmla="*/ 234 w 302"/>
                  <a:gd name="T55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2" h="186">
                    <a:moveTo>
                      <a:pt x="234" y="0"/>
                    </a:moveTo>
                    <a:lnTo>
                      <a:pt x="250" y="1"/>
                    </a:lnTo>
                    <a:lnTo>
                      <a:pt x="267" y="7"/>
                    </a:lnTo>
                    <a:lnTo>
                      <a:pt x="280" y="17"/>
                    </a:lnTo>
                    <a:lnTo>
                      <a:pt x="291" y="29"/>
                    </a:lnTo>
                    <a:lnTo>
                      <a:pt x="299" y="44"/>
                    </a:lnTo>
                    <a:lnTo>
                      <a:pt x="302" y="61"/>
                    </a:lnTo>
                    <a:lnTo>
                      <a:pt x="301" y="78"/>
                    </a:lnTo>
                    <a:lnTo>
                      <a:pt x="295" y="93"/>
                    </a:lnTo>
                    <a:lnTo>
                      <a:pt x="286" y="106"/>
                    </a:lnTo>
                    <a:lnTo>
                      <a:pt x="273" y="117"/>
                    </a:lnTo>
                    <a:lnTo>
                      <a:pt x="258" y="125"/>
                    </a:lnTo>
                    <a:lnTo>
                      <a:pt x="84" y="182"/>
                    </a:lnTo>
                    <a:lnTo>
                      <a:pt x="74" y="185"/>
                    </a:lnTo>
                    <a:lnTo>
                      <a:pt x="65" y="186"/>
                    </a:lnTo>
                    <a:lnTo>
                      <a:pt x="48" y="184"/>
                    </a:lnTo>
                    <a:lnTo>
                      <a:pt x="34" y="178"/>
                    </a:lnTo>
                    <a:lnTo>
                      <a:pt x="21" y="169"/>
                    </a:lnTo>
                    <a:lnTo>
                      <a:pt x="11" y="156"/>
                    </a:lnTo>
                    <a:lnTo>
                      <a:pt x="3" y="142"/>
                    </a:lnTo>
                    <a:lnTo>
                      <a:pt x="0" y="125"/>
                    </a:lnTo>
                    <a:lnTo>
                      <a:pt x="1" y="108"/>
                    </a:lnTo>
                    <a:lnTo>
                      <a:pt x="6" y="93"/>
                    </a:lnTo>
                    <a:lnTo>
                      <a:pt x="16" y="79"/>
                    </a:lnTo>
                    <a:lnTo>
                      <a:pt x="28" y="68"/>
                    </a:lnTo>
                    <a:lnTo>
                      <a:pt x="44" y="61"/>
                    </a:lnTo>
                    <a:lnTo>
                      <a:pt x="217" y="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ED3F3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3" name="Freeform 30"/>
              <p:cNvSpPr>
                <a:spLocks/>
              </p:cNvSpPr>
              <p:nvPr/>
            </p:nvSpPr>
            <p:spPr bwMode="auto">
              <a:xfrm>
                <a:off x="3443" y="1963"/>
                <a:ext cx="26" cy="26"/>
              </a:xfrm>
              <a:custGeom>
                <a:avLst/>
                <a:gdLst>
                  <a:gd name="T0" fmla="*/ 193 w 257"/>
                  <a:gd name="T1" fmla="*/ 0 h 256"/>
                  <a:gd name="T2" fmla="*/ 209 w 257"/>
                  <a:gd name="T3" fmla="*/ 2 h 256"/>
                  <a:gd name="T4" fmla="*/ 224 w 257"/>
                  <a:gd name="T5" fmla="*/ 9 h 256"/>
                  <a:gd name="T6" fmla="*/ 238 w 257"/>
                  <a:gd name="T7" fmla="*/ 19 h 256"/>
                  <a:gd name="T8" fmla="*/ 249 w 257"/>
                  <a:gd name="T9" fmla="*/ 33 h 256"/>
                  <a:gd name="T10" fmla="*/ 255 w 257"/>
                  <a:gd name="T11" fmla="*/ 48 h 256"/>
                  <a:gd name="T12" fmla="*/ 257 w 257"/>
                  <a:gd name="T13" fmla="*/ 64 h 256"/>
                  <a:gd name="T14" fmla="*/ 255 w 257"/>
                  <a:gd name="T15" fmla="*/ 81 h 256"/>
                  <a:gd name="T16" fmla="*/ 249 w 257"/>
                  <a:gd name="T17" fmla="*/ 96 h 256"/>
                  <a:gd name="T18" fmla="*/ 238 w 257"/>
                  <a:gd name="T19" fmla="*/ 109 h 256"/>
                  <a:gd name="T20" fmla="*/ 110 w 257"/>
                  <a:gd name="T21" fmla="*/ 237 h 256"/>
                  <a:gd name="T22" fmla="*/ 95 w 257"/>
                  <a:gd name="T23" fmla="*/ 248 h 256"/>
                  <a:gd name="T24" fmla="*/ 80 w 257"/>
                  <a:gd name="T25" fmla="*/ 254 h 256"/>
                  <a:gd name="T26" fmla="*/ 63 w 257"/>
                  <a:gd name="T27" fmla="*/ 256 h 256"/>
                  <a:gd name="T28" fmla="*/ 47 w 257"/>
                  <a:gd name="T29" fmla="*/ 254 h 256"/>
                  <a:gd name="T30" fmla="*/ 32 w 257"/>
                  <a:gd name="T31" fmla="*/ 248 h 256"/>
                  <a:gd name="T32" fmla="*/ 18 w 257"/>
                  <a:gd name="T33" fmla="*/ 237 h 256"/>
                  <a:gd name="T34" fmla="*/ 7 w 257"/>
                  <a:gd name="T35" fmla="*/ 224 h 256"/>
                  <a:gd name="T36" fmla="*/ 1 w 257"/>
                  <a:gd name="T37" fmla="*/ 208 h 256"/>
                  <a:gd name="T38" fmla="*/ 0 w 257"/>
                  <a:gd name="T39" fmla="*/ 192 h 256"/>
                  <a:gd name="T40" fmla="*/ 1 w 257"/>
                  <a:gd name="T41" fmla="*/ 176 h 256"/>
                  <a:gd name="T42" fmla="*/ 7 w 257"/>
                  <a:gd name="T43" fmla="*/ 160 h 256"/>
                  <a:gd name="T44" fmla="*/ 18 w 257"/>
                  <a:gd name="T45" fmla="*/ 147 h 256"/>
                  <a:gd name="T46" fmla="*/ 147 w 257"/>
                  <a:gd name="T47" fmla="*/ 19 h 256"/>
                  <a:gd name="T48" fmla="*/ 161 w 257"/>
                  <a:gd name="T49" fmla="*/ 9 h 256"/>
                  <a:gd name="T50" fmla="*/ 177 w 257"/>
                  <a:gd name="T51" fmla="*/ 2 h 256"/>
                  <a:gd name="T52" fmla="*/ 193 w 257"/>
                  <a:gd name="T5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7" h="256">
                    <a:moveTo>
                      <a:pt x="193" y="0"/>
                    </a:moveTo>
                    <a:lnTo>
                      <a:pt x="209" y="2"/>
                    </a:lnTo>
                    <a:lnTo>
                      <a:pt x="224" y="9"/>
                    </a:lnTo>
                    <a:lnTo>
                      <a:pt x="238" y="19"/>
                    </a:lnTo>
                    <a:lnTo>
                      <a:pt x="249" y="33"/>
                    </a:lnTo>
                    <a:lnTo>
                      <a:pt x="255" y="48"/>
                    </a:lnTo>
                    <a:lnTo>
                      <a:pt x="257" y="64"/>
                    </a:lnTo>
                    <a:lnTo>
                      <a:pt x="255" y="81"/>
                    </a:lnTo>
                    <a:lnTo>
                      <a:pt x="249" y="96"/>
                    </a:lnTo>
                    <a:lnTo>
                      <a:pt x="238" y="109"/>
                    </a:lnTo>
                    <a:lnTo>
                      <a:pt x="110" y="237"/>
                    </a:lnTo>
                    <a:lnTo>
                      <a:pt x="95" y="248"/>
                    </a:lnTo>
                    <a:lnTo>
                      <a:pt x="80" y="254"/>
                    </a:lnTo>
                    <a:lnTo>
                      <a:pt x="63" y="256"/>
                    </a:lnTo>
                    <a:lnTo>
                      <a:pt x="47" y="254"/>
                    </a:lnTo>
                    <a:lnTo>
                      <a:pt x="32" y="248"/>
                    </a:lnTo>
                    <a:lnTo>
                      <a:pt x="18" y="237"/>
                    </a:lnTo>
                    <a:lnTo>
                      <a:pt x="7" y="224"/>
                    </a:lnTo>
                    <a:lnTo>
                      <a:pt x="1" y="208"/>
                    </a:lnTo>
                    <a:lnTo>
                      <a:pt x="0" y="192"/>
                    </a:lnTo>
                    <a:lnTo>
                      <a:pt x="1" y="176"/>
                    </a:lnTo>
                    <a:lnTo>
                      <a:pt x="7" y="160"/>
                    </a:lnTo>
                    <a:lnTo>
                      <a:pt x="18" y="147"/>
                    </a:lnTo>
                    <a:lnTo>
                      <a:pt x="147" y="19"/>
                    </a:lnTo>
                    <a:lnTo>
                      <a:pt x="161" y="9"/>
                    </a:lnTo>
                    <a:lnTo>
                      <a:pt x="17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ED3F3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4" name="Freeform 31"/>
              <p:cNvSpPr>
                <a:spLocks/>
              </p:cNvSpPr>
              <p:nvPr/>
            </p:nvSpPr>
            <p:spPr bwMode="auto">
              <a:xfrm>
                <a:off x="3566" y="1803"/>
                <a:ext cx="71" cy="64"/>
              </a:xfrm>
              <a:custGeom>
                <a:avLst/>
                <a:gdLst>
                  <a:gd name="T0" fmla="*/ 79 w 709"/>
                  <a:gd name="T1" fmla="*/ 2 h 640"/>
                  <a:gd name="T2" fmla="*/ 95 w 709"/>
                  <a:gd name="T3" fmla="*/ 6 h 640"/>
                  <a:gd name="T4" fmla="*/ 131 w 709"/>
                  <a:gd name="T5" fmla="*/ 16 h 640"/>
                  <a:gd name="T6" fmla="*/ 181 w 709"/>
                  <a:gd name="T7" fmla="*/ 33 h 640"/>
                  <a:gd name="T8" fmla="*/ 244 w 709"/>
                  <a:gd name="T9" fmla="*/ 59 h 640"/>
                  <a:gd name="T10" fmla="*/ 314 w 709"/>
                  <a:gd name="T11" fmla="*/ 91 h 640"/>
                  <a:gd name="T12" fmla="*/ 388 w 709"/>
                  <a:gd name="T13" fmla="*/ 134 h 640"/>
                  <a:gd name="T14" fmla="*/ 463 w 709"/>
                  <a:gd name="T15" fmla="*/ 186 h 640"/>
                  <a:gd name="T16" fmla="*/ 534 w 709"/>
                  <a:gd name="T17" fmla="*/ 249 h 640"/>
                  <a:gd name="T18" fmla="*/ 599 w 709"/>
                  <a:gd name="T19" fmla="*/ 324 h 640"/>
                  <a:gd name="T20" fmla="*/ 654 w 709"/>
                  <a:gd name="T21" fmla="*/ 410 h 640"/>
                  <a:gd name="T22" fmla="*/ 695 w 709"/>
                  <a:gd name="T23" fmla="*/ 509 h 640"/>
                  <a:gd name="T24" fmla="*/ 709 w 709"/>
                  <a:gd name="T25" fmla="*/ 580 h 640"/>
                  <a:gd name="T26" fmla="*/ 699 w 709"/>
                  <a:gd name="T27" fmla="*/ 612 h 640"/>
                  <a:gd name="T28" fmla="*/ 674 w 709"/>
                  <a:gd name="T29" fmla="*/ 633 h 640"/>
                  <a:gd name="T30" fmla="*/ 652 w 709"/>
                  <a:gd name="T31" fmla="*/ 640 h 640"/>
                  <a:gd name="T32" fmla="*/ 628 w 709"/>
                  <a:gd name="T33" fmla="*/ 638 h 640"/>
                  <a:gd name="T34" fmla="*/ 598 w 709"/>
                  <a:gd name="T35" fmla="*/ 620 h 640"/>
                  <a:gd name="T36" fmla="*/ 583 w 709"/>
                  <a:gd name="T37" fmla="*/ 589 h 640"/>
                  <a:gd name="T38" fmla="*/ 552 w 709"/>
                  <a:gd name="T39" fmla="*/ 495 h 640"/>
                  <a:gd name="T40" fmla="*/ 505 w 709"/>
                  <a:gd name="T41" fmla="*/ 413 h 640"/>
                  <a:gd name="T42" fmla="*/ 446 w 709"/>
                  <a:gd name="T43" fmla="*/ 343 h 640"/>
                  <a:gd name="T44" fmla="*/ 379 w 709"/>
                  <a:gd name="T45" fmla="*/ 284 h 640"/>
                  <a:gd name="T46" fmla="*/ 309 w 709"/>
                  <a:gd name="T47" fmla="*/ 236 h 640"/>
                  <a:gd name="T48" fmla="*/ 238 w 709"/>
                  <a:gd name="T49" fmla="*/ 198 h 640"/>
                  <a:gd name="T50" fmla="*/ 173 w 709"/>
                  <a:gd name="T51" fmla="*/ 169 h 640"/>
                  <a:gd name="T52" fmla="*/ 118 w 709"/>
                  <a:gd name="T53" fmla="*/ 147 h 640"/>
                  <a:gd name="T54" fmla="*/ 77 w 709"/>
                  <a:gd name="T55" fmla="*/ 134 h 640"/>
                  <a:gd name="T56" fmla="*/ 54 w 709"/>
                  <a:gd name="T57" fmla="*/ 127 h 640"/>
                  <a:gd name="T58" fmla="*/ 34 w 709"/>
                  <a:gd name="T59" fmla="*/ 120 h 640"/>
                  <a:gd name="T60" fmla="*/ 10 w 709"/>
                  <a:gd name="T61" fmla="*/ 98 h 640"/>
                  <a:gd name="T62" fmla="*/ 0 w 709"/>
                  <a:gd name="T63" fmla="*/ 66 h 640"/>
                  <a:gd name="T64" fmla="*/ 9 w 709"/>
                  <a:gd name="T65" fmla="*/ 33 h 640"/>
                  <a:gd name="T66" fmla="*/ 31 w 709"/>
                  <a:gd name="T67" fmla="*/ 9 h 640"/>
                  <a:gd name="T68" fmla="*/ 62 w 709"/>
                  <a:gd name="T69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09" h="640">
                    <a:moveTo>
                      <a:pt x="62" y="0"/>
                    </a:moveTo>
                    <a:lnTo>
                      <a:pt x="79" y="2"/>
                    </a:lnTo>
                    <a:lnTo>
                      <a:pt x="84" y="3"/>
                    </a:lnTo>
                    <a:lnTo>
                      <a:pt x="95" y="6"/>
                    </a:lnTo>
                    <a:lnTo>
                      <a:pt x="111" y="11"/>
                    </a:lnTo>
                    <a:lnTo>
                      <a:pt x="131" y="16"/>
                    </a:lnTo>
                    <a:lnTo>
                      <a:pt x="155" y="24"/>
                    </a:lnTo>
                    <a:lnTo>
                      <a:pt x="181" y="33"/>
                    </a:lnTo>
                    <a:lnTo>
                      <a:pt x="212" y="45"/>
                    </a:lnTo>
                    <a:lnTo>
                      <a:pt x="244" y="59"/>
                    </a:lnTo>
                    <a:lnTo>
                      <a:pt x="278" y="74"/>
                    </a:lnTo>
                    <a:lnTo>
                      <a:pt x="314" y="91"/>
                    </a:lnTo>
                    <a:lnTo>
                      <a:pt x="351" y="112"/>
                    </a:lnTo>
                    <a:lnTo>
                      <a:pt x="388" y="134"/>
                    </a:lnTo>
                    <a:lnTo>
                      <a:pt x="425" y="159"/>
                    </a:lnTo>
                    <a:lnTo>
                      <a:pt x="463" y="186"/>
                    </a:lnTo>
                    <a:lnTo>
                      <a:pt x="499" y="217"/>
                    </a:lnTo>
                    <a:lnTo>
                      <a:pt x="534" y="249"/>
                    </a:lnTo>
                    <a:lnTo>
                      <a:pt x="568" y="284"/>
                    </a:lnTo>
                    <a:lnTo>
                      <a:pt x="599" y="324"/>
                    </a:lnTo>
                    <a:lnTo>
                      <a:pt x="629" y="365"/>
                    </a:lnTo>
                    <a:lnTo>
                      <a:pt x="654" y="410"/>
                    </a:lnTo>
                    <a:lnTo>
                      <a:pt x="676" y="458"/>
                    </a:lnTo>
                    <a:lnTo>
                      <a:pt x="695" y="509"/>
                    </a:lnTo>
                    <a:lnTo>
                      <a:pt x="708" y="564"/>
                    </a:lnTo>
                    <a:lnTo>
                      <a:pt x="709" y="580"/>
                    </a:lnTo>
                    <a:lnTo>
                      <a:pt x="706" y="596"/>
                    </a:lnTo>
                    <a:lnTo>
                      <a:pt x="699" y="612"/>
                    </a:lnTo>
                    <a:lnTo>
                      <a:pt x="688" y="624"/>
                    </a:lnTo>
                    <a:lnTo>
                      <a:pt x="674" y="633"/>
                    </a:lnTo>
                    <a:lnTo>
                      <a:pt x="658" y="639"/>
                    </a:lnTo>
                    <a:lnTo>
                      <a:pt x="652" y="640"/>
                    </a:lnTo>
                    <a:lnTo>
                      <a:pt x="645" y="640"/>
                    </a:lnTo>
                    <a:lnTo>
                      <a:pt x="628" y="638"/>
                    </a:lnTo>
                    <a:lnTo>
                      <a:pt x="612" y="630"/>
                    </a:lnTo>
                    <a:lnTo>
                      <a:pt x="598" y="620"/>
                    </a:lnTo>
                    <a:lnTo>
                      <a:pt x="588" y="606"/>
                    </a:lnTo>
                    <a:lnTo>
                      <a:pt x="583" y="589"/>
                    </a:lnTo>
                    <a:lnTo>
                      <a:pt x="569" y="540"/>
                    </a:lnTo>
                    <a:lnTo>
                      <a:pt x="552" y="495"/>
                    </a:lnTo>
                    <a:lnTo>
                      <a:pt x="530" y="452"/>
                    </a:lnTo>
                    <a:lnTo>
                      <a:pt x="505" y="413"/>
                    </a:lnTo>
                    <a:lnTo>
                      <a:pt x="477" y="377"/>
                    </a:lnTo>
                    <a:lnTo>
                      <a:pt x="446" y="343"/>
                    </a:lnTo>
                    <a:lnTo>
                      <a:pt x="413" y="313"/>
                    </a:lnTo>
                    <a:lnTo>
                      <a:pt x="379" y="284"/>
                    </a:lnTo>
                    <a:lnTo>
                      <a:pt x="344" y="259"/>
                    </a:lnTo>
                    <a:lnTo>
                      <a:pt x="309" y="236"/>
                    </a:lnTo>
                    <a:lnTo>
                      <a:pt x="274" y="216"/>
                    </a:lnTo>
                    <a:lnTo>
                      <a:pt x="238" y="198"/>
                    </a:lnTo>
                    <a:lnTo>
                      <a:pt x="205" y="182"/>
                    </a:lnTo>
                    <a:lnTo>
                      <a:pt x="173" y="169"/>
                    </a:lnTo>
                    <a:lnTo>
                      <a:pt x="145" y="157"/>
                    </a:lnTo>
                    <a:lnTo>
                      <a:pt x="118" y="147"/>
                    </a:lnTo>
                    <a:lnTo>
                      <a:pt x="95" y="139"/>
                    </a:lnTo>
                    <a:lnTo>
                      <a:pt x="77" y="134"/>
                    </a:lnTo>
                    <a:lnTo>
                      <a:pt x="62" y="129"/>
                    </a:lnTo>
                    <a:lnTo>
                      <a:pt x="54" y="127"/>
                    </a:lnTo>
                    <a:lnTo>
                      <a:pt x="49" y="126"/>
                    </a:lnTo>
                    <a:lnTo>
                      <a:pt x="34" y="120"/>
                    </a:lnTo>
                    <a:lnTo>
                      <a:pt x="20" y="110"/>
                    </a:lnTo>
                    <a:lnTo>
                      <a:pt x="10" y="98"/>
                    </a:lnTo>
                    <a:lnTo>
                      <a:pt x="3" y="83"/>
                    </a:lnTo>
                    <a:lnTo>
                      <a:pt x="0" y="66"/>
                    </a:lnTo>
                    <a:lnTo>
                      <a:pt x="2" y="50"/>
                    </a:lnTo>
                    <a:lnTo>
                      <a:pt x="9" y="33"/>
                    </a:lnTo>
                    <a:lnTo>
                      <a:pt x="17" y="20"/>
                    </a:lnTo>
                    <a:lnTo>
                      <a:pt x="31" y="9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5" name="Freeform 32"/>
              <p:cNvSpPr>
                <a:spLocks/>
              </p:cNvSpPr>
              <p:nvPr/>
            </p:nvSpPr>
            <p:spPr bwMode="auto">
              <a:xfrm>
                <a:off x="3437" y="1739"/>
                <a:ext cx="193" cy="45"/>
              </a:xfrm>
              <a:custGeom>
                <a:avLst/>
                <a:gdLst>
                  <a:gd name="T0" fmla="*/ 137 w 1935"/>
                  <a:gd name="T1" fmla="*/ 0 h 451"/>
                  <a:gd name="T2" fmla="*/ 1798 w 1935"/>
                  <a:gd name="T3" fmla="*/ 0 h 451"/>
                  <a:gd name="T4" fmla="*/ 1824 w 1935"/>
                  <a:gd name="T5" fmla="*/ 3 h 451"/>
                  <a:gd name="T6" fmla="*/ 1848 w 1935"/>
                  <a:gd name="T7" fmla="*/ 9 h 451"/>
                  <a:gd name="T8" fmla="*/ 1870 w 1935"/>
                  <a:gd name="T9" fmla="*/ 21 h 451"/>
                  <a:gd name="T10" fmla="*/ 1889 w 1935"/>
                  <a:gd name="T11" fmla="*/ 35 h 451"/>
                  <a:gd name="T12" fmla="*/ 1906 w 1935"/>
                  <a:gd name="T13" fmla="*/ 54 h 451"/>
                  <a:gd name="T14" fmla="*/ 1918 w 1935"/>
                  <a:gd name="T15" fmla="*/ 75 h 451"/>
                  <a:gd name="T16" fmla="*/ 1928 w 1935"/>
                  <a:gd name="T17" fmla="*/ 97 h 451"/>
                  <a:gd name="T18" fmla="*/ 1933 w 1935"/>
                  <a:gd name="T19" fmla="*/ 124 h 451"/>
                  <a:gd name="T20" fmla="*/ 1935 w 1935"/>
                  <a:gd name="T21" fmla="*/ 150 h 451"/>
                  <a:gd name="T22" fmla="*/ 1935 w 1935"/>
                  <a:gd name="T23" fmla="*/ 300 h 451"/>
                  <a:gd name="T24" fmla="*/ 1933 w 1935"/>
                  <a:gd name="T25" fmla="*/ 328 h 451"/>
                  <a:gd name="T26" fmla="*/ 1928 w 1935"/>
                  <a:gd name="T27" fmla="*/ 353 h 451"/>
                  <a:gd name="T28" fmla="*/ 1918 w 1935"/>
                  <a:gd name="T29" fmla="*/ 377 h 451"/>
                  <a:gd name="T30" fmla="*/ 1906 w 1935"/>
                  <a:gd name="T31" fmla="*/ 397 h 451"/>
                  <a:gd name="T32" fmla="*/ 1889 w 1935"/>
                  <a:gd name="T33" fmla="*/ 415 h 451"/>
                  <a:gd name="T34" fmla="*/ 1870 w 1935"/>
                  <a:gd name="T35" fmla="*/ 430 h 451"/>
                  <a:gd name="T36" fmla="*/ 1848 w 1935"/>
                  <a:gd name="T37" fmla="*/ 441 h 451"/>
                  <a:gd name="T38" fmla="*/ 1824 w 1935"/>
                  <a:gd name="T39" fmla="*/ 449 h 451"/>
                  <a:gd name="T40" fmla="*/ 1798 w 1935"/>
                  <a:gd name="T41" fmla="*/ 451 h 451"/>
                  <a:gd name="T42" fmla="*/ 137 w 1935"/>
                  <a:gd name="T43" fmla="*/ 451 h 451"/>
                  <a:gd name="T44" fmla="*/ 111 w 1935"/>
                  <a:gd name="T45" fmla="*/ 449 h 451"/>
                  <a:gd name="T46" fmla="*/ 87 w 1935"/>
                  <a:gd name="T47" fmla="*/ 441 h 451"/>
                  <a:gd name="T48" fmla="*/ 65 w 1935"/>
                  <a:gd name="T49" fmla="*/ 430 h 451"/>
                  <a:gd name="T50" fmla="*/ 46 w 1935"/>
                  <a:gd name="T51" fmla="*/ 415 h 451"/>
                  <a:gd name="T52" fmla="*/ 29 w 1935"/>
                  <a:gd name="T53" fmla="*/ 397 h 451"/>
                  <a:gd name="T54" fmla="*/ 16 w 1935"/>
                  <a:gd name="T55" fmla="*/ 377 h 451"/>
                  <a:gd name="T56" fmla="*/ 7 w 1935"/>
                  <a:gd name="T57" fmla="*/ 353 h 451"/>
                  <a:gd name="T58" fmla="*/ 2 w 1935"/>
                  <a:gd name="T59" fmla="*/ 328 h 451"/>
                  <a:gd name="T60" fmla="*/ 0 w 1935"/>
                  <a:gd name="T61" fmla="*/ 300 h 451"/>
                  <a:gd name="T62" fmla="*/ 0 w 1935"/>
                  <a:gd name="T63" fmla="*/ 150 h 451"/>
                  <a:gd name="T64" fmla="*/ 2 w 1935"/>
                  <a:gd name="T65" fmla="*/ 124 h 451"/>
                  <a:gd name="T66" fmla="*/ 7 w 1935"/>
                  <a:gd name="T67" fmla="*/ 97 h 451"/>
                  <a:gd name="T68" fmla="*/ 16 w 1935"/>
                  <a:gd name="T69" fmla="*/ 75 h 451"/>
                  <a:gd name="T70" fmla="*/ 29 w 1935"/>
                  <a:gd name="T71" fmla="*/ 54 h 451"/>
                  <a:gd name="T72" fmla="*/ 46 w 1935"/>
                  <a:gd name="T73" fmla="*/ 35 h 451"/>
                  <a:gd name="T74" fmla="*/ 65 w 1935"/>
                  <a:gd name="T75" fmla="*/ 21 h 451"/>
                  <a:gd name="T76" fmla="*/ 87 w 1935"/>
                  <a:gd name="T77" fmla="*/ 9 h 451"/>
                  <a:gd name="T78" fmla="*/ 111 w 1935"/>
                  <a:gd name="T79" fmla="*/ 3 h 451"/>
                  <a:gd name="T80" fmla="*/ 137 w 1935"/>
                  <a:gd name="T81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35" h="451">
                    <a:moveTo>
                      <a:pt x="137" y="0"/>
                    </a:moveTo>
                    <a:lnTo>
                      <a:pt x="1798" y="0"/>
                    </a:lnTo>
                    <a:lnTo>
                      <a:pt x="1824" y="3"/>
                    </a:lnTo>
                    <a:lnTo>
                      <a:pt x="1848" y="9"/>
                    </a:lnTo>
                    <a:lnTo>
                      <a:pt x="1870" y="21"/>
                    </a:lnTo>
                    <a:lnTo>
                      <a:pt x="1889" y="35"/>
                    </a:lnTo>
                    <a:lnTo>
                      <a:pt x="1906" y="54"/>
                    </a:lnTo>
                    <a:lnTo>
                      <a:pt x="1918" y="75"/>
                    </a:lnTo>
                    <a:lnTo>
                      <a:pt x="1928" y="97"/>
                    </a:lnTo>
                    <a:lnTo>
                      <a:pt x="1933" y="124"/>
                    </a:lnTo>
                    <a:lnTo>
                      <a:pt x="1935" y="150"/>
                    </a:lnTo>
                    <a:lnTo>
                      <a:pt x="1935" y="300"/>
                    </a:lnTo>
                    <a:lnTo>
                      <a:pt x="1933" y="328"/>
                    </a:lnTo>
                    <a:lnTo>
                      <a:pt x="1928" y="353"/>
                    </a:lnTo>
                    <a:lnTo>
                      <a:pt x="1918" y="377"/>
                    </a:lnTo>
                    <a:lnTo>
                      <a:pt x="1906" y="397"/>
                    </a:lnTo>
                    <a:lnTo>
                      <a:pt x="1889" y="415"/>
                    </a:lnTo>
                    <a:lnTo>
                      <a:pt x="1870" y="430"/>
                    </a:lnTo>
                    <a:lnTo>
                      <a:pt x="1848" y="441"/>
                    </a:lnTo>
                    <a:lnTo>
                      <a:pt x="1824" y="449"/>
                    </a:lnTo>
                    <a:lnTo>
                      <a:pt x="1798" y="451"/>
                    </a:lnTo>
                    <a:lnTo>
                      <a:pt x="137" y="451"/>
                    </a:lnTo>
                    <a:lnTo>
                      <a:pt x="111" y="449"/>
                    </a:lnTo>
                    <a:lnTo>
                      <a:pt x="87" y="441"/>
                    </a:lnTo>
                    <a:lnTo>
                      <a:pt x="65" y="430"/>
                    </a:lnTo>
                    <a:lnTo>
                      <a:pt x="46" y="415"/>
                    </a:lnTo>
                    <a:lnTo>
                      <a:pt x="29" y="397"/>
                    </a:lnTo>
                    <a:lnTo>
                      <a:pt x="16" y="377"/>
                    </a:lnTo>
                    <a:lnTo>
                      <a:pt x="7" y="353"/>
                    </a:lnTo>
                    <a:lnTo>
                      <a:pt x="2" y="328"/>
                    </a:lnTo>
                    <a:lnTo>
                      <a:pt x="0" y="300"/>
                    </a:lnTo>
                    <a:lnTo>
                      <a:pt x="0" y="150"/>
                    </a:lnTo>
                    <a:lnTo>
                      <a:pt x="2" y="124"/>
                    </a:lnTo>
                    <a:lnTo>
                      <a:pt x="7" y="97"/>
                    </a:lnTo>
                    <a:lnTo>
                      <a:pt x="16" y="75"/>
                    </a:lnTo>
                    <a:lnTo>
                      <a:pt x="29" y="54"/>
                    </a:lnTo>
                    <a:lnTo>
                      <a:pt x="46" y="35"/>
                    </a:lnTo>
                    <a:lnTo>
                      <a:pt x="65" y="21"/>
                    </a:lnTo>
                    <a:lnTo>
                      <a:pt x="87" y="9"/>
                    </a:lnTo>
                    <a:lnTo>
                      <a:pt x="111" y="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6" name="Freeform 33"/>
              <p:cNvSpPr>
                <a:spLocks/>
              </p:cNvSpPr>
              <p:nvPr/>
            </p:nvSpPr>
            <p:spPr bwMode="auto">
              <a:xfrm>
                <a:off x="3592" y="1739"/>
                <a:ext cx="12" cy="45"/>
              </a:xfrm>
              <a:custGeom>
                <a:avLst/>
                <a:gdLst>
                  <a:gd name="T0" fmla="*/ 0 w 129"/>
                  <a:gd name="T1" fmla="*/ 0 h 451"/>
                  <a:gd name="T2" fmla="*/ 129 w 129"/>
                  <a:gd name="T3" fmla="*/ 0 h 451"/>
                  <a:gd name="T4" fmla="*/ 129 w 129"/>
                  <a:gd name="T5" fmla="*/ 448 h 451"/>
                  <a:gd name="T6" fmla="*/ 129 w 129"/>
                  <a:gd name="T7" fmla="*/ 450 h 451"/>
                  <a:gd name="T8" fmla="*/ 129 w 129"/>
                  <a:gd name="T9" fmla="*/ 451 h 451"/>
                  <a:gd name="T10" fmla="*/ 0 w 129"/>
                  <a:gd name="T11" fmla="*/ 451 h 451"/>
                  <a:gd name="T12" fmla="*/ 0 w 129"/>
                  <a:gd name="T13" fmla="*/ 450 h 451"/>
                  <a:gd name="T14" fmla="*/ 0 w 129"/>
                  <a:gd name="T15" fmla="*/ 448 h 451"/>
                  <a:gd name="T16" fmla="*/ 0 w 129"/>
                  <a:gd name="T1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45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448"/>
                    </a:lnTo>
                    <a:lnTo>
                      <a:pt x="129" y="450"/>
                    </a:lnTo>
                    <a:lnTo>
                      <a:pt x="129" y="451"/>
                    </a:lnTo>
                    <a:lnTo>
                      <a:pt x="0" y="451"/>
                    </a:lnTo>
                    <a:lnTo>
                      <a:pt x="0" y="450"/>
                    </a:lnTo>
                    <a:lnTo>
                      <a:pt x="0" y="4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5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7" name="Freeform 34"/>
              <p:cNvSpPr>
                <a:spLocks/>
              </p:cNvSpPr>
              <p:nvPr/>
            </p:nvSpPr>
            <p:spPr bwMode="auto">
              <a:xfrm>
                <a:off x="3566" y="1739"/>
                <a:ext cx="13" cy="45"/>
              </a:xfrm>
              <a:custGeom>
                <a:avLst/>
                <a:gdLst>
                  <a:gd name="T0" fmla="*/ 0 w 129"/>
                  <a:gd name="T1" fmla="*/ 0 h 451"/>
                  <a:gd name="T2" fmla="*/ 129 w 129"/>
                  <a:gd name="T3" fmla="*/ 0 h 451"/>
                  <a:gd name="T4" fmla="*/ 129 w 129"/>
                  <a:gd name="T5" fmla="*/ 448 h 451"/>
                  <a:gd name="T6" fmla="*/ 128 w 129"/>
                  <a:gd name="T7" fmla="*/ 450 h 451"/>
                  <a:gd name="T8" fmla="*/ 128 w 129"/>
                  <a:gd name="T9" fmla="*/ 451 h 451"/>
                  <a:gd name="T10" fmla="*/ 1 w 129"/>
                  <a:gd name="T11" fmla="*/ 451 h 451"/>
                  <a:gd name="T12" fmla="*/ 0 w 129"/>
                  <a:gd name="T13" fmla="*/ 450 h 451"/>
                  <a:gd name="T14" fmla="*/ 0 w 129"/>
                  <a:gd name="T15" fmla="*/ 448 h 451"/>
                  <a:gd name="T16" fmla="*/ 0 w 129"/>
                  <a:gd name="T1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45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448"/>
                    </a:lnTo>
                    <a:lnTo>
                      <a:pt x="128" y="450"/>
                    </a:lnTo>
                    <a:lnTo>
                      <a:pt x="128" y="451"/>
                    </a:lnTo>
                    <a:lnTo>
                      <a:pt x="1" y="451"/>
                    </a:lnTo>
                    <a:lnTo>
                      <a:pt x="0" y="450"/>
                    </a:lnTo>
                    <a:lnTo>
                      <a:pt x="0" y="4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5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8" name="Freeform 35"/>
              <p:cNvSpPr>
                <a:spLocks/>
              </p:cNvSpPr>
              <p:nvPr/>
            </p:nvSpPr>
            <p:spPr bwMode="auto">
              <a:xfrm>
                <a:off x="3540" y="1739"/>
                <a:ext cx="13" cy="45"/>
              </a:xfrm>
              <a:custGeom>
                <a:avLst/>
                <a:gdLst>
                  <a:gd name="T0" fmla="*/ 0 w 129"/>
                  <a:gd name="T1" fmla="*/ 0 h 451"/>
                  <a:gd name="T2" fmla="*/ 129 w 129"/>
                  <a:gd name="T3" fmla="*/ 0 h 451"/>
                  <a:gd name="T4" fmla="*/ 129 w 129"/>
                  <a:gd name="T5" fmla="*/ 448 h 451"/>
                  <a:gd name="T6" fmla="*/ 129 w 129"/>
                  <a:gd name="T7" fmla="*/ 450 h 451"/>
                  <a:gd name="T8" fmla="*/ 128 w 129"/>
                  <a:gd name="T9" fmla="*/ 451 h 451"/>
                  <a:gd name="T10" fmla="*/ 0 w 129"/>
                  <a:gd name="T11" fmla="*/ 451 h 451"/>
                  <a:gd name="T12" fmla="*/ 0 w 129"/>
                  <a:gd name="T13" fmla="*/ 450 h 451"/>
                  <a:gd name="T14" fmla="*/ 0 w 129"/>
                  <a:gd name="T15" fmla="*/ 448 h 451"/>
                  <a:gd name="T16" fmla="*/ 0 w 129"/>
                  <a:gd name="T1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45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448"/>
                    </a:lnTo>
                    <a:lnTo>
                      <a:pt x="129" y="450"/>
                    </a:lnTo>
                    <a:lnTo>
                      <a:pt x="128" y="451"/>
                    </a:lnTo>
                    <a:lnTo>
                      <a:pt x="0" y="451"/>
                    </a:lnTo>
                    <a:lnTo>
                      <a:pt x="0" y="450"/>
                    </a:lnTo>
                    <a:lnTo>
                      <a:pt x="0" y="4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5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59" name="Freeform 36"/>
              <p:cNvSpPr>
                <a:spLocks/>
              </p:cNvSpPr>
              <p:nvPr/>
            </p:nvSpPr>
            <p:spPr bwMode="auto">
              <a:xfrm>
                <a:off x="3514" y="1739"/>
                <a:ext cx="13" cy="45"/>
              </a:xfrm>
              <a:custGeom>
                <a:avLst/>
                <a:gdLst>
                  <a:gd name="T0" fmla="*/ 0 w 129"/>
                  <a:gd name="T1" fmla="*/ 0 h 451"/>
                  <a:gd name="T2" fmla="*/ 129 w 129"/>
                  <a:gd name="T3" fmla="*/ 0 h 451"/>
                  <a:gd name="T4" fmla="*/ 129 w 129"/>
                  <a:gd name="T5" fmla="*/ 448 h 451"/>
                  <a:gd name="T6" fmla="*/ 129 w 129"/>
                  <a:gd name="T7" fmla="*/ 450 h 451"/>
                  <a:gd name="T8" fmla="*/ 129 w 129"/>
                  <a:gd name="T9" fmla="*/ 451 h 451"/>
                  <a:gd name="T10" fmla="*/ 1 w 129"/>
                  <a:gd name="T11" fmla="*/ 451 h 451"/>
                  <a:gd name="T12" fmla="*/ 0 w 129"/>
                  <a:gd name="T13" fmla="*/ 450 h 451"/>
                  <a:gd name="T14" fmla="*/ 0 w 129"/>
                  <a:gd name="T15" fmla="*/ 448 h 451"/>
                  <a:gd name="T16" fmla="*/ 0 w 129"/>
                  <a:gd name="T1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45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448"/>
                    </a:lnTo>
                    <a:lnTo>
                      <a:pt x="129" y="450"/>
                    </a:lnTo>
                    <a:lnTo>
                      <a:pt x="129" y="451"/>
                    </a:lnTo>
                    <a:lnTo>
                      <a:pt x="1" y="451"/>
                    </a:lnTo>
                    <a:lnTo>
                      <a:pt x="0" y="450"/>
                    </a:lnTo>
                    <a:lnTo>
                      <a:pt x="0" y="4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5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60" name="Freeform 37"/>
              <p:cNvSpPr>
                <a:spLocks/>
              </p:cNvSpPr>
              <p:nvPr/>
            </p:nvSpPr>
            <p:spPr bwMode="auto">
              <a:xfrm>
                <a:off x="3488" y="1739"/>
                <a:ext cx="13" cy="45"/>
              </a:xfrm>
              <a:custGeom>
                <a:avLst/>
                <a:gdLst>
                  <a:gd name="T0" fmla="*/ 0 w 129"/>
                  <a:gd name="T1" fmla="*/ 0 h 451"/>
                  <a:gd name="T2" fmla="*/ 129 w 129"/>
                  <a:gd name="T3" fmla="*/ 0 h 451"/>
                  <a:gd name="T4" fmla="*/ 129 w 129"/>
                  <a:gd name="T5" fmla="*/ 448 h 451"/>
                  <a:gd name="T6" fmla="*/ 128 w 129"/>
                  <a:gd name="T7" fmla="*/ 450 h 451"/>
                  <a:gd name="T8" fmla="*/ 128 w 129"/>
                  <a:gd name="T9" fmla="*/ 451 h 451"/>
                  <a:gd name="T10" fmla="*/ 1 w 129"/>
                  <a:gd name="T11" fmla="*/ 451 h 451"/>
                  <a:gd name="T12" fmla="*/ 0 w 129"/>
                  <a:gd name="T13" fmla="*/ 450 h 451"/>
                  <a:gd name="T14" fmla="*/ 0 w 129"/>
                  <a:gd name="T15" fmla="*/ 448 h 451"/>
                  <a:gd name="T16" fmla="*/ 0 w 129"/>
                  <a:gd name="T1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45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448"/>
                    </a:lnTo>
                    <a:lnTo>
                      <a:pt x="128" y="450"/>
                    </a:lnTo>
                    <a:lnTo>
                      <a:pt x="128" y="451"/>
                    </a:lnTo>
                    <a:lnTo>
                      <a:pt x="1" y="451"/>
                    </a:lnTo>
                    <a:lnTo>
                      <a:pt x="0" y="450"/>
                    </a:lnTo>
                    <a:lnTo>
                      <a:pt x="0" y="4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5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61" name="Freeform 38"/>
              <p:cNvSpPr>
                <a:spLocks/>
              </p:cNvSpPr>
              <p:nvPr/>
            </p:nvSpPr>
            <p:spPr bwMode="auto">
              <a:xfrm>
                <a:off x="3463" y="1739"/>
                <a:ext cx="12" cy="45"/>
              </a:xfrm>
              <a:custGeom>
                <a:avLst/>
                <a:gdLst>
                  <a:gd name="T0" fmla="*/ 0 w 129"/>
                  <a:gd name="T1" fmla="*/ 0 h 451"/>
                  <a:gd name="T2" fmla="*/ 129 w 129"/>
                  <a:gd name="T3" fmla="*/ 0 h 451"/>
                  <a:gd name="T4" fmla="*/ 129 w 129"/>
                  <a:gd name="T5" fmla="*/ 448 h 451"/>
                  <a:gd name="T6" fmla="*/ 129 w 129"/>
                  <a:gd name="T7" fmla="*/ 450 h 451"/>
                  <a:gd name="T8" fmla="*/ 128 w 129"/>
                  <a:gd name="T9" fmla="*/ 451 h 451"/>
                  <a:gd name="T10" fmla="*/ 0 w 129"/>
                  <a:gd name="T11" fmla="*/ 451 h 451"/>
                  <a:gd name="T12" fmla="*/ 0 w 129"/>
                  <a:gd name="T13" fmla="*/ 450 h 451"/>
                  <a:gd name="T14" fmla="*/ 0 w 129"/>
                  <a:gd name="T15" fmla="*/ 448 h 451"/>
                  <a:gd name="T16" fmla="*/ 0 w 129"/>
                  <a:gd name="T1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45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448"/>
                    </a:lnTo>
                    <a:lnTo>
                      <a:pt x="129" y="450"/>
                    </a:lnTo>
                    <a:lnTo>
                      <a:pt x="128" y="451"/>
                    </a:lnTo>
                    <a:lnTo>
                      <a:pt x="0" y="451"/>
                    </a:lnTo>
                    <a:lnTo>
                      <a:pt x="0" y="450"/>
                    </a:lnTo>
                    <a:lnTo>
                      <a:pt x="0" y="4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5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562" name="Group 41"/>
            <p:cNvGrpSpPr>
              <a:grpSpLocks noChangeAspect="1"/>
            </p:cNvGrpSpPr>
            <p:nvPr/>
          </p:nvGrpSpPr>
          <p:grpSpPr bwMode="auto">
            <a:xfrm>
              <a:off x="7199914" y="3068272"/>
              <a:ext cx="393495" cy="1073616"/>
              <a:chOff x="3359" y="849"/>
              <a:chExt cx="961" cy="2622"/>
            </a:xfrm>
            <a:effectLst>
              <a:outerShdw blurRad="101600" dist="762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63" name="Freeform 43"/>
              <p:cNvSpPr>
                <a:spLocks/>
              </p:cNvSpPr>
              <p:nvPr/>
            </p:nvSpPr>
            <p:spPr bwMode="auto">
              <a:xfrm>
                <a:off x="3359" y="1105"/>
                <a:ext cx="477" cy="895"/>
              </a:xfrm>
              <a:custGeom>
                <a:avLst/>
                <a:gdLst>
                  <a:gd name="T0" fmla="*/ 449 w 955"/>
                  <a:gd name="T1" fmla="*/ 0 h 1791"/>
                  <a:gd name="T2" fmla="*/ 955 w 955"/>
                  <a:gd name="T3" fmla="*/ 0 h 1791"/>
                  <a:gd name="T4" fmla="*/ 955 w 955"/>
                  <a:gd name="T5" fmla="*/ 1791 h 1791"/>
                  <a:gd name="T6" fmla="*/ 0 w 955"/>
                  <a:gd name="T7" fmla="*/ 1791 h 1791"/>
                  <a:gd name="T8" fmla="*/ 0 w 955"/>
                  <a:gd name="T9" fmla="*/ 1023 h 1791"/>
                  <a:gd name="T10" fmla="*/ 449 w 955"/>
                  <a:gd name="T11" fmla="*/ 127 h 1791"/>
                  <a:gd name="T12" fmla="*/ 449 w 955"/>
                  <a:gd name="T13" fmla="*/ 0 h 1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5" h="1791">
                    <a:moveTo>
                      <a:pt x="449" y="0"/>
                    </a:moveTo>
                    <a:lnTo>
                      <a:pt x="955" y="0"/>
                    </a:lnTo>
                    <a:lnTo>
                      <a:pt x="955" y="1791"/>
                    </a:lnTo>
                    <a:lnTo>
                      <a:pt x="0" y="1791"/>
                    </a:lnTo>
                    <a:lnTo>
                      <a:pt x="0" y="1023"/>
                    </a:lnTo>
                    <a:lnTo>
                      <a:pt x="449" y="127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AED5F3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64" name="Freeform 44"/>
              <p:cNvSpPr>
                <a:spLocks noEditPoints="1"/>
              </p:cNvSpPr>
              <p:nvPr/>
            </p:nvSpPr>
            <p:spPr bwMode="auto">
              <a:xfrm>
                <a:off x="3359" y="2896"/>
                <a:ext cx="481" cy="575"/>
              </a:xfrm>
              <a:custGeom>
                <a:avLst/>
                <a:gdLst>
                  <a:gd name="T0" fmla="*/ 955 w 961"/>
                  <a:gd name="T1" fmla="*/ 1151 h 1151"/>
                  <a:gd name="T2" fmla="*/ 961 w 961"/>
                  <a:gd name="T3" fmla="*/ 1151 h 1151"/>
                  <a:gd name="T4" fmla="*/ 955 w 961"/>
                  <a:gd name="T5" fmla="*/ 1151 h 1151"/>
                  <a:gd name="T6" fmla="*/ 955 w 961"/>
                  <a:gd name="T7" fmla="*/ 1151 h 1151"/>
                  <a:gd name="T8" fmla="*/ 0 w 961"/>
                  <a:gd name="T9" fmla="*/ 0 h 1151"/>
                  <a:gd name="T10" fmla="*/ 955 w 961"/>
                  <a:gd name="T11" fmla="*/ 0 h 1151"/>
                  <a:gd name="T12" fmla="*/ 955 w 961"/>
                  <a:gd name="T13" fmla="*/ 1151 h 1151"/>
                  <a:gd name="T14" fmla="*/ 909 w 961"/>
                  <a:gd name="T15" fmla="*/ 1146 h 1151"/>
                  <a:gd name="T16" fmla="*/ 859 w 961"/>
                  <a:gd name="T17" fmla="*/ 1135 h 1151"/>
                  <a:gd name="T18" fmla="*/ 815 w 961"/>
                  <a:gd name="T19" fmla="*/ 1116 h 1151"/>
                  <a:gd name="T20" fmla="*/ 772 w 961"/>
                  <a:gd name="T21" fmla="*/ 1089 h 1151"/>
                  <a:gd name="T22" fmla="*/ 735 w 961"/>
                  <a:gd name="T23" fmla="*/ 1057 h 1151"/>
                  <a:gd name="T24" fmla="*/ 704 w 961"/>
                  <a:gd name="T25" fmla="*/ 1021 h 1151"/>
                  <a:gd name="T26" fmla="*/ 676 w 961"/>
                  <a:gd name="T27" fmla="*/ 978 h 1151"/>
                  <a:gd name="T28" fmla="*/ 657 w 961"/>
                  <a:gd name="T29" fmla="*/ 932 h 1151"/>
                  <a:gd name="T30" fmla="*/ 645 w 961"/>
                  <a:gd name="T31" fmla="*/ 882 h 1151"/>
                  <a:gd name="T32" fmla="*/ 641 w 961"/>
                  <a:gd name="T33" fmla="*/ 832 h 1151"/>
                  <a:gd name="T34" fmla="*/ 637 w 961"/>
                  <a:gd name="T35" fmla="*/ 882 h 1151"/>
                  <a:gd name="T36" fmla="*/ 626 w 961"/>
                  <a:gd name="T37" fmla="*/ 932 h 1151"/>
                  <a:gd name="T38" fmla="*/ 605 w 961"/>
                  <a:gd name="T39" fmla="*/ 978 h 1151"/>
                  <a:gd name="T40" fmla="*/ 579 w 961"/>
                  <a:gd name="T41" fmla="*/ 1021 h 1151"/>
                  <a:gd name="T42" fmla="*/ 548 w 961"/>
                  <a:gd name="T43" fmla="*/ 1057 h 1151"/>
                  <a:gd name="T44" fmla="*/ 509 w 961"/>
                  <a:gd name="T45" fmla="*/ 1089 h 1151"/>
                  <a:gd name="T46" fmla="*/ 468 w 961"/>
                  <a:gd name="T47" fmla="*/ 1116 h 1151"/>
                  <a:gd name="T48" fmla="*/ 422 w 961"/>
                  <a:gd name="T49" fmla="*/ 1135 h 1151"/>
                  <a:gd name="T50" fmla="*/ 373 w 961"/>
                  <a:gd name="T51" fmla="*/ 1146 h 1151"/>
                  <a:gd name="T52" fmla="*/ 322 w 961"/>
                  <a:gd name="T53" fmla="*/ 1151 h 1151"/>
                  <a:gd name="T54" fmla="*/ 269 w 961"/>
                  <a:gd name="T55" fmla="*/ 1146 h 1151"/>
                  <a:gd name="T56" fmla="*/ 220 w 961"/>
                  <a:gd name="T57" fmla="*/ 1135 h 1151"/>
                  <a:gd name="T58" fmla="*/ 174 w 961"/>
                  <a:gd name="T59" fmla="*/ 1116 h 1151"/>
                  <a:gd name="T60" fmla="*/ 132 w 961"/>
                  <a:gd name="T61" fmla="*/ 1089 h 1151"/>
                  <a:gd name="T62" fmla="*/ 94 w 961"/>
                  <a:gd name="T63" fmla="*/ 1057 h 1151"/>
                  <a:gd name="T64" fmla="*/ 62 w 961"/>
                  <a:gd name="T65" fmla="*/ 1021 h 1151"/>
                  <a:gd name="T66" fmla="*/ 37 w 961"/>
                  <a:gd name="T67" fmla="*/ 978 h 1151"/>
                  <a:gd name="T68" fmla="*/ 18 w 961"/>
                  <a:gd name="T69" fmla="*/ 932 h 1151"/>
                  <a:gd name="T70" fmla="*/ 5 w 961"/>
                  <a:gd name="T71" fmla="*/ 882 h 1151"/>
                  <a:gd name="T72" fmla="*/ 0 w 961"/>
                  <a:gd name="T73" fmla="*/ 832 h 1151"/>
                  <a:gd name="T74" fmla="*/ 0 w 961"/>
                  <a:gd name="T75" fmla="*/ 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61" h="1151">
                    <a:moveTo>
                      <a:pt x="955" y="1151"/>
                    </a:moveTo>
                    <a:lnTo>
                      <a:pt x="961" y="1151"/>
                    </a:lnTo>
                    <a:lnTo>
                      <a:pt x="955" y="1151"/>
                    </a:lnTo>
                    <a:lnTo>
                      <a:pt x="955" y="1151"/>
                    </a:lnTo>
                    <a:close/>
                    <a:moveTo>
                      <a:pt x="0" y="0"/>
                    </a:moveTo>
                    <a:lnTo>
                      <a:pt x="955" y="0"/>
                    </a:lnTo>
                    <a:lnTo>
                      <a:pt x="955" y="1151"/>
                    </a:lnTo>
                    <a:lnTo>
                      <a:pt x="909" y="1146"/>
                    </a:lnTo>
                    <a:lnTo>
                      <a:pt x="859" y="1135"/>
                    </a:lnTo>
                    <a:lnTo>
                      <a:pt x="815" y="1116"/>
                    </a:lnTo>
                    <a:lnTo>
                      <a:pt x="772" y="1089"/>
                    </a:lnTo>
                    <a:lnTo>
                      <a:pt x="735" y="1057"/>
                    </a:lnTo>
                    <a:lnTo>
                      <a:pt x="704" y="1021"/>
                    </a:lnTo>
                    <a:lnTo>
                      <a:pt x="676" y="978"/>
                    </a:lnTo>
                    <a:lnTo>
                      <a:pt x="657" y="932"/>
                    </a:lnTo>
                    <a:lnTo>
                      <a:pt x="645" y="882"/>
                    </a:lnTo>
                    <a:lnTo>
                      <a:pt x="641" y="832"/>
                    </a:lnTo>
                    <a:lnTo>
                      <a:pt x="637" y="882"/>
                    </a:lnTo>
                    <a:lnTo>
                      <a:pt x="626" y="932"/>
                    </a:lnTo>
                    <a:lnTo>
                      <a:pt x="605" y="978"/>
                    </a:lnTo>
                    <a:lnTo>
                      <a:pt x="579" y="1021"/>
                    </a:lnTo>
                    <a:lnTo>
                      <a:pt x="548" y="1057"/>
                    </a:lnTo>
                    <a:lnTo>
                      <a:pt x="509" y="1089"/>
                    </a:lnTo>
                    <a:lnTo>
                      <a:pt x="468" y="1116"/>
                    </a:lnTo>
                    <a:lnTo>
                      <a:pt x="422" y="1135"/>
                    </a:lnTo>
                    <a:lnTo>
                      <a:pt x="373" y="1146"/>
                    </a:lnTo>
                    <a:lnTo>
                      <a:pt x="322" y="1151"/>
                    </a:lnTo>
                    <a:lnTo>
                      <a:pt x="269" y="1146"/>
                    </a:lnTo>
                    <a:lnTo>
                      <a:pt x="220" y="1135"/>
                    </a:lnTo>
                    <a:lnTo>
                      <a:pt x="174" y="1116"/>
                    </a:lnTo>
                    <a:lnTo>
                      <a:pt x="132" y="1089"/>
                    </a:lnTo>
                    <a:lnTo>
                      <a:pt x="94" y="1057"/>
                    </a:lnTo>
                    <a:lnTo>
                      <a:pt x="62" y="1021"/>
                    </a:lnTo>
                    <a:lnTo>
                      <a:pt x="37" y="978"/>
                    </a:lnTo>
                    <a:lnTo>
                      <a:pt x="18" y="932"/>
                    </a:lnTo>
                    <a:lnTo>
                      <a:pt x="5" y="882"/>
                    </a:lnTo>
                    <a:lnTo>
                      <a:pt x="0" y="8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D5F3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65" name="Freeform 45"/>
              <p:cNvSpPr>
                <a:spLocks/>
              </p:cNvSpPr>
              <p:nvPr/>
            </p:nvSpPr>
            <p:spPr bwMode="auto">
              <a:xfrm>
                <a:off x="3836" y="2896"/>
                <a:ext cx="484" cy="575"/>
              </a:xfrm>
              <a:custGeom>
                <a:avLst/>
                <a:gdLst>
                  <a:gd name="T0" fmla="*/ 0 w 967"/>
                  <a:gd name="T1" fmla="*/ 0 h 1151"/>
                  <a:gd name="T2" fmla="*/ 967 w 967"/>
                  <a:gd name="T3" fmla="*/ 0 h 1151"/>
                  <a:gd name="T4" fmla="*/ 967 w 967"/>
                  <a:gd name="T5" fmla="*/ 832 h 1151"/>
                  <a:gd name="T6" fmla="*/ 962 w 967"/>
                  <a:gd name="T7" fmla="*/ 882 h 1151"/>
                  <a:gd name="T8" fmla="*/ 950 w 967"/>
                  <a:gd name="T9" fmla="*/ 932 h 1151"/>
                  <a:gd name="T10" fmla="*/ 930 w 967"/>
                  <a:gd name="T11" fmla="*/ 978 h 1151"/>
                  <a:gd name="T12" fmla="*/ 905 w 967"/>
                  <a:gd name="T13" fmla="*/ 1021 h 1151"/>
                  <a:gd name="T14" fmla="*/ 873 w 967"/>
                  <a:gd name="T15" fmla="*/ 1057 h 1151"/>
                  <a:gd name="T16" fmla="*/ 835 w 967"/>
                  <a:gd name="T17" fmla="*/ 1089 h 1151"/>
                  <a:gd name="T18" fmla="*/ 794 w 967"/>
                  <a:gd name="T19" fmla="*/ 1116 h 1151"/>
                  <a:gd name="T20" fmla="*/ 747 w 967"/>
                  <a:gd name="T21" fmla="*/ 1135 h 1151"/>
                  <a:gd name="T22" fmla="*/ 698 w 967"/>
                  <a:gd name="T23" fmla="*/ 1146 h 1151"/>
                  <a:gd name="T24" fmla="*/ 646 w 967"/>
                  <a:gd name="T25" fmla="*/ 1151 h 1151"/>
                  <a:gd name="T26" fmla="*/ 595 w 967"/>
                  <a:gd name="T27" fmla="*/ 1146 h 1151"/>
                  <a:gd name="T28" fmla="*/ 545 w 967"/>
                  <a:gd name="T29" fmla="*/ 1135 h 1151"/>
                  <a:gd name="T30" fmla="*/ 499 w 967"/>
                  <a:gd name="T31" fmla="*/ 1116 h 1151"/>
                  <a:gd name="T32" fmla="*/ 458 w 967"/>
                  <a:gd name="T33" fmla="*/ 1089 h 1151"/>
                  <a:gd name="T34" fmla="*/ 420 w 967"/>
                  <a:gd name="T35" fmla="*/ 1057 h 1151"/>
                  <a:gd name="T36" fmla="*/ 388 w 967"/>
                  <a:gd name="T37" fmla="*/ 1021 h 1151"/>
                  <a:gd name="T38" fmla="*/ 363 w 967"/>
                  <a:gd name="T39" fmla="*/ 978 h 1151"/>
                  <a:gd name="T40" fmla="*/ 342 w 967"/>
                  <a:gd name="T41" fmla="*/ 932 h 1151"/>
                  <a:gd name="T42" fmla="*/ 331 w 967"/>
                  <a:gd name="T43" fmla="*/ 882 h 1151"/>
                  <a:gd name="T44" fmla="*/ 326 w 967"/>
                  <a:gd name="T45" fmla="*/ 832 h 1151"/>
                  <a:gd name="T46" fmla="*/ 323 w 967"/>
                  <a:gd name="T47" fmla="*/ 882 h 1151"/>
                  <a:gd name="T48" fmla="*/ 310 w 967"/>
                  <a:gd name="T49" fmla="*/ 932 h 1151"/>
                  <a:gd name="T50" fmla="*/ 291 w 967"/>
                  <a:gd name="T51" fmla="*/ 978 h 1151"/>
                  <a:gd name="T52" fmla="*/ 264 w 967"/>
                  <a:gd name="T53" fmla="*/ 1021 h 1151"/>
                  <a:gd name="T54" fmla="*/ 232 w 967"/>
                  <a:gd name="T55" fmla="*/ 1057 h 1151"/>
                  <a:gd name="T56" fmla="*/ 196 w 967"/>
                  <a:gd name="T57" fmla="*/ 1089 h 1151"/>
                  <a:gd name="T58" fmla="*/ 153 w 967"/>
                  <a:gd name="T59" fmla="*/ 1116 h 1151"/>
                  <a:gd name="T60" fmla="*/ 108 w 967"/>
                  <a:gd name="T61" fmla="*/ 1135 h 1151"/>
                  <a:gd name="T62" fmla="*/ 59 w 967"/>
                  <a:gd name="T63" fmla="*/ 1146 h 1151"/>
                  <a:gd name="T64" fmla="*/ 6 w 967"/>
                  <a:gd name="T65" fmla="*/ 1151 h 1151"/>
                  <a:gd name="T66" fmla="*/ 0 w 967"/>
                  <a:gd name="T67" fmla="*/ 1151 h 1151"/>
                  <a:gd name="T68" fmla="*/ 0 w 967"/>
                  <a:gd name="T69" fmla="*/ 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7" h="1151">
                    <a:moveTo>
                      <a:pt x="0" y="0"/>
                    </a:moveTo>
                    <a:lnTo>
                      <a:pt x="967" y="0"/>
                    </a:lnTo>
                    <a:lnTo>
                      <a:pt x="967" y="832"/>
                    </a:lnTo>
                    <a:lnTo>
                      <a:pt x="962" y="882"/>
                    </a:lnTo>
                    <a:lnTo>
                      <a:pt x="950" y="932"/>
                    </a:lnTo>
                    <a:lnTo>
                      <a:pt x="930" y="978"/>
                    </a:lnTo>
                    <a:lnTo>
                      <a:pt x="905" y="1021"/>
                    </a:lnTo>
                    <a:lnTo>
                      <a:pt x="873" y="1057"/>
                    </a:lnTo>
                    <a:lnTo>
                      <a:pt x="835" y="1089"/>
                    </a:lnTo>
                    <a:lnTo>
                      <a:pt x="794" y="1116"/>
                    </a:lnTo>
                    <a:lnTo>
                      <a:pt x="747" y="1135"/>
                    </a:lnTo>
                    <a:lnTo>
                      <a:pt x="698" y="1146"/>
                    </a:lnTo>
                    <a:lnTo>
                      <a:pt x="646" y="1151"/>
                    </a:lnTo>
                    <a:lnTo>
                      <a:pt x="595" y="1146"/>
                    </a:lnTo>
                    <a:lnTo>
                      <a:pt x="545" y="1135"/>
                    </a:lnTo>
                    <a:lnTo>
                      <a:pt x="499" y="1116"/>
                    </a:lnTo>
                    <a:lnTo>
                      <a:pt x="458" y="1089"/>
                    </a:lnTo>
                    <a:lnTo>
                      <a:pt x="420" y="1057"/>
                    </a:lnTo>
                    <a:lnTo>
                      <a:pt x="388" y="1021"/>
                    </a:lnTo>
                    <a:lnTo>
                      <a:pt x="363" y="978"/>
                    </a:lnTo>
                    <a:lnTo>
                      <a:pt x="342" y="932"/>
                    </a:lnTo>
                    <a:lnTo>
                      <a:pt x="331" y="882"/>
                    </a:lnTo>
                    <a:lnTo>
                      <a:pt x="326" y="832"/>
                    </a:lnTo>
                    <a:lnTo>
                      <a:pt x="323" y="882"/>
                    </a:lnTo>
                    <a:lnTo>
                      <a:pt x="310" y="932"/>
                    </a:lnTo>
                    <a:lnTo>
                      <a:pt x="291" y="978"/>
                    </a:lnTo>
                    <a:lnTo>
                      <a:pt x="264" y="1021"/>
                    </a:lnTo>
                    <a:lnTo>
                      <a:pt x="232" y="1057"/>
                    </a:lnTo>
                    <a:lnTo>
                      <a:pt x="196" y="1089"/>
                    </a:lnTo>
                    <a:lnTo>
                      <a:pt x="153" y="1116"/>
                    </a:lnTo>
                    <a:lnTo>
                      <a:pt x="108" y="1135"/>
                    </a:lnTo>
                    <a:lnTo>
                      <a:pt x="59" y="1146"/>
                    </a:lnTo>
                    <a:lnTo>
                      <a:pt x="6" y="1151"/>
                    </a:lnTo>
                    <a:lnTo>
                      <a:pt x="0" y="1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B9EB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66" name="Freeform 46"/>
              <p:cNvSpPr>
                <a:spLocks/>
              </p:cNvSpPr>
              <p:nvPr/>
            </p:nvSpPr>
            <p:spPr bwMode="auto">
              <a:xfrm>
                <a:off x="3836" y="1105"/>
                <a:ext cx="484" cy="895"/>
              </a:xfrm>
              <a:custGeom>
                <a:avLst/>
                <a:gdLst>
                  <a:gd name="T0" fmla="*/ 0 w 967"/>
                  <a:gd name="T1" fmla="*/ 0 h 1791"/>
                  <a:gd name="T2" fmla="*/ 518 w 967"/>
                  <a:gd name="T3" fmla="*/ 0 h 1791"/>
                  <a:gd name="T4" fmla="*/ 518 w 967"/>
                  <a:gd name="T5" fmla="*/ 127 h 1791"/>
                  <a:gd name="T6" fmla="*/ 967 w 967"/>
                  <a:gd name="T7" fmla="*/ 1023 h 1791"/>
                  <a:gd name="T8" fmla="*/ 967 w 967"/>
                  <a:gd name="T9" fmla="*/ 1791 h 1791"/>
                  <a:gd name="T10" fmla="*/ 0 w 967"/>
                  <a:gd name="T11" fmla="*/ 1791 h 1791"/>
                  <a:gd name="T12" fmla="*/ 0 w 967"/>
                  <a:gd name="T13" fmla="*/ 0 h 1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7" h="1791">
                    <a:moveTo>
                      <a:pt x="0" y="0"/>
                    </a:moveTo>
                    <a:lnTo>
                      <a:pt x="518" y="0"/>
                    </a:lnTo>
                    <a:lnTo>
                      <a:pt x="518" y="127"/>
                    </a:lnTo>
                    <a:lnTo>
                      <a:pt x="967" y="1023"/>
                    </a:lnTo>
                    <a:lnTo>
                      <a:pt x="967" y="1791"/>
                    </a:lnTo>
                    <a:lnTo>
                      <a:pt x="0" y="1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B9EB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67" name="Freeform 47"/>
              <p:cNvSpPr>
                <a:spLocks noEditPoints="1"/>
              </p:cNvSpPr>
              <p:nvPr/>
            </p:nvSpPr>
            <p:spPr bwMode="auto">
              <a:xfrm>
                <a:off x="3359" y="2000"/>
                <a:ext cx="961" cy="896"/>
              </a:xfrm>
              <a:custGeom>
                <a:avLst/>
                <a:gdLst>
                  <a:gd name="T0" fmla="*/ 961 w 1922"/>
                  <a:gd name="T1" fmla="*/ 383 h 1790"/>
                  <a:gd name="T2" fmla="*/ 958 w 1922"/>
                  <a:gd name="T3" fmla="*/ 386 h 1790"/>
                  <a:gd name="T4" fmla="*/ 950 w 1922"/>
                  <a:gd name="T5" fmla="*/ 395 h 1790"/>
                  <a:gd name="T6" fmla="*/ 936 w 1922"/>
                  <a:gd name="T7" fmla="*/ 410 h 1790"/>
                  <a:gd name="T8" fmla="*/ 918 w 1922"/>
                  <a:gd name="T9" fmla="*/ 430 h 1790"/>
                  <a:gd name="T10" fmla="*/ 898 w 1922"/>
                  <a:gd name="T11" fmla="*/ 454 h 1790"/>
                  <a:gd name="T12" fmla="*/ 872 w 1922"/>
                  <a:gd name="T13" fmla="*/ 484 h 1790"/>
                  <a:gd name="T14" fmla="*/ 847 w 1922"/>
                  <a:gd name="T15" fmla="*/ 518 h 1790"/>
                  <a:gd name="T16" fmla="*/ 820 w 1922"/>
                  <a:gd name="T17" fmla="*/ 556 h 1790"/>
                  <a:gd name="T18" fmla="*/ 791 w 1922"/>
                  <a:gd name="T19" fmla="*/ 596 h 1790"/>
                  <a:gd name="T20" fmla="*/ 762 w 1922"/>
                  <a:gd name="T21" fmla="*/ 640 h 1790"/>
                  <a:gd name="T22" fmla="*/ 735 w 1922"/>
                  <a:gd name="T23" fmla="*/ 688 h 1790"/>
                  <a:gd name="T24" fmla="*/ 708 w 1922"/>
                  <a:gd name="T25" fmla="*/ 737 h 1790"/>
                  <a:gd name="T26" fmla="*/ 684 w 1922"/>
                  <a:gd name="T27" fmla="*/ 788 h 1790"/>
                  <a:gd name="T28" fmla="*/ 662 w 1922"/>
                  <a:gd name="T29" fmla="*/ 842 h 1790"/>
                  <a:gd name="T30" fmla="*/ 645 w 1922"/>
                  <a:gd name="T31" fmla="*/ 896 h 1790"/>
                  <a:gd name="T32" fmla="*/ 632 w 1922"/>
                  <a:gd name="T33" fmla="*/ 951 h 1790"/>
                  <a:gd name="T34" fmla="*/ 622 w 1922"/>
                  <a:gd name="T35" fmla="*/ 1009 h 1790"/>
                  <a:gd name="T36" fmla="*/ 619 w 1922"/>
                  <a:gd name="T37" fmla="*/ 1066 h 1790"/>
                  <a:gd name="T38" fmla="*/ 624 w 1922"/>
                  <a:gd name="T39" fmla="*/ 1120 h 1790"/>
                  <a:gd name="T40" fmla="*/ 637 w 1922"/>
                  <a:gd name="T41" fmla="*/ 1172 h 1790"/>
                  <a:gd name="T42" fmla="*/ 657 w 1922"/>
                  <a:gd name="T43" fmla="*/ 1222 h 1790"/>
                  <a:gd name="T44" fmla="*/ 686 w 1922"/>
                  <a:gd name="T45" fmla="*/ 1266 h 1790"/>
                  <a:gd name="T46" fmla="*/ 719 w 1922"/>
                  <a:gd name="T47" fmla="*/ 1306 h 1790"/>
                  <a:gd name="T48" fmla="*/ 759 w 1922"/>
                  <a:gd name="T49" fmla="*/ 1341 h 1790"/>
                  <a:gd name="T50" fmla="*/ 804 w 1922"/>
                  <a:gd name="T51" fmla="*/ 1368 h 1790"/>
                  <a:gd name="T52" fmla="*/ 853 w 1922"/>
                  <a:gd name="T53" fmla="*/ 1388 h 1790"/>
                  <a:gd name="T54" fmla="*/ 906 w 1922"/>
                  <a:gd name="T55" fmla="*/ 1401 h 1790"/>
                  <a:gd name="T56" fmla="*/ 961 w 1922"/>
                  <a:gd name="T57" fmla="*/ 1406 h 1790"/>
                  <a:gd name="T58" fmla="*/ 1017 w 1922"/>
                  <a:gd name="T59" fmla="*/ 1401 h 1790"/>
                  <a:gd name="T60" fmla="*/ 1069 w 1922"/>
                  <a:gd name="T61" fmla="*/ 1388 h 1790"/>
                  <a:gd name="T62" fmla="*/ 1119 w 1922"/>
                  <a:gd name="T63" fmla="*/ 1368 h 1790"/>
                  <a:gd name="T64" fmla="*/ 1163 w 1922"/>
                  <a:gd name="T65" fmla="*/ 1341 h 1790"/>
                  <a:gd name="T66" fmla="*/ 1203 w 1922"/>
                  <a:gd name="T67" fmla="*/ 1306 h 1790"/>
                  <a:gd name="T68" fmla="*/ 1236 w 1922"/>
                  <a:gd name="T69" fmla="*/ 1266 h 1790"/>
                  <a:gd name="T70" fmla="*/ 1265 w 1922"/>
                  <a:gd name="T71" fmla="*/ 1222 h 1790"/>
                  <a:gd name="T72" fmla="*/ 1286 w 1922"/>
                  <a:gd name="T73" fmla="*/ 1172 h 1790"/>
                  <a:gd name="T74" fmla="*/ 1298 w 1922"/>
                  <a:gd name="T75" fmla="*/ 1120 h 1790"/>
                  <a:gd name="T76" fmla="*/ 1303 w 1922"/>
                  <a:gd name="T77" fmla="*/ 1066 h 1790"/>
                  <a:gd name="T78" fmla="*/ 1300 w 1922"/>
                  <a:gd name="T79" fmla="*/ 1009 h 1790"/>
                  <a:gd name="T80" fmla="*/ 1290 w 1922"/>
                  <a:gd name="T81" fmla="*/ 951 h 1790"/>
                  <a:gd name="T82" fmla="*/ 1278 w 1922"/>
                  <a:gd name="T83" fmla="*/ 896 h 1790"/>
                  <a:gd name="T84" fmla="*/ 1260 w 1922"/>
                  <a:gd name="T85" fmla="*/ 842 h 1790"/>
                  <a:gd name="T86" fmla="*/ 1238 w 1922"/>
                  <a:gd name="T87" fmla="*/ 788 h 1790"/>
                  <a:gd name="T88" fmla="*/ 1214 w 1922"/>
                  <a:gd name="T89" fmla="*/ 737 h 1790"/>
                  <a:gd name="T90" fmla="*/ 1187 w 1922"/>
                  <a:gd name="T91" fmla="*/ 688 h 1790"/>
                  <a:gd name="T92" fmla="*/ 1160 w 1922"/>
                  <a:gd name="T93" fmla="*/ 640 h 1790"/>
                  <a:gd name="T94" fmla="*/ 1131 w 1922"/>
                  <a:gd name="T95" fmla="*/ 596 h 1790"/>
                  <a:gd name="T96" fmla="*/ 1103 w 1922"/>
                  <a:gd name="T97" fmla="*/ 556 h 1790"/>
                  <a:gd name="T98" fmla="*/ 1076 w 1922"/>
                  <a:gd name="T99" fmla="*/ 518 h 1790"/>
                  <a:gd name="T100" fmla="*/ 1050 w 1922"/>
                  <a:gd name="T101" fmla="*/ 484 h 1790"/>
                  <a:gd name="T102" fmla="*/ 1025 w 1922"/>
                  <a:gd name="T103" fmla="*/ 454 h 1790"/>
                  <a:gd name="T104" fmla="*/ 1004 w 1922"/>
                  <a:gd name="T105" fmla="*/ 430 h 1790"/>
                  <a:gd name="T106" fmla="*/ 987 w 1922"/>
                  <a:gd name="T107" fmla="*/ 410 h 1790"/>
                  <a:gd name="T108" fmla="*/ 972 w 1922"/>
                  <a:gd name="T109" fmla="*/ 395 h 1790"/>
                  <a:gd name="T110" fmla="*/ 964 w 1922"/>
                  <a:gd name="T111" fmla="*/ 386 h 1790"/>
                  <a:gd name="T112" fmla="*/ 961 w 1922"/>
                  <a:gd name="T113" fmla="*/ 383 h 1790"/>
                  <a:gd name="T114" fmla="*/ 0 w 1922"/>
                  <a:gd name="T115" fmla="*/ 0 h 1790"/>
                  <a:gd name="T116" fmla="*/ 1922 w 1922"/>
                  <a:gd name="T117" fmla="*/ 0 h 1790"/>
                  <a:gd name="T118" fmla="*/ 1922 w 1922"/>
                  <a:gd name="T119" fmla="*/ 1790 h 1790"/>
                  <a:gd name="T120" fmla="*/ 0 w 1922"/>
                  <a:gd name="T121" fmla="*/ 1790 h 1790"/>
                  <a:gd name="T122" fmla="*/ 0 w 1922"/>
                  <a:gd name="T123" fmla="*/ 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22" h="1790">
                    <a:moveTo>
                      <a:pt x="961" y="383"/>
                    </a:moveTo>
                    <a:lnTo>
                      <a:pt x="958" y="386"/>
                    </a:lnTo>
                    <a:lnTo>
                      <a:pt x="950" y="395"/>
                    </a:lnTo>
                    <a:lnTo>
                      <a:pt x="936" y="410"/>
                    </a:lnTo>
                    <a:lnTo>
                      <a:pt x="918" y="430"/>
                    </a:lnTo>
                    <a:lnTo>
                      <a:pt x="898" y="454"/>
                    </a:lnTo>
                    <a:lnTo>
                      <a:pt x="872" y="484"/>
                    </a:lnTo>
                    <a:lnTo>
                      <a:pt x="847" y="518"/>
                    </a:lnTo>
                    <a:lnTo>
                      <a:pt x="820" y="556"/>
                    </a:lnTo>
                    <a:lnTo>
                      <a:pt x="791" y="596"/>
                    </a:lnTo>
                    <a:lnTo>
                      <a:pt x="762" y="640"/>
                    </a:lnTo>
                    <a:lnTo>
                      <a:pt x="735" y="688"/>
                    </a:lnTo>
                    <a:lnTo>
                      <a:pt x="708" y="737"/>
                    </a:lnTo>
                    <a:lnTo>
                      <a:pt x="684" y="788"/>
                    </a:lnTo>
                    <a:lnTo>
                      <a:pt x="662" y="842"/>
                    </a:lnTo>
                    <a:lnTo>
                      <a:pt x="645" y="896"/>
                    </a:lnTo>
                    <a:lnTo>
                      <a:pt x="632" y="951"/>
                    </a:lnTo>
                    <a:lnTo>
                      <a:pt x="622" y="1009"/>
                    </a:lnTo>
                    <a:lnTo>
                      <a:pt x="619" y="1066"/>
                    </a:lnTo>
                    <a:lnTo>
                      <a:pt x="624" y="1120"/>
                    </a:lnTo>
                    <a:lnTo>
                      <a:pt x="637" y="1172"/>
                    </a:lnTo>
                    <a:lnTo>
                      <a:pt x="657" y="1222"/>
                    </a:lnTo>
                    <a:lnTo>
                      <a:pt x="686" y="1266"/>
                    </a:lnTo>
                    <a:lnTo>
                      <a:pt x="719" y="1306"/>
                    </a:lnTo>
                    <a:lnTo>
                      <a:pt x="759" y="1341"/>
                    </a:lnTo>
                    <a:lnTo>
                      <a:pt x="804" y="1368"/>
                    </a:lnTo>
                    <a:lnTo>
                      <a:pt x="853" y="1388"/>
                    </a:lnTo>
                    <a:lnTo>
                      <a:pt x="906" y="1401"/>
                    </a:lnTo>
                    <a:lnTo>
                      <a:pt x="961" y="1406"/>
                    </a:lnTo>
                    <a:lnTo>
                      <a:pt x="1017" y="1401"/>
                    </a:lnTo>
                    <a:lnTo>
                      <a:pt x="1069" y="1388"/>
                    </a:lnTo>
                    <a:lnTo>
                      <a:pt x="1119" y="1368"/>
                    </a:lnTo>
                    <a:lnTo>
                      <a:pt x="1163" y="1341"/>
                    </a:lnTo>
                    <a:lnTo>
                      <a:pt x="1203" y="1306"/>
                    </a:lnTo>
                    <a:lnTo>
                      <a:pt x="1236" y="1266"/>
                    </a:lnTo>
                    <a:lnTo>
                      <a:pt x="1265" y="1222"/>
                    </a:lnTo>
                    <a:lnTo>
                      <a:pt x="1286" y="1172"/>
                    </a:lnTo>
                    <a:lnTo>
                      <a:pt x="1298" y="1120"/>
                    </a:lnTo>
                    <a:lnTo>
                      <a:pt x="1303" y="1066"/>
                    </a:lnTo>
                    <a:lnTo>
                      <a:pt x="1300" y="1009"/>
                    </a:lnTo>
                    <a:lnTo>
                      <a:pt x="1290" y="951"/>
                    </a:lnTo>
                    <a:lnTo>
                      <a:pt x="1278" y="896"/>
                    </a:lnTo>
                    <a:lnTo>
                      <a:pt x="1260" y="842"/>
                    </a:lnTo>
                    <a:lnTo>
                      <a:pt x="1238" y="788"/>
                    </a:lnTo>
                    <a:lnTo>
                      <a:pt x="1214" y="737"/>
                    </a:lnTo>
                    <a:lnTo>
                      <a:pt x="1187" y="688"/>
                    </a:lnTo>
                    <a:lnTo>
                      <a:pt x="1160" y="640"/>
                    </a:lnTo>
                    <a:lnTo>
                      <a:pt x="1131" y="596"/>
                    </a:lnTo>
                    <a:lnTo>
                      <a:pt x="1103" y="556"/>
                    </a:lnTo>
                    <a:lnTo>
                      <a:pt x="1076" y="518"/>
                    </a:lnTo>
                    <a:lnTo>
                      <a:pt x="1050" y="484"/>
                    </a:lnTo>
                    <a:lnTo>
                      <a:pt x="1025" y="454"/>
                    </a:lnTo>
                    <a:lnTo>
                      <a:pt x="1004" y="430"/>
                    </a:lnTo>
                    <a:lnTo>
                      <a:pt x="987" y="410"/>
                    </a:lnTo>
                    <a:lnTo>
                      <a:pt x="972" y="395"/>
                    </a:lnTo>
                    <a:lnTo>
                      <a:pt x="964" y="386"/>
                    </a:lnTo>
                    <a:lnTo>
                      <a:pt x="961" y="383"/>
                    </a:lnTo>
                    <a:close/>
                    <a:moveTo>
                      <a:pt x="0" y="0"/>
                    </a:moveTo>
                    <a:lnTo>
                      <a:pt x="1922" y="0"/>
                    </a:lnTo>
                    <a:lnTo>
                      <a:pt x="1922" y="179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6884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68" name="Rectangle 48"/>
              <p:cNvSpPr>
                <a:spLocks noChangeArrowheads="1"/>
              </p:cNvSpPr>
              <p:nvPr/>
            </p:nvSpPr>
            <p:spPr bwMode="auto">
              <a:xfrm>
                <a:off x="3583" y="849"/>
                <a:ext cx="513" cy="256"/>
              </a:xfrm>
              <a:prstGeom prst="rect">
                <a:avLst/>
              </a:prstGeom>
              <a:solidFill>
                <a:srgbClr val="446884"/>
              </a:solidFill>
              <a:ln w="0">
                <a:noFill/>
                <a:prstDash val="solid"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69" name="Freeform 49"/>
              <p:cNvSpPr>
                <a:spLocks/>
              </p:cNvSpPr>
              <p:nvPr/>
            </p:nvSpPr>
            <p:spPr bwMode="auto">
              <a:xfrm>
                <a:off x="3669" y="2192"/>
                <a:ext cx="342" cy="511"/>
              </a:xfrm>
              <a:custGeom>
                <a:avLst/>
                <a:gdLst>
                  <a:gd name="T0" fmla="*/ 342 w 684"/>
                  <a:gd name="T1" fmla="*/ 0 h 1023"/>
                  <a:gd name="T2" fmla="*/ 345 w 684"/>
                  <a:gd name="T3" fmla="*/ 3 h 1023"/>
                  <a:gd name="T4" fmla="*/ 353 w 684"/>
                  <a:gd name="T5" fmla="*/ 12 h 1023"/>
                  <a:gd name="T6" fmla="*/ 368 w 684"/>
                  <a:gd name="T7" fmla="*/ 27 h 1023"/>
                  <a:gd name="T8" fmla="*/ 385 w 684"/>
                  <a:gd name="T9" fmla="*/ 47 h 1023"/>
                  <a:gd name="T10" fmla="*/ 406 w 684"/>
                  <a:gd name="T11" fmla="*/ 71 h 1023"/>
                  <a:gd name="T12" fmla="*/ 431 w 684"/>
                  <a:gd name="T13" fmla="*/ 101 h 1023"/>
                  <a:gd name="T14" fmla="*/ 457 w 684"/>
                  <a:gd name="T15" fmla="*/ 135 h 1023"/>
                  <a:gd name="T16" fmla="*/ 484 w 684"/>
                  <a:gd name="T17" fmla="*/ 173 h 1023"/>
                  <a:gd name="T18" fmla="*/ 512 w 684"/>
                  <a:gd name="T19" fmla="*/ 213 h 1023"/>
                  <a:gd name="T20" fmla="*/ 541 w 684"/>
                  <a:gd name="T21" fmla="*/ 257 h 1023"/>
                  <a:gd name="T22" fmla="*/ 568 w 684"/>
                  <a:gd name="T23" fmla="*/ 305 h 1023"/>
                  <a:gd name="T24" fmla="*/ 595 w 684"/>
                  <a:gd name="T25" fmla="*/ 354 h 1023"/>
                  <a:gd name="T26" fmla="*/ 619 w 684"/>
                  <a:gd name="T27" fmla="*/ 405 h 1023"/>
                  <a:gd name="T28" fmla="*/ 641 w 684"/>
                  <a:gd name="T29" fmla="*/ 459 h 1023"/>
                  <a:gd name="T30" fmla="*/ 659 w 684"/>
                  <a:gd name="T31" fmla="*/ 513 h 1023"/>
                  <a:gd name="T32" fmla="*/ 671 w 684"/>
                  <a:gd name="T33" fmla="*/ 568 h 1023"/>
                  <a:gd name="T34" fmla="*/ 681 w 684"/>
                  <a:gd name="T35" fmla="*/ 626 h 1023"/>
                  <a:gd name="T36" fmla="*/ 684 w 684"/>
                  <a:gd name="T37" fmla="*/ 683 h 1023"/>
                  <a:gd name="T38" fmla="*/ 679 w 684"/>
                  <a:gd name="T39" fmla="*/ 737 h 1023"/>
                  <a:gd name="T40" fmla="*/ 667 w 684"/>
                  <a:gd name="T41" fmla="*/ 789 h 1023"/>
                  <a:gd name="T42" fmla="*/ 646 w 684"/>
                  <a:gd name="T43" fmla="*/ 839 h 1023"/>
                  <a:gd name="T44" fmla="*/ 617 w 684"/>
                  <a:gd name="T45" fmla="*/ 883 h 1023"/>
                  <a:gd name="T46" fmla="*/ 584 w 684"/>
                  <a:gd name="T47" fmla="*/ 923 h 1023"/>
                  <a:gd name="T48" fmla="*/ 544 w 684"/>
                  <a:gd name="T49" fmla="*/ 958 h 1023"/>
                  <a:gd name="T50" fmla="*/ 500 w 684"/>
                  <a:gd name="T51" fmla="*/ 985 h 1023"/>
                  <a:gd name="T52" fmla="*/ 450 w 684"/>
                  <a:gd name="T53" fmla="*/ 1005 h 1023"/>
                  <a:gd name="T54" fmla="*/ 398 w 684"/>
                  <a:gd name="T55" fmla="*/ 1018 h 1023"/>
                  <a:gd name="T56" fmla="*/ 342 w 684"/>
                  <a:gd name="T57" fmla="*/ 1023 h 1023"/>
                  <a:gd name="T58" fmla="*/ 287 w 684"/>
                  <a:gd name="T59" fmla="*/ 1018 h 1023"/>
                  <a:gd name="T60" fmla="*/ 234 w 684"/>
                  <a:gd name="T61" fmla="*/ 1005 h 1023"/>
                  <a:gd name="T62" fmla="*/ 185 w 684"/>
                  <a:gd name="T63" fmla="*/ 985 h 1023"/>
                  <a:gd name="T64" fmla="*/ 140 w 684"/>
                  <a:gd name="T65" fmla="*/ 958 h 1023"/>
                  <a:gd name="T66" fmla="*/ 100 w 684"/>
                  <a:gd name="T67" fmla="*/ 923 h 1023"/>
                  <a:gd name="T68" fmla="*/ 67 w 684"/>
                  <a:gd name="T69" fmla="*/ 883 h 1023"/>
                  <a:gd name="T70" fmla="*/ 38 w 684"/>
                  <a:gd name="T71" fmla="*/ 839 h 1023"/>
                  <a:gd name="T72" fmla="*/ 18 w 684"/>
                  <a:gd name="T73" fmla="*/ 789 h 1023"/>
                  <a:gd name="T74" fmla="*/ 5 w 684"/>
                  <a:gd name="T75" fmla="*/ 737 h 1023"/>
                  <a:gd name="T76" fmla="*/ 0 w 684"/>
                  <a:gd name="T77" fmla="*/ 683 h 1023"/>
                  <a:gd name="T78" fmla="*/ 3 w 684"/>
                  <a:gd name="T79" fmla="*/ 626 h 1023"/>
                  <a:gd name="T80" fmla="*/ 13 w 684"/>
                  <a:gd name="T81" fmla="*/ 568 h 1023"/>
                  <a:gd name="T82" fmla="*/ 26 w 684"/>
                  <a:gd name="T83" fmla="*/ 513 h 1023"/>
                  <a:gd name="T84" fmla="*/ 43 w 684"/>
                  <a:gd name="T85" fmla="*/ 459 h 1023"/>
                  <a:gd name="T86" fmla="*/ 65 w 684"/>
                  <a:gd name="T87" fmla="*/ 405 h 1023"/>
                  <a:gd name="T88" fmla="*/ 89 w 684"/>
                  <a:gd name="T89" fmla="*/ 354 h 1023"/>
                  <a:gd name="T90" fmla="*/ 116 w 684"/>
                  <a:gd name="T91" fmla="*/ 305 h 1023"/>
                  <a:gd name="T92" fmla="*/ 143 w 684"/>
                  <a:gd name="T93" fmla="*/ 257 h 1023"/>
                  <a:gd name="T94" fmla="*/ 172 w 684"/>
                  <a:gd name="T95" fmla="*/ 213 h 1023"/>
                  <a:gd name="T96" fmla="*/ 201 w 684"/>
                  <a:gd name="T97" fmla="*/ 173 h 1023"/>
                  <a:gd name="T98" fmla="*/ 228 w 684"/>
                  <a:gd name="T99" fmla="*/ 135 h 1023"/>
                  <a:gd name="T100" fmla="*/ 253 w 684"/>
                  <a:gd name="T101" fmla="*/ 101 h 1023"/>
                  <a:gd name="T102" fmla="*/ 279 w 684"/>
                  <a:gd name="T103" fmla="*/ 71 h 1023"/>
                  <a:gd name="T104" fmla="*/ 299 w 684"/>
                  <a:gd name="T105" fmla="*/ 47 h 1023"/>
                  <a:gd name="T106" fmla="*/ 317 w 684"/>
                  <a:gd name="T107" fmla="*/ 27 h 1023"/>
                  <a:gd name="T108" fmla="*/ 331 w 684"/>
                  <a:gd name="T109" fmla="*/ 12 h 1023"/>
                  <a:gd name="T110" fmla="*/ 339 w 684"/>
                  <a:gd name="T111" fmla="*/ 3 h 1023"/>
                  <a:gd name="T112" fmla="*/ 342 w 684"/>
                  <a:gd name="T113" fmla="*/ 0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4" h="1023">
                    <a:moveTo>
                      <a:pt x="342" y="0"/>
                    </a:moveTo>
                    <a:lnTo>
                      <a:pt x="345" y="3"/>
                    </a:lnTo>
                    <a:lnTo>
                      <a:pt x="353" y="12"/>
                    </a:lnTo>
                    <a:lnTo>
                      <a:pt x="368" y="27"/>
                    </a:lnTo>
                    <a:lnTo>
                      <a:pt x="385" y="47"/>
                    </a:lnTo>
                    <a:lnTo>
                      <a:pt x="406" y="71"/>
                    </a:lnTo>
                    <a:lnTo>
                      <a:pt x="431" y="101"/>
                    </a:lnTo>
                    <a:lnTo>
                      <a:pt x="457" y="135"/>
                    </a:lnTo>
                    <a:lnTo>
                      <a:pt x="484" y="173"/>
                    </a:lnTo>
                    <a:lnTo>
                      <a:pt x="512" y="213"/>
                    </a:lnTo>
                    <a:lnTo>
                      <a:pt x="541" y="257"/>
                    </a:lnTo>
                    <a:lnTo>
                      <a:pt x="568" y="305"/>
                    </a:lnTo>
                    <a:lnTo>
                      <a:pt x="595" y="354"/>
                    </a:lnTo>
                    <a:lnTo>
                      <a:pt x="619" y="405"/>
                    </a:lnTo>
                    <a:lnTo>
                      <a:pt x="641" y="459"/>
                    </a:lnTo>
                    <a:lnTo>
                      <a:pt x="659" y="513"/>
                    </a:lnTo>
                    <a:lnTo>
                      <a:pt x="671" y="568"/>
                    </a:lnTo>
                    <a:lnTo>
                      <a:pt x="681" y="626"/>
                    </a:lnTo>
                    <a:lnTo>
                      <a:pt x="684" y="683"/>
                    </a:lnTo>
                    <a:lnTo>
                      <a:pt x="679" y="737"/>
                    </a:lnTo>
                    <a:lnTo>
                      <a:pt x="667" y="789"/>
                    </a:lnTo>
                    <a:lnTo>
                      <a:pt x="646" y="839"/>
                    </a:lnTo>
                    <a:lnTo>
                      <a:pt x="617" y="883"/>
                    </a:lnTo>
                    <a:lnTo>
                      <a:pt x="584" y="923"/>
                    </a:lnTo>
                    <a:lnTo>
                      <a:pt x="544" y="958"/>
                    </a:lnTo>
                    <a:lnTo>
                      <a:pt x="500" y="985"/>
                    </a:lnTo>
                    <a:lnTo>
                      <a:pt x="450" y="1005"/>
                    </a:lnTo>
                    <a:lnTo>
                      <a:pt x="398" y="1018"/>
                    </a:lnTo>
                    <a:lnTo>
                      <a:pt x="342" y="1023"/>
                    </a:lnTo>
                    <a:lnTo>
                      <a:pt x="287" y="1018"/>
                    </a:lnTo>
                    <a:lnTo>
                      <a:pt x="234" y="1005"/>
                    </a:lnTo>
                    <a:lnTo>
                      <a:pt x="185" y="985"/>
                    </a:lnTo>
                    <a:lnTo>
                      <a:pt x="140" y="958"/>
                    </a:lnTo>
                    <a:lnTo>
                      <a:pt x="100" y="923"/>
                    </a:lnTo>
                    <a:lnTo>
                      <a:pt x="67" y="883"/>
                    </a:lnTo>
                    <a:lnTo>
                      <a:pt x="38" y="839"/>
                    </a:lnTo>
                    <a:lnTo>
                      <a:pt x="18" y="789"/>
                    </a:lnTo>
                    <a:lnTo>
                      <a:pt x="5" y="737"/>
                    </a:lnTo>
                    <a:lnTo>
                      <a:pt x="0" y="683"/>
                    </a:lnTo>
                    <a:lnTo>
                      <a:pt x="3" y="626"/>
                    </a:lnTo>
                    <a:lnTo>
                      <a:pt x="13" y="568"/>
                    </a:lnTo>
                    <a:lnTo>
                      <a:pt x="26" y="513"/>
                    </a:lnTo>
                    <a:lnTo>
                      <a:pt x="43" y="459"/>
                    </a:lnTo>
                    <a:lnTo>
                      <a:pt x="65" y="405"/>
                    </a:lnTo>
                    <a:lnTo>
                      <a:pt x="89" y="354"/>
                    </a:lnTo>
                    <a:lnTo>
                      <a:pt x="116" y="305"/>
                    </a:lnTo>
                    <a:lnTo>
                      <a:pt x="143" y="257"/>
                    </a:lnTo>
                    <a:lnTo>
                      <a:pt x="172" y="213"/>
                    </a:lnTo>
                    <a:lnTo>
                      <a:pt x="201" y="173"/>
                    </a:lnTo>
                    <a:lnTo>
                      <a:pt x="228" y="135"/>
                    </a:lnTo>
                    <a:lnTo>
                      <a:pt x="253" y="101"/>
                    </a:lnTo>
                    <a:lnTo>
                      <a:pt x="279" y="71"/>
                    </a:lnTo>
                    <a:lnTo>
                      <a:pt x="299" y="47"/>
                    </a:lnTo>
                    <a:lnTo>
                      <a:pt x="317" y="27"/>
                    </a:lnTo>
                    <a:lnTo>
                      <a:pt x="331" y="12"/>
                    </a:lnTo>
                    <a:lnTo>
                      <a:pt x="339" y="3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570" name="Group 52"/>
            <p:cNvGrpSpPr>
              <a:grpSpLocks noChangeAspect="1"/>
            </p:cNvGrpSpPr>
            <p:nvPr/>
          </p:nvGrpSpPr>
          <p:grpSpPr bwMode="auto">
            <a:xfrm>
              <a:off x="7127761" y="4767267"/>
              <a:ext cx="425450" cy="1160463"/>
              <a:chOff x="4870" y="1842"/>
              <a:chExt cx="268" cy="731"/>
            </a:xfrm>
            <a:effectLst>
              <a:outerShdw blurRad="101600" dist="762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71" name="Freeform 54"/>
              <p:cNvSpPr>
                <a:spLocks/>
              </p:cNvSpPr>
              <p:nvPr/>
            </p:nvSpPr>
            <p:spPr bwMode="auto">
              <a:xfrm>
                <a:off x="4870" y="1886"/>
                <a:ext cx="268" cy="687"/>
              </a:xfrm>
              <a:custGeom>
                <a:avLst/>
                <a:gdLst>
                  <a:gd name="T0" fmla="*/ 670 w 1342"/>
                  <a:gd name="T1" fmla="*/ 4 h 3438"/>
                  <a:gd name="T2" fmla="*/ 767 w 1342"/>
                  <a:gd name="T3" fmla="*/ 2 h 3438"/>
                  <a:gd name="T4" fmla="*/ 815 w 1342"/>
                  <a:gd name="T5" fmla="*/ 30 h 3438"/>
                  <a:gd name="T6" fmla="*/ 836 w 1342"/>
                  <a:gd name="T7" fmla="*/ 101 h 3438"/>
                  <a:gd name="T8" fmla="*/ 868 w 1342"/>
                  <a:gd name="T9" fmla="*/ 194 h 3438"/>
                  <a:gd name="T10" fmla="*/ 913 w 1342"/>
                  <a:gd name="T11" fmla="*/ 228 h 3438"/>
                  <a:gd name="T12" fmla="*/ 957 w 1342"/>
                  <a:gd name="T13" fmla="*/ 246 h 3438"/>
                  <a:gd name="T14" fmla="*/ 1019 w 1342"/>
                  <a:gd name="T15" fmla="*/ 279 h 3438"/>
                  <a:gd name="T16" fmla="*/ 1089 w 1342"/>
                  <a:gd name="T17" fmla="*/ 333 h 3438"/>
                  <a:gd name="T18" fmla="*/ 1161 w 1342"/>
                  <a:gd name="T19" fmla="*/ 411 h 3438"/>
                  <a:gd name="T20" fmla="*/ 1227 w 1342"/>
                  <a:gd name="T21" fmla="*/ 518 h 3438"/>
                  <a:gd name="T22" fmla="*/ 1281 w 1342"/>
                  <a:gd name="T23" fmla="*/ 660 h 3438"/>
                  <a:gd name="T24" fmla="*/ 1314 w 1342"/>
                  <a:gd name="T25" fmla="*/ 839 h 3438"/>
                  <a:gd name="T26" fmla="*/ 1320 w 1342"/>
                  <a:gd name="T27" fmla="*/ 1028 h 3438"/>
                  <a:gd name="T28" fmla="*/ 1288 w 1342"/>
                  <a:gd name="T29" fmla="*/ 1159 h 3438"/>
                  <a:gd name="T30" fmla="*/ 1220 w 1342"/>
                  <a:gd name="T31" fmla="*/ 1271 h 3438"/>
                  <a:gd name="T32" fmla="*/ 1170 w 1342"/>
                  <a:gd name="T33" fmla="*/ 1396 h 3438"/>
                  <a:gd name="T34" fmla="*/ 1148 w 1342"/>
                  <a:gd name="T35" fmla="*/ 1542 h 3438"/>
                  <a:gd name="T36" fmla="*/ 1156 w 1342"/>
                  <a:gd name="T37" fmla="*/ 1693 h 3438"/>
                  <a:gd name="T38" fmla="*/ 1193 w 1342"/>
                  <a:gd name="T39" fmla="*/ 1834 h 3438"/>
                  <a:gd name="T40" fmla="*/ 1271 w 1342"/>
                  <a:gd name="T41" fmla="*/ 2070 h 3438"/>
                  <a:gd name="T42" fmla="*/ 1314 w 1342"/>
                  <a:gd name="T43" fmla="*/ 2314 h 3438"/>
                  <a:gd name="T44" fmla="*/ 1330 w 1342"/>
                  <a:gd name="T45" fmla="*/ 2556 h 3438"/>
                  <a:gd name="T46" fmla="*/ 1341 w 1342"/>
                  <a:gd name="T47" fmla="*/ 2817 h 3438"/>
                  <a:gd name="T48" fmla="*/ 1338 w 1342"/>
                  <a:gd name="T49" fmla="*/ 3069 h 3438"/>
                  <a:gd name="T50" fmla="*/ 1324 w 1342"/>
                  <a:gd name="T51" fmla="*/ 3244 h 3438"/>
                  <a:gd name="T52" fmla="*/ 1268 w 1342"/>
                  <a:gd name="T53" fmla="*/ 3315 h 3438"/>
                  <a:gd name="T54" fmla="*/ 1147 w 1342"/>
                  <a:gd name="T55" fmla="*/ 3374 h 3438"/>
                  <a:gd name="T56" fmla="*/ 965 w 1342"/>
                  <a:gd name="T57" fmla="*/ 3416 h 3438"/>
                  <a:gd name="T58" fmla="*/ 726 w 1342"/>
                  <a:gd name="T59" fmla="*/ 3437 h 3438"/>
                  <a:gd name="T60" fmla="*/ 480 w 1342"/>
                  <a:gd name="T61" fmla="*/ 3433 h 3438"/>
                  <a:gd name="T62" fmla="*/ 294 w 1342"/>
                  <a:gd name="T63" fmla="*/ 3412 h 3438"/>
                  <a:gd name="T64" fmla="*/ 158 w 1342"/>
                  <a:gd name="T65" fmla="*/ 3374 h 3438"/>
                  <a:gd name="T66" fmla="*/ 68 w 1342"/>
                  <a:gd name="T67" fmla="*/ 3323 h 3438"/>
                  <a:gd name="T68" fmla="*/ 23 w 1342"/>
                  <a:gd name="T69" fmla="*/ 3263 h 3438"/>
                  <a:gd name="T70" fmla="*/ 8 w 1342"/>
                  <a:gd name="T71" fmla="*/ 3147 h 3438"/>
                  <a:gd name="T72" fmla="*/ 0 w 1342"/>
                  <a:gd name="T73" fmla="*/ 2905 h 3438"/>
                  <a:gd name="T74" fmla="*/ 3 w 1342"/>
                  <a:gd name="T75" fmla="*/ 2729 h 3438"/>
                  <a:gd name="T76" fmla="*/ 17 w 1342"/>
                  <a:gd name="T77" fmla="*/ 2471 h 3438"/>
                  <a:gd name="T78" fmla="*/ 38 w 1342"/>
                  <a:gd name="T79" fmla="*/ 2232 h 3438"/>
                  <a:gd name="T80" fmla="*/ 94 w 1342"/>
                  <a:gd name="T81" fmla="*/ 1990 h 3438"/>
                  <a:gd name="T82" fmla="*/ 165 w 1342"/>
                  <a:gd name="T83" fmla="*/ 1790 h 3438"/>
                  <a:gd name="T84" fmla="*/ 191 w 1342"/>
                  <a:gd name="T85" fmla="*/ 1643 h 3438"/>
                  <a:gd name="T86" fmla="*/ 190 w 1342"/>
                  <a:gd name="T87" fmla="*/ 1492 h 3438"/>
                  <a:gd name="T88" fmla="*/ 159 w 1342"/>
                  <a:gd name="T89" fmla="*/ 1351 h 3438"/>
                  <a:gd name="T90" fmla="*/ 98 w 1342"/>
                  <a:gd name="T91" fmla="*/ 1236 h 3438"/>
                  <a:gd name="T92" fmla="*/ 38 w 1342"/>
                  <a:gd name="T93" fmla="*/ 1116 h 3438"/>
                  <a:gd name="T94" fmla="*/ 19 w 1342"/>
                  <a:gd name="T95" fmla="*/ 982 h 3438"/>
                  <a:gd name="T96" fmla="*/ 35 w 1342"/>
                  <a:gd name="T97" fmla="*/ 775 h 3438"/>
                  <a:gd name="T98" fmla="*/ 76 w 1342"/>
                  <a:gd name="T99" fmla="*/ 609 h 3438"/>
                  <a:gd name="T100" fmla="*/ 135 w 1342"/>
                  <a:gd name="T101" fmla="*/ 479 h 3438"/>
                  <a:gd name="T102" fmla="*/ 203 w 1342"/>
                  <a:gd name="T103" fmla="*/ 382 h 3438"/>
                  <a:gd name="T104" fmla="*/ 277 w 1342"/>
                  <a:gd name="T105" fmla="*/ 312 h 3438"/>
                  <a:gd name="T106" fmla="*/ 344 w 1342"/>
                  <a:gd name="T107" fmla="*/ 266 h 3438"/>
                  <a:gd name="T108" fmla="*/ 401 w 1342"/>
                  <a:gd name="T109" fmla="*/ 239 h 3438"/>
                  <a:gd name="T110" fmla="*/ 447 w 1342"/>
                  <a:gd name="T111" fmla="*/ 220 h 3438"/>
                  <a:gd name="T112" fmla="*/ 487 w 1342"/>
                  <a:gd name="T113" fmla="*/ 165 h 3438"/>
                  <a:gd name="T114" fmla="*/ 511 w 1342"/>
                  <a:gd name="T115" fmla="*/ 67 h 3438"/>
                  <a:gd name="T116" fmla="*/ 540 w 1342"/>
                  <a:gd name="T117" fmla="*/ 16 h 3438"/>
                  <a:gd name="T118" fmla="*/ 595 w 1342"/>
                  <a:gd name="T119" fmla="*/ 0 h 3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42" h="3438">
                    <a:moveTo>
                      <a:pt x="595" y="0"/>
                    </a:moveTo>
                    <a:lnTo>
                      <a:pt x="632" y="3"/>
                    </a:lnTo>
                    <a:lnTo>
                      <a:pt x="670" y="4"/>
                    </a:lnTo>
                    <a:lnTo>
                      <a:pt x="710" y="3"/>
                    </a:lnTo>
                    <a:lnTo>
                      <a:pt x="747" y="0"/>
                    </a:lnTo>
                    <a:lnTo>
                      <a:pt x="767" y="2"/>
                    </a:lnTo>
                    <a:lnTo>
                      <a:pt x="786" y="7"/>
                    </a:lnTo>
                    <a:lnTo>
                      <a:pt x="802" y="16"/>
                    </a:lnTo>
                    <a:lnTo>
                      <a:pt x="815" y="30"/>
                    </a:lnTo>
                    <a:lnTo>
                      <a:pt x="825" y="47"/>
                    </a:lnTo>
                    <a:lnTo>
                      <a:pt x="830" y="67"/>
                    </a:lnTo>
                    <a:lnTo>
                      <a:pt x="836" y="101"/>
                    </a:lnTo>
                    <a:lnTo>
                      <a:pt x="844" y="134"/>
                    </a:lnTo>
                    <a:lnTo>
                      <a:pt x="854" y="165"/>
                    </a:lnTo>
                    <a:lnTo>
                      <a:pt x="868" y="194"/>
                    </a:lnTo>
                    <a:lnTo>
                      <a:pt x="880" y="209"/>
                    </a:lnTo>
                    <a:lnTo>
                      <a:pt x="894" y="220"/>
                    </a:lnTo>
                    <a:lnTo>
                      <a:pt x="913" y="228"/>
                    </a:lnTo>
                    <a:lnTo>
                      <a:pt x="925" y="233"/>
                    </a:lnTo>
                    <a:lnTo>
                      <a:pt x="940" y="239"/>
                    </a:lnTo>
                    <a:lnTo>
                      <a:pt x="957" y="246"/>
                    </a:lnTo>
                    <a:lnTo>
                      <a:pt x="977" y="255"/>
                    </a:lnTo>
                    <a:lnTo>
                      <a:pt x="997" y="266"/>
                    </a:lnTo>
                    <a:lnTo>
                      <a:pt x="1019" y="279"/>
                    </a:lnTo>
                    <a:lnTo>
                      <a:pt x="1042" y="295"/>
                    </a:lnTo>
                    <a:lnTo>
                      <a:pt x="1066" y="312"/>
                    </a:lnTo>
                    <a:lnTo>
                      <a:pt x="1089" y="333"/>
                    </a:lnTo>
                    <a:lnTo>
                      <a:pt x="1114" y="356"/>
                    </a:lnTo>
                    <a:lnTo>
                      <a:pt x="1138" y="382"/>
                    </a:lnTo>
                    <a:lnTo>
                      <a:pt x="1161" y="411"/>
                    </a:lnTo>
                    <a:lnTo>
                      <a:pt x="1185" y="444"/>
                    </a:lnTo>
                    <a:lnTo>
                      <a:pt x="1207" y="479"/>
                    </a:lnTo>
                    <a:lnTo>
                      <a:pt x="1227" y="518"/>
                    </a:lnTo>
                    <a:lnTo>
                      <a:pt x="1248" y="562"/>
                    </a:lnTo>
                    <a:lnTo>
                      <a:pt x="1265" y="609"/>
                    </a:lnTo>
                    <a:lnTo>
                      <a:pt x="1281" y="660"/>
                    </a:lnTo>
                    <a:lnTo>
                      <a:pt x="1295" y="715"/>
                    </a:lnTo>
                    <a:lnTo>
                      <a:pt x="1306" y="775"/>
                    </a:lnTo>
                    <a:lnTo>
                      <a:pt x="1314" y="839"/>
                    </a:lnTo>
                    <a:lnTo>
                      <a:pt x="1320" y="909"/>
                    </a:lnTo>
                    <a:lnTo>
                      <a:pt x="1322" y="982"/>
                    </a:lnTo>
                    <a:lnTo>
                      <a:pt x="1320" y="1028"/>
                    </a:lnTo>
                    <a:lnTo>
                      <a:pt x="1314" y="1073"/>
                    </a:lnTo>
                    <a:lnTo>
                      <a:pt x="1304" y="1116"/>
                    </a:lnTo>
                    <a:lnTo>
                      <a:pt x="1288" y="1159"/>
                    </a:lnTo>
                    <a:lnTo>
                      <a:pt x="1268" y="1199"/>
                    </a:lnTo>
                    <a:lnTo>
                      <a:pt x="1243" y="1236"/>
                    </a:lnTo>
                    <a:lnTo>
                      <a:pt x="1220" y="1271"/>
                    </a:lnTo>
                    <a:lnTo>
                      <a:pt x="1200" y="1310"/>
                    </a:lnTo>
                    <a:lnTo>
                      <a:pt x="1183" y="1351"/>
                    </a:lnTo>
                    <a:lnTo>
                      <a:pt x="1170" y="1396"/>
                    </a:lnTo>
                    <a:lnTo>
                      <a:pt x="1160" y="1443"/>
                    </a:lnTo>
                    <a:lnTo>
                      <a:pt x="1153" y="1492"/>
                    </a:lnTo>
                    <a:lnTo>
                      <a:pt x="1148" y="1542"/>
                    </a:lnTo>
                    <a:lnTo>
                      <a:pt x="1148" y="1593"/>
                    </a:lnTo>
                    <a:lnTo>
                      <a:pt x="1151" y="1643"/>
                    </a:lnTo>
                    <a:lnTo>
                      <a:pt x="1156" y="1693"/>
                    </a:lnTo>
                    <a:lnTo>
                      <a:pt x="1165" y="1742"/>
                    </a:lnTo>
                    <a:lnTo>
                      <a:pt x="1178" y="1790"/>
                    </a:lnTo>
                    <a:lnTo>
                      <a:pt x="1193" y="1834"/>
                    </a:lnTo>
                    <a:lnTo>
                      <a:pt x="1222" y="1912"/>
                    </a:lnTo>
                    <a:lnTo>
                      <a:pt x="1248" y="1990"/>
                    </a:lnTo>
                    <a:lnTo>
                      <a:pt x="1271" y="2070"/>
                    </a:lnTo>
                    <a:lnTo>
                      <a:pt x="1290" y="2150"/>
                    </a:lnTo>
                    <a:lnTo>
                      <a:pt x="1304" y="2232"/>
                    </a:lnTo>
                    <a:lnTo>
                      <a:pt x="1314" y="2314"/>
                    </a:lnTo>
                    <a:lnTo>
                      <a:pt x="1320" y="2391"/>
                    </a:lnTo>
                    <a:lnTo>
                      <a:pt x="1326" y="2471"/>
                    </a:lnTo>
                    <a:lnTo>
                      <a:pt x="1330" y="2556"/>
                    </a:lnTo>
                    <a:lnTo>
                      <a:pt x="1335" y="2642"/>
                    </a:lnTo>
                    <a:lnTo>
                      <a:pt x="1338" y="2729"/>
                    </a:lnTo>
                    <a:lnTo>
                      <a:pt x="1341" y="2817"/>
                    </a:lnTo>
                    <a:lnTo>
                      <a:pt x="1342" y="2903"/>
                    </a:lnTo>
                    <a:lnTo>
                      <a:pt x="1341" y="2988"/>
                    </a:lnTo>
                    <a:lnTo>
                      <a:pt x="1338" y="3069"/>
                    </a:lnTo>
                    <a:lnTo>
                      <a:pt x="1335" y="3147"/>
                    </a:lnTo>
                    <a:lnTo>
                      <a:pt x="1328" y="3219"/>
                    </a:lnTo>
                    <a:lnTo>
                      <a:pt x="1324" y="3244"/>
                    </a:lnTo>
                    <a:lnTo>
                      <a:pt x="1313" y="3270"/>
                    </a:lnTo>
                    <a:lnTo>
                      <a:pt x="1294" y="3292"/>
                    </a:lnTo>
                    <a:lnTo>
                      <a:pt x="1268" y="3315"/>
                    </a:lnTo>
                    <a:lnTo>
                      <a:pt x="1235" y="3336"/>
                    </a:lnTo>
                    <a:lnTo>
                      <a:pt x="1194" y="3355"/>
                    </a:lnTo>
                    <a:lnTo>
                      <a:pt x="1147" y="3374"/>
                    </a:lnTo>
                    <a:lnTo>
                      <a:pt x="1093" y="3390"/>
                    </a:lnTo>
                    <a:lnTo>
                      <a:pt x="1033" y="3404"/>
                    </a:lnTo>
                    <a:lnTo>
                      <a:pt x="965" y="3416"/>
                    </a:lnTo>
                    <a:lnTo>
                      <a:pt x="892" y="3425"/>
                    </a:lnTo>
                    <a:lnTo>
                      <a:pt x="812" y="3432"/>
                    </a:lnTo>
                    <a:lnTo>
                      <a:pt x="726" y="3437"/>
                    </a:lnTo>
                    <a:lnTo>
                      <a:pt x="635" y="3438"/>
                    </a:lnTo>
                    <a:lnTo>
                      <a:pt x="555" y="3437"/>
                    </a:lnTo>
                    <a:lnTo>
                      <a:pt x="480" y="3433"/>
                    </a:lnTo>
                    <a:lnTo>
                      <a:pt x="413" y="3429"/>
                    </a:lnTo>
                    <a:lnTo>
                      <a:pt x="350" y="3421"/>
                    </a:lnTo>
                    <a:lnTo>
                      <a:pt x="294" y="3412"/>
                    </a:lnTo>
                    <a:lnTo>
                      <a:pt x="244" y="3400"/>
                    </a:lnTo>
                    <a:lnTo>
                      <a:pt x="198" y="3388"/>
                    </a:lnTo>
                    <a:lnTo>
                      <a:pt x="158" y="3374"/>
                    </a:lnTo>
                    <a:lnTo>
                      <a:pt x="123" y="3359"/>
                    </a:lnTo>
                    <a:lnTo>
                      <a:pt x="94" y="3342"/>
                    </a:lnTo>
                    <a:lnTo>
                      <a:pt x="68" y="3323"/>
                    </a:lnTo>
                    <a:lnTo>
                      <a:pt x="49" y="3304"/>
                    </a:lnTo>
                    <a:lnTo>
                      <a:pt x="33" y="3284"/>
                    </a:lnTo>
                    <a:lnTo>
                      <a:pt x="23" y="3263"/>
                    </a:lnTo>
                    <a:lnTo>
                      <a:pt x="16" y="3241"/>
                    </a:lnTo>
                    <a:lnTo>
                      <a:pt x="14" y="3219"/>
                    </a:lnTo>
                    <a:lnTo>
                      <a:pt x="8" y="3147"/>
                    </a:lnTo>
                    <a:lnTo>
                      <a:pt x="3" y="3069"/>
                    </a:lnTo>
                    <a:lnTo>
                      <a:pt x="1" y="2988"/>
                    </a:lnTo>
                    <a:lnTo>
                      <a:pt x="0" y="2905"/>
                    </a:lnTo>
                    <a:lnTo>
                      <a:pt x="0" y="2902"/>
                    </a:lnTo>
                    <a:lnTo>
                      <a:pt x="1" y="2817"/>
                    </a:lnTo>
                    <a:lnTo>
                      <a:pt x="3" y="2729"/>
                    </a:lnTo>
                    <a:lnTo>
                      <a:pt x="7" y="2642"/>
                    </a:lnTo>
                    <a:lnTo>
                      <a:pt x="11" y="2556"/>
                    </a:lnTo>
                    <a:lnTo>
                      <a:pt x="17" y="2471"/>
                    </a:lnTo>
                    <a:lnTo>
                      <a:pt x="22" y="2391"/>
                    </a:lnTo>
                    <a:lnTo>
                      <a:pt x="28" y="2314"/>
                    </a:lnTo>
                    <a:lnTo>
                      <a:pt x="38" y="2232"/>
                    </a:lnTo>
                    <a:lnTo>
                      <a:pt x="52" y="2150"/>
                    </a:lnTo>
                    <a:lnTo>
                      <a:pt x="71" y="2070"/>
                    </a:lnTo>
                    <a:lnTo>
                      <a:pt x="94" y="1990"/>
                    </a:lnTo>
                    <a:lnTo>
                      <a:pt x="120" y="1912"/>
                    </a:lnTo>
                    <a:lnTo>
                      <a:pt x="149" y="1834"/>
                    </a:lnTo>
                    <a:lnTo>
                      <a:pt x="165" y="1790"/>
                    </a:lnTo>
                    <a:lnTo>
                      <a:pt x="176" y="1742"/>
                    </a:lnTo>
                    <a:lnTo>
                      <a:pt x="185" y="1693"/>
                    </a:lnTo>
                    <a:lnTo>
                      <a:pt x="191" y="1643"/>
                    </a:lnTo>
                    <a:lnTo>
                      <a:pt x="194" y="1593"/>
                    </a:lnTo>
                    <a:lnTo>
                      <a:pt x="193" y="1542"/>
                    </a:lnTo>
                    <a:lnTo>
                      <a:pt x="190" y="1492"/>
                    </a:lnTo>
                    <a:lnTo>
                      <a:pt x="183" y="1443"/>
                    </a:lnTo>
                    <a:lnTo>
                      <a:pt x="173" y="1396"/>
                    </a:lnTo>
                    <a:lnTo>
                      <a:pt x="159" y="1351"/>
                    </a:lnTo>
                    <a:lnTo>
                      <a:pt x="142" y="1310"/>
                    </a:lnTo>
                    <a:lnTo>
                      <a:pt x="122" y="1271"/>
                    </a:lnTo>
                    <a:lnTo>
                      <a:pt x="98" y="1236"/>
                    </a:lnTo>
                    <a:lnTo>
                      <a:pt x="73" y="1199"/>
                    </a:lnTo>
                    <a:lnTo>
                      <a:pt x="54" y="1159"/>
                    </a:lnTo>
                    <a:lnTo>
                      <a:pt x="38" y="1116"/>
                    </a:lnTo>
                    <a:lnTo>
                      <a:pt x="27" y="1073"/>
                    </a:lnTo>
                    <a:lnTo>
                      <a:pt x="22" y="1028"/>
                    </a:lnTo>
                    <a:lnTo>
                      <a:pt x="19" y="982"/>
                    </a:lnTo>
                    <a:lnTo>
                      <a:pt x="22" y="909"/>
                    </a:lnTo>
                    <a:lnTo>
                      <a:pt x="27" y="839"/>
                    </a:lnTo>
                    <a:lnTo>
                      <a:pt x="35" y="775"/>
                    </a:lnTo>
                    <a:lnTo>
                      <a:pt x="47" y="715"/>
                    </a:lnTo>
                    <a:lnTo>
                      <a:pt x="60" y="660"/>
                    </a:lnTo>
                    <a:lnTo>
                      <a:pt x="76" y="609"/>
                    </a:lnTo>
                    <a:lnTo>
                      <a:pt x="95" y="562"/>
                    </a:lnTo>
                    <a:lnTo>
                      <a:pt x="114" y="518"/>
                    </a:lnTo>
                    <a:lnTo>
                      <a:pt x="135" y="479"/>
                    </a:lnTo>
                    <a:lnTo>
                      <a:pt x="158" y="444"/>
                    </a:lnTo>
                    <a:lnTo>
                      <a:pt x="181" y="411"/>
                    </a:lnTo>
                    <a:lnTo>
                      <a:pt x="203" y="382"/>
                    </a:lnTo>
                    <a:lnTo>
                      <a:pt x="229" y="356"/>
                    </a:lnTo>
                    <a:lnTo>
                      <a:pt x="253" y="333"/>
                    </a:lnTo>
                    <a:lnTo>
                      <a:pt x="277" y="312"/>
                    </a:lnTo>
                    <a:lnTo>
                      <a:pt x="300" y="295"/>
                    </a:lnTo>
                    <a:lnTo>
                      <a:pt x="322" y="279"/>
                    </a:lnTo>
                    <a:lnTo>
                      <a:pt x="344" y="266"/>
                    </a:lnTo>
                    <a:lnTo>
                      <a:pt x="365" y="255"/>
                    </a:lnTo>
                    <a:lnTo>
                      <a:pt x="384" y="246"/>
                    </a:lnTo>
                    <a:lnTo>
                      <a:pt x="401" y="239"/>
                    </a:lnTo>
                    <a:lnTo>
                      <a:pt x="416" y="233"/>
                    </a:lnTo>
                    <a:lnTo>
                      <a:pt x="429" y="228"/>
                    </a:lnTo>
                    <a:lnTo>
                      <a:pt x="447" y="220"/>
                    </a:lnTo>
                    <a:lnTo>
                      <a:pt x="462" y="209"/>
                    </a:lnTo>
                    <a:lnTo>
                      <a:pt x="473" y="194"/>
                    </a:lnTo>
                    <a:lnTo>
                      <a:pt x="487" y="165"/>
                    </a:lnTo>
                    <a:lnTo>
                      <a:pt x="497" y="134"/>
                    </a:lnTo>
                    <a:lnTo>
                      <a:pt x="505" y="101"/>
                    </a:lnTo>
                    <a:lnTo>
                      <a:pt x="511" y="67"/>
                    </a:lnTo>
                    <a:lnTo>
                      <a:pt x="517" y="47"/>
                    </a:lnTo>
                    <a:lnTo>
                      <a:pt x="526" y="30"/>
                    </a:lnTo>
                    <a:lnTo>
                      <a:pt x="540" y="16"/>
                    </a:lnTo>
                    <a:lnTo>
                      <a:pt x="556" y="7"/>
                    </a:lnTo>
                    <a:lnTo>
                      <a:pt x="574" y="2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DAE7EF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72" name="Freeform 55"/>
              <p:cNvSpPr>
                <a:spLocks/>
              </p:cNvSpPr>
              <p:nvPr/>
            </p:nvSpPr>
            <p:spPr bwMode="auto">
              <a:xfrm>
                <a:off x="4874" y="2076"/>
                <a:ext cx="260" cy="293"/>
              </a:xfrm>
              <a:custGeom>
                <a:avLst/>
                <a:gdLst>
                  <a:gd name="T0" fmla="*/ 67 w 1303"/>
                  <a:gd name="T1" fmla="*/ 17 h 1462"/>
                  <a:gd name="T2" fmla="*/ 213 w 1303"/>
                  <a:gd name="T3" fmla="*/ 43 h 1462"/>
                  <a:gd name="T4" fmla="*/ 378 w 1303"/>
                  <a:gd name="T5" fmla="*/ 62 h 1462"/>
                  <a:gd name="T6" fmla="*/ 557 w 1303"/>
                  <a:gd name="T7" fmla="*/ 73 h 1462"/>
                  <a:gd name="T8" fmla="*/ 746 w 1303"/>
                  <a:gd name="T9" fmla="*/ 73 h 1462"/>
                  <a:gd name="T10" fmla="*/ 926 w 1303"/>
                  <a:gd name="T11" fmla="*/ 62 h 1462"/>
                  <a:gd name="T12" fmla="*/ 1090 w 1303"/>
                  <a:gd name="T13" fmla="*/ 43 h 1462"/>
                  <a:gd name="T14" fmla="*/ 1237 w 1303"/>
                  <a:gd name="T15" fmla="*/ 17 h 1462"/>
                  <a:gd name="T16" fmla="*/ 1303 w 1303"/>
                  <a:gd name="T17" fmla="*/ 14 h 1462"/>
                  <a:gd name="T18" fmla="*/ 1301 w 1303"/>
                  <a:gd name="T19" fmla="*/ 75 h 1462"/>
                  <a:gd name="T20" fmla="*/ 1285 w 1303"/>
                  <a:gd name="T21" fmla="*/ 163 h 1462"/>
                  <a:gd name="T22" fmla="*/ 1249 w 1303"/>
                  <a:gd name="T23" fmla="*/ 246 h 1462"/>
                  <a:gd name="T24" fmla="*/ 1201 w 1303"/>
                  <a:gd name="T25" fmla="*/ 318 h 1462"/>
                  <a:gd name="T26" fmla="*/ 1164 w 1303"/>
                  <a:gd name="T27" fmla="*/ 398 h 1462"/>
                  <a:gd name="T28" fmla="*/ 1141 w 1303"/>
                  <a:gd name="T29" fmla="*/ 490 h 1462"/>
                  <a:gd name="T30" fmla="*/ 1129 w 1303"/>
                  <a:gd name="T31" fmla="*/ 589 h 1462"/>
                  <a:gd name="T32" fmla="*/ 1132 w 1303"/>
                  <a:gd name="T33" fmla="*/ 690 h 1462"/>
                  <a:gd name="T34" fmla="*/ 1146 w 1303"/>
                  <a:gd name="T35" fmla="*/ 789 h 1462"/>
                  <a:gd name="T36" fmla="*/ 1174 w 1303"/>
                  <a:gd name="T37" fmla="*/ 881 h 1462"/>
                  <a:gd name="T38" fmla="*/ 1229 w 1303"/>
                  <a:gd name="T39" fmla="*/ 1037 h 1462"/>
                  <a:gd name="T40" fmla="*/ 1271 w 1303"/>
                  <a:gd name="T41" fmla="*/ 1197 h 1462"/>
                  <a:gd name="T42" fmla="*/ 1295 w 1303"/>
                  <a:gd name="T43" fmla="*/ 1361 h 1462"/>
                  <a:gd name="T44" fmla="*/ 1232 w 1303"/>
                  <a:gd name="T45" fmla="*/ 1406 h 1462"/>
                  <a:gd name="T46" fmla="*/ 1087 w 1303"/>
                  <a:gd name="T47" fmla="*/ 1432 h 1462"/>
                  <a:gd name="T48" fmla="*/ 923 w 1303"/>
                  <a:gd name="T49" fmla="*/ 1451 h 1462"/>
                  <a:gd name="T50" fmla="*/ 745 w 1303"/>
                  <a:gd name="T51" fmla="*/ 1461 h 1462"/>
                  <a:gd name="T52" fmla="*/ 559 w 1303"/>
                  <a:gd name="T53" fmla="*/ 1461 h 1462"/>
                  <a:gd name="T54" fmla="*/ 380 w 1303"/>
                  <a:gd name="T55" fmla="*/ 1451 h 1462"/>
                  <a:gd name="T56" fmla="*/ 216 w 1303"/>
                  <a:gd name="T57" fmla="*/ 1432 h 1462"/>
                  <a:gd name="T58" fmla="*/ 71 w 1303"/>
                  <a:gd name="T59" fmla="*/ 1406 h 1462"/>
                  <a:gd name="T60" fmla="*/ 9 w 1303"/>
                  <a:gd name="T61" fmla="*/ 1361 h 1462"/>
                  <a:gd name="T62" fmla="*/ 33 w 1303"/>
                  <a:gd name="T63" fmla="*/ 1197 h 1462"/>
                  <a:gd name="T64" fmla="*/ 75 w 1303"/>
                  <a:gd name="T65" fmla="*/ 1037 h 1462"/>
                  <a:gd name="T66" fmla="*/ 130 w 1303"/>
                  <a:gd name="T67" fmla="*/ 881 h 1462"/>
                  <a:gd name="T68" fmla="*/ 157 w 1303"/>
                  <a:gd name="T69" fmla="*/ 789 h 1462"/>
                  <a:gd name="T70" fmla="*/ 172 w 1303"/>
                  <a:gd name="T71" fmla="*/ 690 h 1462"/>
                  <a:gd name="T72" fmla="*/ 174 w 1303"/>
                  <a:gd name="T73" fmla="*/ 589 h 1462"/>
                  <a:gd name="T74" fmla="*/ 164 w 1303"/>
                  <a:gd name="T75" fmla="*/ 490 h 1462"/>
                  <a:gd name="T76" fmla="*/ 140 w 1303"/>
                  <a:gd name="T77" fmla="*/ 398 h 1462"/>
                  <a:gd name="T78" fmla="*/ 103 w 1303"/>
                  <a:gd name="T79" fmla="*/ 318 h 1462"/>
                  <a:gd name="T80" fmla="*/ 54 w 1303"/>
                  <a:gd name="T81" fmla="*/ 246 h 1462"/>
                  <a:gd name="T82" fmla="*/ 19 w 1303"/>
                  <a:gd name="T83" fmla="*/ 163 h 1462"/>
                  <a:gd name="T84" fmla="*/ 3 w 1303"/>
                  <a:gd name="T85" fmla="*/ 75 h 1462"/>
                  <a:gd name="T86" fmla="*/ 1 w 1303"/>
                  <a:gd name="T87" fmla="*/ 1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03" h="1462">
                    <a:moveTo>
                      <a:pt x="1" y="0"/>
                    </a:moveTo>
                    <a:lnTo>
                      <a:pt x="67" y="17"/>
                    </a:lnTo>
                    <a:lnTo>
                      <a:pt x="138" y="30"/>
                    </a:lnTo>
                    <a:lnTo>
                      <a:pt x="213" y="43"/>
                    </a:lnTo>
                    <a:lnTo>
                      <a:pt x="293" y="54"/>
                    </a:lnTo>
                    <a:lnTo>
                      <a:pt x="378" y="62"/>
                    </a:lnTo>
                    <a:lnTo>
                      <a:pt x="466" y="68"/>
                    </a:lnTo>
                    <a:lnTo>
                      <a:pt x="557" y="73"/>
                    </a:lnTo>
                    <a:lnTo>
                      <a:pt x="651" y="74"/>
                    </a:lnTo>
                    <a:lnTo>
                      <a:pt x="746" y="73"/>
                    </a:lnTo>
                    <a:lnTo>
                      <a:pt x="838" y="68"/>
                    </a:lnTo>
                    <a:lnTo>
                      <a:pt x="926" y="62"/>
                    </a:lnTo>
                    <a:lnTo>
                      <a:pt x="1010" y="54"/>
                    </a:lnTo>
                    <a:lnTo>
                      <a:pt x="1090" y="43"/>
                    </a:lnTo>
                    <a:lnTo>
                      <a:pt x="1166" y="30"/>
                    </a:lnTo>
                    <a:lnTo>
                      <a:pt x="1237" y="17"/>
                    </a:lnTo>
                    <a:lnTo>
                      <a:pt x="1302" y="0"/>
                    </a:lnTo>
                    <a:lnTo>
                      <a:pt x="1303" y="14"/>
                    </a:lnTo>
                    <a:lnTo>
                      <a:pt x="1303" y="29"/>
                    </a:lnTo>
                    <a:lnTo>
                      <a:pt x="1301" y="75"/>
                    </a:lnTo>
                    <a:lnTo>
                      <a:pt x="1295" y="120"/>
                    </a:lnTo>
                    <a:lnTo>
                      <a:pt x="1285" y="163"/>
                    </a:lnTo>
                    <a:lnTo>
                      <a:pt x="1269" y="206"/>
                    </a:lnTo>
                    <a:lnTo>
                      <a:pt x="1249" y="246"/>
                    </a:lnTo>
                    <a:lnTo>
                      <a:pt x="1224" y="283"/>
                    </a:lnTo>
                    <a:lnTo>
                      <a:pt x="1201" y="318"/>
                    </a:lnTo>
                    <a:lnTo>
                      <a:pt x="1181" y="357"/>
                    </a:lnTo>
                    <a:lnTo>
                      <a:pt x="1164" y="398"/>
                    </a:lnTo>
                    <a:lnTo>
                      <a:pt x="1151" y="443"/>
                    </a:lnTo>
                    <a:lnTo>
                      <a:pt x="1141" y="490"/>
                    </a:lnTo>
                    <a:lnTo>
                      <a:pt x="1133" y="539"/>
                    </a:lnTo>
                    <a:lnTo>
                      <a:pt x="1129" y="589"/>
                    </a:lnTo>
                    <a:lnTo>
                      <a:pt x="1129" y="640"/>
                    </a:lnTo>
                    <a:lnTo>
                      <a:pt x="1132" y="690"/>
                    </a:lnTo>
                    <a:lnTo>
                      <a:pt x="1137" y="740"/>
                    </a:lnTo>
                    <a:lnTo>
                      <a:pt x="1146" y="789"/>
                    </a:lnTo>
                    <a:lnTo>
                      <a:pt x="1159" y="837"/>
                    </a:lnTo>
                    <a:lnTo>
                      <a:pt x="1174" y="881"/>
                    </a:lnTo>
                    <a:lnTo>
                      <a:pt x="1203" y="959"/>
                    </a:lnTo>
                    <a:lnTo>
                      <a:pt x="1229" y="1037"/>
                    </a:lnTo>
                    <a:lnTo>
                      <a:pt x="1252" y="1117"/>
                    </a:lnTo>
                    <a:lnTo>
                      <a:pt x="1271" y="1197"/>
                    </a:lnTo>
                    <a:lnTo>
                      <a:pt x="1285" y="1279"/>
                    </a:lnTo>
                    <a:lnTo>
                      <a:pt x="1295" y="1361"/>
                    </a:lnTo>
                    <a:lnTo>
                      <a:pt x="1296" y="1390"/>
                    </a:lnTo>
                    <a:lnTo>
                      <a:pt x="1232" y="1406"/>
                    </a:lnTo>
                    <a:lnTo>
                      <a:pt x="1161" y="1420"/>
                    </a:lnTo>
                    <a:lnTo>
                      <a:pt x="1087" y="1432"/>
                    </a:lnTo>
                    <a:lnTo>
                      <a:pt x="1007" y="1443"/>
                    </a:lnTo>
                    <a:lnTo>
                      <a:pt x="923" y="1451"/>
                    </a:lnTo>
                    <a:lnTo>
                      <a:pt x="835" y="1457"/>
                    </a:lnTo>
                    <a:lnTo>
                      <a:pt x="745" y="1461"/>
                    </a:lnTo>
                    <a:lnTo>
                      <a:pt x="651" y="1462"/>
                    </a:lnTo>
                    <a:lnTo>
                      <a:pt x="559" y="1461"/>
                    </a:lnTo>
                    <a:lnTo>
                      <a:pt x="468" y="1457"/>
                    </a:lnTo>
                    <a:lnTo>
                      <a:pt x="380" y="1451"/>
                    </a:lnTo>
                    <a:lnTo>
                      <a:pt x="297" y="1443"/>
                    </a:lnTo>
                    <a:lnTo>
                      <a:pt x="216" y="1432"/>
                    </a:lnTo>
                    <a:lnTo>
                      <a:pt x="142" y="1420"/>
                    </a:lnTo>
                    <a:lnTo>
                      <a:pt x="71" y="1406"/>
                    </a:lnTo>
                    <a:lnTo>
                      <a:pt x="7" y="1390"/>
                    </a:lnTo>
                    <a:lnTo>
                      <a:pt x="9" y="1361"/>
                    </a:lnTo>
                    <a:lnTo>
                      <a:pt x="19" y="1279"/>
                    </a:lnTo>
                    <a:lnTo>
                      <a:pt x="33" y="1197"/>
                    </a:lnTo>
                    <a:lnTo>
                      <a:pt x="52" y="1117"/>
                    </a:lnTo>
                    <a:lnTo>
                      <a:pt x="75" y="1037"/>
                    </a:lnTo>
                    <a:lnTo>
                      <a:pt x="101" y="959"/>
                    </a:lnTo>
                    <a:lnTo>
                      <a:pt x="130" y="881"/>
                    </a:lnTo>
                    <a:lnTo>
                      <a:pt x="146" y="837"/>
                    </a:lnTo>
                    <a:lnTo>
                      <a:pt x="157" y="789"/>
                    </a:lnTo>
                    <a:lnTo>
                      <a:pt x="166" y="740"/>
                    </a:lnTo>
                    <a:lnTo>
                      <a:pt x="172" y="690"/>
                    </a:lnTo>
                    <a:lnTo>
                      <a:pt x="175" y="640"/>
                    </a:lnTo>
                    <a:lnTo>
                      <a:pt x="174" y="589"/>
                    </a:lnTo>
                    <a:lnTo>
                      <a:pt x="171" y="539"/>
                    </a:lnTo>
                    <a:lnTo>
                      <a:pt x="164" y="490"/>
                    </a:lnTo>
                    <a:lnTo>
                      <a:pt x="154" y="443"/>
                    </a:lnTo>
                    <a:lnTo>
                      <a:pt x="140" y="398"/>
                    </a:lnTo>
                    <a:lnTo>
                      <a:pt x="123" y="357"/>
                    </a:lnTo>
                    <a:lnTo>
                      <a:pt x="103" y="318"/>
                    </a:lnTo>
                    <a:lnTo>
                      <a:pt x="79" y="283"/>
                    </a:lnTo>
                    <a:lnTo>
                      <a:pt x="54" y="246"/>
                    </a:lnTo>
                    <a:lnTo>
                      <a:pt x="35" y="206"/>
                    </a:lnTo>
                    <a:lnTo>
                      <a:pt x="19" y="163"/>
                    </a:lnTo>
                    <a:lnTo>
                      <a:pt x="8" y="120"/>
                    </a:lnTo>
                    <a:lnTo>
                      <a:pt x="3" y="75"/>
                    </a:lnTo>
                    <a:lnTo>
                      <a:pt x="0" y="29"/>
                    </a:lnTo>
                    <a:lnTo>
                      <a:pt x="1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DABEF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73" name="Freeform 56"/>
              <p:cNvSpPr>
                <a:spLocks/>
              </p:cNvSpPr>
              <p:nvPr/>
            </p:nvSpPr>
            <p:spPr bwMode="auto">
              <a:xfrm>
                <a:off x="4911" y="2458"/>
                <a:ext cx="84" cy="69"/>
              </a:xfrm>
              <a:custGeom>
                <a:avLst/>
                <a:gdLst>
                  <a:gd name="T0" fmla="*/ 63 w 417"/>
                  <a:gd name="T1" fmla="*/ 0 h 345"/>
                  <a:gd name="T2" fmla="*/ 82 w 417"/>
                  <a:gd name="T3" fmla="*/ 4 h 345"/>
                  <a:gd name="T4" fmla="*/ 99 w 417"/>
                  <a:gd name="T5" fmla="*/ 12 h 345"/>
                  <a:gd name="T6" fmla="*/ 113 w 417"/>
                  <a:gd name="T7" fmla="*/ 25 h 345"/>
                  <a:gd name="T8" fmla="*/ 122 w 417"/>
                  <a:gd name="T9" fmla="*/ 42 h 345"/>
                  <a:gd name="T10" fmla="*/ 126 w 417"/>
                  <a:gd name="T11" fmla="*/ 63 h 345"/>
                  <a:gd name="T12" fmla="*/ 125 w 417"/>
                  <a:gd name="T13" fmla="*/ 142 h 345"/>
                  <a:gd name="T14" fmla="*/ 126 w 417"/>
                  <a:gd name="T15" fmla="*/ 144 h 345"/>
                  <a:gd name="T16" fmla="*/ 127 w 417"/>
                  <a:gd name="T17" fmla="*/ 152 h 345"/>
                  <a:gd name="T18" fmla="*/ 133 w 417"/>
                  <a:gd name="T19" fmla="*/ 162 h 345"/>
                  <a:gd name="T20" fmla="*/ 142 w 417"/>
                  <a:gd name="T21" fmla="*/ 174 h 345"/>
                  <a:gd name="T22" fmla="*/ 150 w 417"/>
                  <a:gd name="T23" fmla="*/ 180 h 345"/>
                  <a:gd name="T24" fmla="*/ 160 w 417"/>
                  <a:gd name="T25" fmla="*/ 188 h 345"/>
                  <a:gd name="T26" fmla="*/ 174 w 417"/>
                  <a:gd name="T27" fmla="*/ 195 h 345"/>
                  <a:gd name="T28" fmla="*/ 192 w 417"/>
                  <a:gd name="T29" fmla="*/ 202 h 345"/>
                  <a:gd name="T30" fmla="*/ 214 w 417"/>
                  <a:gd name="T31" fmla="*/ 209 h 345"/>
                  <a:gd name="T32" fmla="*/ 240 w 417"/>
                  <a:gd name="T33" fmla="*/ 213 h 345"/>
                  <a:gd name="T34" fmla="*/ 272 w 417"/>
                  <a:gd name="T35" fmla="*/ 218 h 345"/>
                  <a:gd name="T36" fmla="*/ 309 w 417"/>
                  <a:gd name="T37" fmla="*/ 219 h 345"/>
                  <a:gd name="T38" fmla="*/ 352 w 417"/>
                  <a:gd name="T39" fmla="*/ 219 h 345"/>
                  <a:gd name="T40" fmla="*/ 372 w 417"/>
                  <a:gd name="T41" fmla="*/ 220 h 345"/>
                  <a:gd name="T42" fmla="*/ 390 w 417"/>
                  <a:gd name="T43" fmla="*/ 229 h 345"/>
                  <a:gd name="T44" fmla="*/ 404 w 417"/>
                  <a:gd name="T45" fmla="*/ 242 h 345"/>
                  <a:gd name="T46" fmla="*/ 414 w 417"/>
                  <a:gd name="T47" fmla="*/ 259 h 345"/>
                  <a:gd name="T48" fmla="*/ 417 w 417"/>
                  <a:gd name="T49" fmla="*/ 278 h 345"/>
                  <a:gd name="T50" fmla="*/ 415 w 417"/>
                  <a:gd name="T51" fmla="*/ 299 h 345"/>
                  <a:gd name="T52" fmla="*/ 407 w 417"/>
                  <a:gd name="T53" fmla="*/ 316 h 345"/>
                  <a:gd name="T54" fmla="*/ 393 w 417"/>
                  <a:gd name="T55" fmla="*/ 331 h 345"/>
                  <a:gd name="T56" fmla="*/ 376 w 417"/>
                  <a:gd name="T57" fmla="*/ 340 h 345"/>
                  <a:gd name="T58" fmla="*/ 357 w 417"/>
                  <a:gd name="T59" fmla="*/ 345 h 345"/>
                  <a:gd name="T60" fmla="*/ 321 w 417"/>
                  <a:gd name="T61" fmla="*/ 345 h 345"/>
                  <a:gd name="T62" fmla="*/ 269 w 417"/>
                  <a:gd name="T63" fmla="*/ 344 h 345"/>
                  <a:gd name="T64" fmla="*/ 221 w 417"/>
                  <a:gd name="T65" fmla="*/ 338 h 345"/>
                  <a:gd name="T66" fmla="*/ 177 w 417"/>
                  <a:gd name="T67" fmla="*/ 329 h 345"/>
                  <a:gd name="T68" fmla="*/ 137 w 417"/>
                  <a:gd name="T69" fmla="*/ 316 h 345"/>
                  <a:gd name="T70" fmla="*/ 103 w 417"/>
                  <a:gd name="T71" fmla="*/ 300 h 345"/>
                  <a:gd name="T72" fmla="*/ 73 w 417"/>
                  <a:gd name="T73" fmla="*/ 281 h 345"/>
                  <a:gd name="T74" fmla="*/ 47 w 417"/>
                  <a:gd name="T75" fmla="*/ 257 h 345"/>
                  <a:gd name="T76" fmla="*/ 27 w 417"/>
                  <a:gd name="T77" fmla="*/ 231 h 345"/>
                  <a:gd name="T78" fmla="*/ 14 w 417"/>
                  <a:gd name="T79" fmla="*/ 206 h 345"/>
                  <a:gd name="T80" fmla="*/ 6 w 417"/>
                  <a:gd name="T81" fmla="*/ 183 h 345"/>
                  <a:gd name="T82" fmla="*/ 1 w 417"/>
                  <a:gd name="T83" fmla="*/ 162 h 345"/>
                  <a:gd name="T84" fmla="*/ 0 w 417"/>
                  <a:gd name="T85" fmla="*/ 146 h 345"/>
                  <a:gd name="T86" fmla="*/ 0 w 417"/>
                  <a:gd name="T87" fmla="*/ 133 h 345"/>
                  <a:gd name="T88" fmla="*/ 0 w 417"/>
                  <a:gd name="T89" fmla="*/ 63 h 345"/>
                  <a:gd name="T90" fmla="*/ 3 w 417"/>
                  <a:gd name="T91" fmla="*/ 42 h 345"/>
                  <a:gd name="T92" fmla="*/ 11 w 417"/>
                  <a:gd name="T93" fmla="*/ 25 h 345"/>
                  <a:gd name="T94" fmla="*/ 25 w 417"/>
                  <a:gd name="T95" fmla="*/ 12 h 345"/>
                  <a:gd name="T96" fmla="*/ 42 w 417"/>
                  <a:gd name="T97" fmla="*/ 4 h 345"/>
                  <a:gd name="T98" fmla="*/ 63 w 417"/>
                  <a:gd name="T99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7" h="345">
                    <a:moveTo>
                      <a:pt x="63" y="0"/>
                    </a:moveTo>
                    <a:lnTo>
                      <a:pt x="82" y="4"/>
                    </a:lnTo>
                    <a:lnTo>
                      <a:pt x="99" y="12"/>
                    </a:lnTo>
                    <a:lnTo>
                      <a:pt x="113" y="25"/>
                    </a:lnTo>
                    <a:lnTo>
                      <a:pt x="122" y="42"/>
                    </a:lnTo>
                    <a:lnTo>
                      <a:pt x="126" y="63"/>
                    </a:lnTo>
                    <a:lnTo>
                      <a:pt x="125" y="142"/>
                    </a:lnTo>
                    <a:lnTo>
                      <a:pt x="126" y="144"/>
                    </a:lnTo>
                    <a:lnTo>
                      <a:pt x="127" y="152"/>
                    </a:lnTo>
                    <a:lnTo>
                      <a:pt x="133" y="162"/>
                    </a:lnTo>
                    <a:lnTo>
                      <a:pt x="142" y="174"/>
                    </a:lnTo>
                    <a:lnTo>
                      <a:pt x="150" y="180"/>
                    </a:lnTo>
                    <a:lnTo>
                      <a:pt x="160" y="188"/>
                    </a:lnTo>
                    <a:lnTo>
                      <a:pt x="174" y="195"/>
                    </a:lnTo>
                    <a:lnTo>
                      <a:pt x="192" y="202"/>
                    </a:lnTo>
                    <a:lnTo>
                      <a:pt x="214" y="209"/>
                    </a:lnTo>
                    <a:lnTo>
                      <a:pt x="240" y="213"/>
                    </a:lnTo>
                    <a:lnTo>
                      <a:pt x="272" y="218"/>
                    </a:lnTo>
                    <a:lnTo>
                      <a:pt x="309" y="219"/>
                    </a:lnTo>
                    <a:lnTo>
                      <a:pt x="352" y="219"/>
                    </a:lnTo>
                    <a:lnTo>
                      <a:pt x="372" y="220"/>
                    </a:lnTo>
                    <a:lnTo>
                      <a:pt x="390" y="229"/>
                    </a:lnTo>
                    <a:lnTo>
                      <a:pt x="404" y="242"/>
                    </a:lnTo>
                    <a:lnTo>
                      <a:pt x="414" y="259"/>
                    </a:lnTo>
                    <a:lnTo>
                      <a:pt x="417" y="278"/>
                    </a:lnTo>
                    <a:lnTo>
                      <a:pt x="415" y="299"/>
                    </a:lnTo>
                    <a:lnTo>
                      <a:pt x="407" y="316"/>
                    </a:lnTo>
                    <a:lnTo>
                      <a:pt x="393" y="331"/>
                    </a:lnTo>
                    <a:lnTo>
                      <a:pt x="376" y="340"/>
                    </a:lnTo>
                    <a:lnTo>
                      <a:pt x="357" y="345"/>
                    </a:lnTo>
                    <a:lnTo>
                      <a:pt x="321" y="345"/>
                    </a:lnTo>
                    <a:lnTo>
                      <a:pt x="269" y="344"/>
                    </a:lnTo>
                    <a:lnTo>
                      <a:pt x="221" y="338"/>
                    </a:lnTo>
                    <a:lnTo>
                      <a:pt x="177" y="329"/>
                    </a:lnTo>
                    <a:lnTo>
                      <a:pt x="137" y="316"/>
                    </a:lnTo>
                    <a:lnTo>
                      <a:pt x="103" y="300"/>
                    </a:lnTo>
                    <a:lnTo>
                      <a:pt x="73" y="281"/>
                    </a:lnTo>
                    <a:lnTo>
                      <a:pt x="47" y="257"/>
                    </a:lnTo>
                    <a:lnTo>
                      <a:pt x="27" y="231"/>
                    </a:lnTo>
                    <a:lnTo>
                      <a:pt x="14" y="206"/>
                    </a:lnTo>
                    <a:lnTo>
                      <a:pt x="6" y="183"/>
                    </a:lnTo>
                    <a:lnTo>
                      <a:pt x="1" y="162"/>
                    </a:lnTo>
                    <a:lnTo>
                      <a:pt x="0" y="146"/>
                    </a:lnTo>
                    <a:lnTo>
                      <a:pt x="0" y="133"/>
                    </a:lnTo>
                    <a:lnTo>
                      <a:pt x="0" y="63"/>
                    </a:lnTo>
                    <a:lnTo>
                      <a:pt x="3" y="42"/>
                    </a:lnTo>
                    <a:lnTo>
                      <a:pt x="11" y="25"/>
                    </a:lnTo>
                    <a:lnTo>
                      <a:pt x="25" y="12"/>
                    </a:lnTo>
                    <a:lnTo>
                      <a:pt x="42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74" name="Freeform 57"/>
              <p:cNvSpPr>
                <a:spLocks/>
              </p:cNvSpPr>
              <p:nvPr/>
            </p:nvSpPr>
            <p:spPr bwMode="auto">
              <a:xfrm>
                <a:off x="4911" y="2400"/>
                <a:ext cx="25" cy="40"/>
              </a:xfrm>
              <a:custGeom>
                <a:avLst/>
                <a:gdLst>
                  <a:gd name="T0" fmla="*/ 63 w 126"/>
                  <a:gd name="T1" fmla="*/ 0 h 199"/>
                  <a:gd name="T2" fmla="*/ 82 w 126"/>
                  <a:gd name="T3" fmla="*/ 3 h 199"/>
                  <a:gd name="T4" fmla="*/ 99 w 126"/>
                  <a:gd name="T5" fmla="*/ 12 h 199"/>
                  <a:gd name="T6" fmla="*/ 113 w 126"/>
                  <a:gd name="T7" fmla="*/ 25 h 199"/>
                  <a:gd name="T8" fmla="*/ 122 w 126"/>
                  <a:gd name="T9" fmla="*/ 43 h 199"/>
                  <a:gd name="T10" fmla="*/ 126 w 126"/>
                  <a:gd name="T11" fmla="*/ 63 h 199"/>
                  <a:gd name="T12" fmla="*/ 126 w 126"/>
                  <a:gd name="T13" fmla="*/ 136 h 199"/>
                  <a:gd name="T14" fmla="*/ 122 w 126"/>
                  <a:gd name="T15" fmla="*/ 157 h 199"/>
                  <a:gd name="T16" fmla="*/ 113 w 126"/>
                  <a:gd name="T17" fmla="*/ 174 h 199"/>
                  <a:gd name="T18" fmla="*/ 99 w 126"/>
                  <a:gd name="T19" fmla="*/ 188 h 199"/>
                  <a:gd name="T20" fmla="*/ 82 w 126"/>
                  <a:gd name="T21" fmla="*/ 196 h 199"/>
                  <a:gd name="T22" fmla="*/ 63 w 126"/>
                  <a:gd name="T23" fmla="*/ 199 h 199"/>
                  <a:gd name="T24" fmla="*/ 42 w 126"/>
                  <a:gd name="T25" fmla="*/ 196 h 199"/>
                  <a:gd name="T26" fmla="*/ 25 w 126"/>
                  <a:gd name="T27" fmla="*/ 188 h 199"/>
                  <a:gd name="T28" fmla="*/ 11 w 126"/>
                  <a:gd name="T29" fmla="*/ 174 h 199"/>
                  <a:gd name="T30" fmla="*/ 3 w 126"/>
                  <a:gd name="T31" fmla="*/ 157 h 199"/>
                  <a:gd name="T32" fmla="*/ 0 w 126"/>
                  <a:gd name="T33" fmla="*/ 136 h 199"/>
                  <a:gd name="T34" fmla="*/ 0 w 126"/>
                  <a:gd name="T35" fmla="*/ 63 h 199"/>
                  <a:gd name="T36" fmla="*/ 3 w 126"/>
                  <a:gd name="T37" fmla="*/ 43 h 199"/>
                  <a:gd name="T38" fmla="*/ 11 w 126"/>
                  <a:gd name="T39" fmla="*/ 25 h 199"/>
                  <a:gd name="T40" fmla="*/ 25 w 126"/>
                  <a:gd name="T41" fmla="*/ 12 h 199"/>
                  <a:gd name="T42" fmla="*/ 42 w 126"/>
                  <a:gd name="T43" fmla="*/ 3 h 199"/>
                  <a:gd name="T44" fmla="*/ 63 w 126"/>
                  <a:gd name="T45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6" h="199">
                    <a:moveTo>
                      <a:pt x="63" y="0"/>
                    </a:moveTo>
                    <a:lnTo>
                      <a:pt x="82" y="3"/>
                    </a:lnTo>
                    <a:lnTo>
                      <a:pt x="99" y="12"/>
                    </a:lnTo>
                    <a:lnTo>
                      <a:pt x="113" y="25"/>
                    </a:lnTo>
                    <a:lnTo>
                      <a:pt x="122" y="43"/>
                    </a:lnTo>
                    <a:lnTo>
                      <a:pt x="126" y="63"/>
                    </a:lnTo>
                    <a:lnTo>
                      <a:pt x="126" y="136"/>
                    </a:lnTo>
                    <a:lnTo>
                      <a:pt x="122" y="157"/>
                    </a:lnTo>
                    <a:lnTo>
                      <a:pt x="113" y="174"/>
                    </a:lnTo>
                    <a:lnTo>
                      <a:pt x="99" y="188"/>
                    </a:lnTo>
                    <a:lnTo>
                      <a:pt x="82" y="196"/>
                    </a:lnTo>
                    <a:lnTo>
                      <a:pt x="63" y="199"/>
                    </a:lnTo>
                    <a:lnTo>
                      <a:pt x="42" y="196"/>
                    </a:lnTo>
                    <a:lnTo>
                      <a:pt x="25" y="188"/>
                    </a:lnTo>
                    <a:lnTo>
                      <a:pt x="11" y="174"/>
                    </a:lnTo>
                    <a:lnTo>
                      <a:pt x="3" y="157"/>
                    </a:lnTo>
                    <a:lnTo>
                      <a:pt x="0" y="136"/>
                    </a:lnTo>
                    <a:lnTo>
                      <a:pt x="0" y="63"/>
                    </a:lnTo>
                    <a:lnTo>
                      <a:pt x="3" y="43"/>
                    </a:lnTo>
                    <a:lnTo>
                      <a:pt x="11" y="25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75" name="Freeform 58"/>
              <p:cNvSpPr>
                <a:spLocks/>
              </p:cNvSpPr>
              <p:nvPr/>
            </p:nvSpPr>
            <p:spPr bwMode="auto">
              <a:xfrm>
                <a:off x="4926" y="1962"/>
                <a:ext cx="69" cy="83"/>
              </a:xfrm>
              <a:custGeom>
                <a:avLst/>
                <a:gdLst>
                  <a:gd name="T0" fmla="*/ 286 w 344"/>
                  <a:gd name="T1" fmla="*/ 0 h 418"/>
                  <a:gd name="T2" fmla="*/ 302 w 344"/>
                  <a:gd name="T3" fmla="*/ 3 h 418"/>
                  <a:gd name="T4" fmla="*/ 317 w 344"/>
                  <a:gd name="T5" fmla="*/ 10 h 418"/>
                  <a:gd name="T6" fmla="*/ 328 w 344"/>
                  <a:gd name="T7" fmla="*/ 20 h 418"/>
                  <a:gd name="T8" fmla="*/ 338 w 344"/>
                  <a:gd name="T9" fmla="*/ 35 h 418"/>
                  <a:gd name="T10" fmla="*/ 343 w 344"/>
                  <a:gd name="T11" fmla="*/ 51 h 418"/>
                  <a:gd name="T12" fmla="*/ 344 w 344"/>
                  <a:gd name="T13" fmla="*/ 67 h 418"/>
                  <a:gd name="T14" fmla="*/ 341 w 344"/>
                  <a:gd name="T15" fmla="*/ 82 h 418"/>
                  <a:gd name="T16" fmla="*/ 334 w 344"/>
                  <a:gd name="T17" fmla="*/ 97 h 418"/>
                  <a:gd name="T18" fmla="*/ 323 w 344"/>
                  <a:gd name="T19" fmla="*/ 110 h 418"/>
                  <a:gd name="T20" fmla="*/ 309 w 344"/>
                  <a:gd name="T21" fmla="*/ 119 h 418"/>
                  <a:gd name="T22" fmla="*/ 306 w 344"/>
                  <a:gd name="T23" fmla="*/ 120 h 418"/>
                  <a:gd name="T24" fmla="*/ 298 w 344"/>
                  <a:gd name="T25" fmla="*/ 124 h 418"/>
                  <a:gd name="T26" fmla="*/ 286 w 344"/>
                  <a:gd name="T27" fmla="*/ 132 h 418"/>
                  <a:gd name="T28" fmla="*/ 272 w 344"/>
                  <a:gd name="T29" fmla="*/ 142 h 418"/>
                  <a:gd name="T30" fmla="*/ 255 w 344"/>
                  <a:gd name="T31" fmla="*/ 155 h 418"/>
                  <a:gd name="T32" fmla="*/ 237 w 344"/>
                  <a:gd name="T33" fmla="*/ 170 h 418"/>
                  <a:gd name="T34" fmla="*/ 217 w 344"/>
                  <a:gd name="T35" fmla="*/ 190 h 418"/>
                  <a:gd name="T36" fmla="*/ 198 w 344"/>
                  <a:gd name="T37" fmla="*/ 212 h 418"/>
                  <a:gd name="T38" fmla="*/ 179 w 344"/>
                  <a:gd name="T39" fmla="*/ 236 h 418"/>
                  <a:gd name="T40" fmla="*/ 161 w 344"/>
                  <a:gd name="T41" fmla="*/ 264 h 418"/>
                  <a:gd name="T42" fmla="*/ 145 w 344"/>
                  <a:gd name="T43" fmla="*/ 295 h 418"/>
                  <a:gd name="T44" fmla="*/ 133 w 344"/>
                  <a:gd name="T45" fmla="*/ 328 h 418"/>
                  <a:gd name="T46" fmla="*/ 125 w 344"/>
                  <a:gd name="T47" fmla="*/ 366 h 418"/>
                  <a:gd name="T48" fmla="*/ 119 w 344"/>
                  <a:gd name="T49" fmla="*/ 382 h 418"/>
                  <a:gd name="T50" fmla="*/ 109 w 344"/>
                  <a:gd name="T51" fmla="*/ 397 h 418"/>
                  <a:gd name="T52" fmla="*/ 95 w 344"/>
                  <a:gd name="T53" fmla="*/ 407 h 418"/>
                  <a:gd name="T54" fmla="*/ 80 w 344"/>
                  <a:gd name="T55" fmla="*/ 415 h 418"/>
                  <a:gd name="T56" fmla="*/ 62 w 344"/>
                  <a:gd name="T57" fmla="*/ 418 h 418"/>
                  <a:gd name="T58" fmla="*/ 52 w 344"/>
                  <a:gd name="T59" fmla="*/ 417 h 418"/>
                  <a:gd name="T60" fmla="*/ 32 w 344"/>
                  <a:gd name="T61" fmla="*/ 410 h 418"/>
                  <a:gd name="T62" fmla="*/ 17 w 344"/>
                  <a:gd name="T63" fmla="*/ 398 h 418"/>
                  <a:gd name="T64" fmla="*/ 6 w 344"/>
                  <a:gd name="T65" fmla="*/ 382 h 418"/>
                  <a:gd name="T66" fmla="*/ 0 w 344"/>
                  <a:gd name="T67" fmla="*/ 364 h 418"/>
                  <a:gd name="T68" fmla="*/ 0 w 344"/>
                  <a:gd name="T69" fmla="*/ 343 h 418"/>
                  <a:gd name="T70" fmla="*/ 12 w 344"/>
                  <a:gd name="T71" fmla="*/ 295 h 418"/>
                  <a:gd name="T72" fmla="*/ 28 w 344"/>
                  <a:gd name="T73" fmla="*/ 252 h 418"/>
                  <a:gd name="T74" fmla="*/ 46 w 344"/>
                  <a:gd name="T75" fmla="*/ 212 h 418"/>
                  <a:gd name="T76" fmla="*/ 68 w 344"/>
                  <a:gd name="T77" fmla="*/ 175 h 418"/>
                  <a:gd name="T78" fmla="*/ 90 w 344"/>
                  <a:gd name="T79" fmla="*/ 143 h 418"/>
                  <a:gd name="T80" fmla="*/ 116 w 344"/>
                  <a:gd name="T81" fmla="*/ 114 h 418"/>
                  <a:gd name="T82" fmla="*/ 140 w 344"/>
                  <a:gd name="T83" fmla="*/ 89 h 418"/>
                  <a:gd name="T84" fmla="*/ 164 w 344"/>
                  <a:gd name="T85" fmla="*/ 67 h 418"/>
                  <a:gd name="T86" fmla="*/ 187 w 344"/>
                  <a:gd name="T87" fmla="*/ 49 h 418"/>
                  <a:gd name="T88" fmla="*/ 207 w 344"/>
                  <a:gd name="T89" fmla="*/ 33 h 418"/>
                  <a:gd name="T90" fmla="*/ 225 w 344"/>
                  <a:gd name="T91" fmla="*/ 21 h 418"/>
                  <a:gd name="T92" fmla="*/ 239 w 344"/>
                  <a:gd name="T93" fmla="*/ 13 h 418"/>
                  <a:gd name="T94" fmla="*/ 249 w 344"/>
                  <a:gd name="T95" fmla="*/ 8 h 418"/>
                  <a:gd name="T96" fmla="*/ 254 w 344"/>
                  <a:gd name="T97" fmla="*/ 5 h 418"/>
                  <a:gd name="T98" fmla="*/ 270 w 344"/>
                  <a:gd name="T99" fmla="*/ 0 h 418"/>
                  <a:gd name="T100" fmla="*/ 286 w 344"/>
                  <a:gd name="T101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4" h="418">
                    <a:moveTo>
                      <a:pt x="286" y="0"/>
                    </a:moveTo>
                    <a:lnTo>
                      <a:pt x="302" y="3"/>
                    </a:lnTo>
                    <a:lnTo>
                      <a:pt x="317" y="10"/>
                    </a:lnTo>
                    <a:lnTo>
                      <a:pt x="328" y="20"/>
                    </a:lnTo>
                    <a:lnTo>
                      <a:pt x="338" y="35"/>
                    </a:lnTo>
                    <a:lnTo>
                      <a:pt x="343" y="51"/>
                    </a:lnTo>
                    <a:lnTo>
                      <a:pt x="344" y="67"/>
                    </a:lnTo>
                    <a:lnTo>
                      <a:pt x="341" y="82"/>
                    </a:lnTo>
                    <a:lnTo>
                      <a:pt x="334" y="97"/>
                    </a:lnTo>
                    <a:lnTo>
                      <a:pt x="323" y="110"/>
                    </a:lnTo>
                    <a:lnTo>
                      <a:pt x="309" y="119"/>
                    </a:lnTo>
                    <a:lnTo>
                      <a:pt x="306" y="120"/>
                    </a:lnTo>
                    <a:lnTo>
                      <a:pt x="298" y="124"/>
                    </a:lnTo>
                    <a:lnTo>
                      <a:pt x="286" y="132"/>
                    </a:lnTo>
                    <a:lnTo>
                      <a:pt x="272" y="142"/>
                    </a:lnTo>
                    <a:lnTo>
                      <a:pt x="255" y="155"/>
                    </a:lnTo>
                    <a:lnTo>
                      <a:pt x="237" y="170"/>
                    </a:lnTo>
                    <a:lnTo>
                      <a:pt x="217" y="190"/>
                    </a:lnTo>
                    <a:lnTo>
                      <a:pt x="198" y="212"/>
                    </a:lnTo>
                    <a:lnTo>
                      <a:pt x="179" y="236"/>
                    </a:lnTo>
                    <a:lnTo>
                      <a:pt x="161" y="264"/>
                    </a:lnTo>
                    <a:lnTo>
                      <a:pt x="145" y="295"/>
                    </a:lnTo>
                    <a:lnTo>
                      <a:pt x="133" y="328"/>
                    </a:lnTo>
                    <a:lnTo>
                      <a:pt x="125" y="366"/>
                    </a:lnTo>
                    <a:lnTo>
                      <a:pt x="119" y="382"/>
                    </a:lnTo>
                    <a:lnTo>
                      <a:pt x="109" y="397"/>
                    </a:lnTo>
                    <a:lnTo>
                      <a:pt x="95" y="407"/>
                    </a:lnTo>
                    <a:lnTo>
                      <a:pt x="80" y="415"/>
                    </a:lnTo>
                    <a:lnTo>
                      <a:pt x="62" y="418"/>
                    </a:lnTo>
                    <a:lnTo>
                      <a:pt x="52" y="417"/>
                    </a:lnTo>
                    <a:lnTo>
                      <a:pt x="32" y="410"/>
                    </a:lnTo>
                    <a:lnTo>
                      <a:pt x="17" y="398"/>
                    </a:lnTo>
                    <a:lnTo>
                      <a:pt x="6" y="382"/>
                    </a:lnTo>
                    <a:lnTo>
                      <a:pt x="0" y="364"/>
                    </a:lnTo>
                    <a:lnTo>
                      <a:pt x="0" y="343"/>
                    </a:lnTo>
                    <a:lnTo>
                      <a:pt x="12" y="295"/>
                    </a:lnTo>
                    <a:lnTo>
                      <a:pt x="28" y="252"/>
                    </a:lnTo>
                    <a:lnTo>
                      <a:pt x="46" y="212"/>
                    </a:lnTo>
                    <a:lnTo>
                      <a:pt x="68" y="175"/>
                    </a:lnTo>
                    <a:lnTo>
                      <a:pt x="90" y="143"/>
                    </a:lnTo>
                    <a:lnTo>
                      <a:pt x="116" y="114"/>
                    </a:lnTo>
                    <a:lnTo>
                      <a:pt x="140" y="89"/>
                    </a:lnTo>
                    <a:lnTo>
                      <a:pt x="164" y="67"/>
                    </a:lnTo>
                    <a:lnTo>
                      <a:pt x="187" y="49"/>
                    </a:lnTo>
                    <a:lnTo>
                      <a:pt x="207" y="33"/>
                    </a:lnTo>
                    <a:lnTo>
                      <a:pt x="225" y="21"/>
                    </a:lnTo>
                    <a:lnTo>
                      <a:pt x="239" y="13"/>
                    </a:lnTo>
                    <a:lnTo>
                      <a:pt x="249" y="8"/>
                    </a:lnTo>
                    <a:lnTo>
                      <a:pt x="254" y="5"/>
                    </a:lnTo>
                    <a:lnTo>
                      <a:pt x="270" y="0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76" name="Freeform 59"/>
              <p:cNvSpPr>
                <a:spLocks/>
              </p:cNvSpPr>
              <p:nvPr/>
            </p:nvSpPr>
            <p:spPr bwMode="auto">
              <a:xfrm>
                <a:off x="4963" y="1842"/>
                <a:ext cx="82" cy="69"/>
              </a:xfrm>
              <a:custGeom>
                <a:avLst/>
                <a:gdLst>
                  <a:gd name="T0" fmla="*/ 203 w 408"/>
                  <a:gd name="T1" fmla="*/ 0 h 341"/>
                  <a:gd name="T2" fmla="*/ 240 w 408"/>
                  <a:gd name="T3" fmla="*/ 1 h 341"/>
                  <a:gd name="T4" fmla="*/ 275 w 408"/>
                  <a:gd name="T5" fmla="*/ 5 h 341"/>
                  <a:gd name="T6" fmla="*/ 307 w 408"/>
                  <a:gd name="T7" fmla="*/ 9 h 341"/>
                  <a:gd name="T8" fmla="*/ 336 w 408"/>
                  <a:gd name="T9" fmla="*/ 16 h 341"/>
                  <a:gd name="T10" fmla="*/ 360 w 408"/>
                  <a:gd name="T11" fmla="*/ 24 h 341"/>
                  <a:gd name="T12" fmla="*/ 380 w 408"/>
                  <a:gd name="T13" fmla="*/ 34 h 341"/>
                  <a:gd name="T14" fmla="*/ 395 w 408"/>
                  <a:gd name="T15" fmla="*/ 45 h 341"/>
                  <a:gd name="T16" fmla="*/ 405 w 408"/>
                  <a:gd name="T17" fmla="*/ 56 h 341"/>
                  <a:gd name="T18" fmla="*/ 408 w 408"/>
                  <a:gd name="T19" fmla="*/ 69 h 341"/>
                  <a:gd name="T20" fmla="*/ 408 w 408"/>
                  <a:gd name="T21" fmla="*/ 274 h 341"/>
                  <a:gd name="T22" fmla="*/ 405 w 408"/>
                  <a:gd name="T23" fmla="*/ 285 h 341"/>
                  <a:gd name="T24" fmla="*/ 395 w 408"/>
                  <a:gd name="T25" fmla="*/ 297 h 341"/>
                  <a:gd name="T26" fmla="*/ 380 w 408"/>
                  <a:gd name="T27" fmla="*/ 308 h 341"/>
                  <a:gd name="T28" fmla="*/ 360 w 408"/>
                  <a:gd name="T29" fmla="*/ 317 h 341"/>
                  <a:gd name="T30" fmla="*/ 336 w 408"/>
                  <a:gd name="T31" fmla="*/ 325 h 341"/>
                  <a:gd name="T32" fmla="*/ 307 w 408"/>
                  <a:gd name="T33" fmla="*/ 332 h 341"/>
                  <a:gd name="T34" fmla="*/ 275 w 408"/>
                  <a:gd name="T35" fmla="*/ 337 h 341"/>
                  <a:gd name="T36" fmla="*/ 240 w 408"/>
                  <a:gd name="T37" fmla="*/ 340 h 341"/>
                  <a:gd name="T38" fmla="*/ 203 w 408"/>
                  <a:gd name="T39" fmla="*/ 341 h 341"/>
                  <a:gd name="T40" fmla="*/ 167 w 408"/>
                  <a:gd name="T41" fmla="*/ 340 h 341"/>
                  <a:gd name="T42" fmla="*/ 132 w 408"/>
                  <a:gd name="T43" fmla="*/ 337 h 341"/>
                  <a:gd name="T44" fmla="*/ 100 w 408"/>
                  <a:gd name="T45" fmla="*/ 332 h 341"/>
                  <a:gd name="T46" fmla="*/ 72 w 408"/>
                  <a:gd name="T47" fmla="*/ 325 h 341"/>
                  <a:gd name="T48" fmla="*/ 48 w 408"/>
                  <a:gd name="T49" fmla="*/ 317 h 341"/>
                  <a:gd name="T50" fmla="*/ 27 w 408"/>
                  <a:gd name="T51" fmla="*/ 308 h 341"/>
                  <a:gd name="T52" fmla="*/ 12 w 408"/>
                  <a:gd name="T53" fmla="*/ 297 h 341"/>
                  <a:gd name="T54" fmla="*/ 3 w 408"/>
                  <a:gd name="T55" fmla="*/ 285 h 341"/>
                  <a:gd name="T56" fmla="*/ 0 w 408"/>
                  <a:gd name="T57" fmla="*/ 274 h 341"/>
                  <a:gd name="T58" fmla="*/ 0 w 408"/>
                  <a:gd name="T59" fmla="*/ 69 h 341"/>
                  <a:gd name="T60" fmla="*/ 3 w 408"/>
                  <a:gd name="T61" fmla="*/ 56 h 341"/>
                  <a:gd name="T62" fmla="*/ 12 w 408"/>
                  <a:gd name="T63" fmla="*/ 45 h 341"/>
                  <a:gd name="T64" fmla="*/ 27 w 408"/>
                  <a:gd name="T65" fmla="*/ 34 h 341"/>
                  <a:gd name="T66" fmla="*/ 48 w 408"/>
                  <a:gd name="T67" fmla="*/ 24 h 341"/>
                  <a:gd name="T68" fmla="*/ 72 w 408"/>
                  <a:gd name="T69" fmla="*/ 16 h 341"/>
                  <a:gd name="T70" fmla="*/ 100 w 408"/>
                  <a:gd name="T71" fmla="*/ 9 h 341"/>
                  <a:gd name="T72" fmla="*/ 132 w 408"/>
                  <a:gd name="T73" fmla="*/ 5 h 341"/>
                  <a:gd name="T74" fmla="*/ 167 w 408"/>
                  <a:gd name="T75" fmla="*/ 1 h 341"/>
                  <a:gd name="T76" fmla="*/ 203 w 408"/>
                  <a:gd name="T77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8" h="341">
                    <a:moveTo>
                      <a:pt x="203" y="0"/>
                    </a:moveTo>
                    <a:lnTo>
                      <a:pt x="240" y="1"/>
                    </a:lnTo>
                    <a:lnTo>
                      <a:pt x="275" y="5"/>
                    </a:lnTo>
                    <a:lnTo>
                      <a:pt x="307" y="9"/>
                    </a:lnTo>
                    <a:lnTo>
                      <a:pt x="336" y="16"/>
                    </a:lnTo>
                    <a:lnTo>
                      <a:pt x="360" y="24"/>
                    </a:lnTo>
                    <a:lnTo>
                      <a:pt x="380" y="34"/>
                    </a:lnTo>
                    <a:lnTo>
                      <a:pt x="395" y="45"/>
                    </a:lnTo>
                    <a:lnTo>
                      <a:pt x="405" y="56"/>
                    </a:lnTo>
                    <a:lnTo>
                      <a:pt x="408" y="69"/>
                    </a:lnTo>
                    <a:lnTo>
                      <a:pt x="408" y="274"/>
                    </a:lnTo>
                    <a:lnTo>
                      <a:pt x="405" y="285"/>
                    </a:lnTo>
                    <a:lnTo>
                      <a:pt x="395" y="297"/>
                    </a:lnTo>
                    <a:lnTo>
                      <a:pt x="380" y="308"/>
                    </a:lnTo>
                    <a:lnTo>
                      <a:pt x="360" y="317"/>
                    </a:lnTo>
                    <a:lnTo>
                      <a:pt x="336" y="325"/>
                    </a:lnTo>
                    <a:lnTo>
                      <a:pt x="307" y="332"/>
                    </a:lnTo>
                    <a:lnTo>
                      <a:pt x="275" y="337"/>
                    </a:lnTo>
                    <a:lnTo>
                      <a:pt x="240" y="340"/>
                    </a:lnTo>
                    <a:lnTo>
                      <a:pt x="203" y="341"/>
                    </a:lnTo>
                    <a:lnTo>
                      <a:pt x="167" y="340"/>
                    </a:lnTo>
                    <a:lnTo>
                      <a:pt x="132" y="337"/>
                    </a:lnTo>
                    <a:lnTo>
                      <a:pt x="100" y="332"/>
                    </a:lnTo>
                    <a:lnTo>
                      <a:pt x="72" y="325"/>
                    </a:lnTo>
                    <a:lnTo>
                      <a:pt x="48" y="317"/>
                    </a:lnTo>
                    <a:lnTo>
                      <a:pt x="27" y="308"/>
                    </a:lnTo>
                    <a:lnTo>
                      <a:pt x="12" y="297"/>
                    </a:lnTo>
                    <a:lnTo>
                      <a:pt x="3" y="285"/>
                    </a:lnTo>
                    <a:lnTo>
                      <a:pt x="0" y="274"/>
                    </a:lnTo>
                    <a:lnTo>
                      <a:pt x="0" y="69"/>
                    </a:lnTo>
                    <a:lnTo>
                      <a:pt x="3" y="56"/>
                    </a:lnTo>
                    <a:lnTo>
                      <a:pt x="12" y="45"/>
                    </a:lnTo>
                    <a:lnTo>
                      <a:pt x="27" y="34"/>
                    </a:lnTo>
                    <a:lnTo>
                      <a:pt x="48" y="24"/>
                    </a:lnTo>
                    <a:lnTo>
                      <a:pt x="72" y="16"/>
                    </a:lnTo>
                    <a:lnTo>
                      <a:pt x="100" y="9"/>
                    </a:lnTo>
                    <a:lnTo>
                      <a:pt x="132" y="5"/>
                    </a:lnTo>
                    <a:lnTo>
                      <a:pt x="167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0387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77" name="Freeform 60"/>
              <p:cNvSpPr>
                <a:spLocks/>
              </p:cNvSpPr>
              <p:nvPr/>
            </p:nvSpPr>
            <p:spPr bwMode="auto">
              <a:xfrm>
                <a:off x="4986" y="1866"/>
                <a:ext cx="22" cy="12"/>
              </a:xfrm>
              <a:custGeom>
                <a:avLst/>
                <a:gdLst>
                  <a:gd name="T0" fmla="*/ 32 w 114"/>
                  <a:gd name="T1" fmla="*/ 0 h 63"/>
                  <a:gd name="T2" fmla="*/ 82 w 114"/>
                  <a:gd name="T3" fmla="*/ 0 h 63"/>
                  <a:gd name="T4" fmla="*/ 95 w 114"/>
                  <a:gd name="T5" fmla="*/ 2 h 63"/>
                  <a:gd name="T6" fmla="*/ 105 w 114"/>
                  <a:gd name="T7" fmla="*/ 9 h 63"/>
                  <a:gd name="T8" fmla="*/ 112 w 114"/>
                  <a:gd name="T9" fmla="*/ 19 h 63"/>
                  <a:gd name="T10" fmla="*/ 114 w 114"/>
                  <a:gd name="T11" fmla="*/ 31 h 63"/>
                  <a:gd name="T12" fmla="*/ 112 w 114"/>
                  <a:gd name="T13" fmla="*/ 43 h 63"/>
                  <a:gd name="T14" fmla="*/ 105 w 114"/>
                  <a:gd name="T15" fmla="*/ 53 h 63"/>
                  <a:gd name="T16" fmla="*/ 95 w 114"/>
                  <a:gd name="T17" fmla="*/ 60 h 63"/>
                  <a:gd name="T18" fmla="*/ 82 w 114"/>
                  <a:gd name="T19" fmla="*/ 63 h 63"/>
                  <a:gd name="T20" fmla="*/ 32 w 114"/>
                  <a:gd name="T21" fmla="*/ 63 h 63"/>
                  <a:gd name="T22" fmla="*/ 19 w 114"/>
                  <a:gd name="T23" fmla="*/ 60 h 63"/>
                  <a:gd name="T24" fmla="*/ 9 w 114"/>
                  <a:gd name="T25" fmla="*/ 53 h 63"/>
                  <a:gd name="T26" fmla="*/ 2 w 114"/>
                  <a:gd name="T27" fmla="*/ 43 h 63"/>
                  <a:gd name="T28" fmla="*/ 0 w 114"/>
                  <a:gd name="T29" fmla="*/ 31 h 63"/>
                  <a:gd name="T30" fmla="*/ 2 w 114"/>
                  <a:gd name="T31" fmla="*/ 19 h 63"/>
                  <a:gd name="T32" fmla="*/ 9 w 114"/>
                  <a:gd name="T33" fmla="*/ 9 h 63"/>
                  <a:gd name="T34" fmla="*/ 19 w 114"/>
                  <a:gd name="T35" fmla="*/ 2 h 63"/>
                  <a:gd name="T36" fmla="*/ 32 w 114"/>
                  <a:gd name="T3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63">
                    <a:moveTo>
                      <a:pt x="32" y="0"/>
                    </a:moveTo>
                    <a:lnTo>
                      <a:pt x="82" y="0"/>
                    </a:lnTo>
                    <a:lnTo>
                      <a:pt x="95" y="2"/>
                    </a:lnTo>
                    <a:lnTo>
                      <a:pt x="105" y="9"/>
                    </a:lnTo>
                    <a:lnTo>
                      <a:pt x="112" y="19"/>
                    </a:lnTo>
                    <a:lnTo>
                      <a:pt x="114" y="31"/>
                    </a:lnTo>
                    <a:lnTo>
                      <a:pt x="112" y="43"/>
                    </a:lnTo>
                    <a:lnTo>
                      <a:pt x="105" y="53"/>
                    </a:lnTo>
                    <a:lnTo>
                      <a:pt x="95" y="60"/>
                    </a:lnTo>
                    <a:lnTo>
                      <a:pt x="82" y="63"/>
                    </a:lnTo>
                    <a:lnTo>
                      <a:pt x="32" y="63"/>
                    </a:lnTo>
                    <a:lnTo>
                      <a:pt x="19" y="60"/>
                    </a:lnTo>
                    <a:lnTo>
                      <a:pt x="9" y="53"/>
                    </a:lnTo>
                    <a:lnTo>
                      <a:pt x="2" y="43"/>
                    </a:lnTo>
                    <a:lnTo>
                      <a:pt x="0" y="31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1A69B7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578" name="Group 63"/>
            <p:cNvGrpSpPr>
              <a:grpSpLocks noChangeAspect="1"/>
            </p:cNvGrpSpPr>
            <p:nvPr/>
          </p:nvGrpSpPr>
          <p:grpSpPr bwMode="auto">
            <a:xfrm>
              <a:off x="7692377" y="3094715"/>
              <a:ext cx="347629" cy="1013919"/>
              <a:chOff x="3152" y="165"/>
              <a:chExt cx="1368" cy="3990"/>
            </a:xfrm>
            <a:effectLst>
              <a:outerShdw blurRad="101600" dist="762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79" name="Freeform 65"/>
              <p:cNvSpPr>
                <a:spLocks/>
              </p:cNvSpPr>
              <p:nvPr/>
            </p:nvSpPr>
            <p:spPr bwMode="auto">
              <a:xfrm>
                <a:off x="3152" y="651"/>
                <a:ext cx="1368" cy="3485"/>
              </a:xfrm>
              <a:custGeom>
                <a:avLst/>
                <a:gdLst>
                  <a:gd name="T0" fmla="*/ 814 w 1368"/>
                  <a:gd name="T1" fmla="*/ 11 h 3485"/>
                  <a:gd name="T2" fmla="*/ 993 w 1368"/>
                  <a:gd name="T3" fmla="*/ 67 h 3485"/>
                  <a:gd name="T4" fmla="*/ 1145 w 1368"/>
                  <a:gd name="T5" fmla="*/ 166 h 3485"/>
                  <a:gd name="T6" fmla="*/ 1264 w 1368"/>
                  <a:gd name="T7" fmla="*/ 305 h 3485"/>
                  <a:gd name="T8" fmla="*/ 1341 w 1368"/>
                  <a:gd name="T9" fmla="*/ 479 h 3485"/>
                  <a:gd name="T10" fmla="*/ 1368 w 1368"/>
                  <a:gd name="T11" fmla="*/ 684 h 3485"/>
                  <a:gd name="T12" fmla="*/ 1353 w 1368"/>
                  <a:gd name="T13" fmla="*/ 828 h 3485"/>
                  <a:gd name="T14" fmla="*/ 1309 w 1368"/>
                  <a:gd name="T15" fmla="*/ 932 h 3485"/>
                  <a:gd name="T16" fmla="*/ 1292 w 1368"/>
                  <a:gd name="T17" fmla="*/ 1013 h 3485"/>
                  <a:gd name="T18" fmla="*/ 1339 w 1368"/>
                  <a:gd name="T19" fmla="*/ 1115 h 3485"/>
                  <a:gd name="T20" fmla="*/ 1330 w 1368"/>
                  <a:gd name="T21" fmla="*/ 1225 h 3485"/>
                  <a:gd name="T22" fmla="*/ 1272 w 1368"/>
                  <a:gd name="T23" fmla="*/ 1312 h 3485"/>
                  <a:gd name="T24" fmla="*/ 1330 w 1368"/>
                  <a:gd name="T25" fmla="*/ 1399 h 3485"/>
                  <a:gd name="T26" fmla="*/ 1339 w 1368"/>
                  <a:gd name="T27" fmla="*/ 1509 h 3485"/>
                  <a:gd name="T28" fmla="*/ 1292 w 1368"/>
                  <a:gd name="T29" fmla="*/ 1607 h 3485"/>
                  <a:gd name="T30" fmla="*/ 1310 w 1368"/>
                  <a:gd name="T31" fmla="*/ 1686 h 3485"/>
                  <a:gd name="T32" fmla="*/ 1336 w 1368"/>
                  <a:gd name="T33" fmla="*/ 1792 h 3485"/>
                  <a:gd name="T34" fmla="*/ 1307 w 1368"/>
                  <a:gd name="T35" fmla="*/ 1891 h 3485"/>
                  <a:gd name="T36" fmla="*/ 1286 w 1368"/>
                  <a:gd name="T37" fmla="*/ 1962 h 3485"/>
                  <a:gd name="T38" fmla="*/ 1317 w 1368"/>
                  <a:gd name="T39" fmla="*/ 2039 h 3485"/>
                  <a:gd name="T40" fmla="*/ 1317 w 1368"/>
                  <a:gd name="T41" fmla="*/ 3334 h 3485"/>
                  <a:gd name="T42" fmla="*/ 1302 w 1368"/>
                  <a:gd name="T43" fmla="*/ 3422 h 3485"/>
                  <a:gd name="T44" fmla="*/ 1263 w 1368"/>
                  <a:gd name="T45" fmla="*/ 3468 h 3485"/>
                  <a:gd name="T46" fmla="*/ 1197 w 1368"/>
                  <a:gd name="T47" fmla="*/ 3483 h 3485"/>
                  <a:gd name="T48" fmla="*/ 1110 w 1368"/>
                  <a:gd name="T49" fmla="*/ 3483 h 3485"/>
                  <a:gd name="T50" fmla="*/ 1004 w 1368"/>
                  <a:gd name="T51" fmla="*/ 3480 h 3485"/>
                  <a:gd name="T52" fmla="*/ 285 w 1368"/>
                  <a:gd name="T53" fmla="*/ 3482 h 3485"/>
                  <a:gd name="T54" fmla="*/ 192 w 1368"/>
                  <a:gd name="T55" fmla="*/ 3485 h 3485"/>
                  <a:gd name="T56" fmla="*/ 119 w 1368"/>
                  <a:gd name="T57" fmla="*/ 3476 h 3485"/>
                  <a:gd name="T58" fmla="*/ 70 w 1368"/>
                  <a:gd name="T59" fmla="*/ 3441 h 3485"/>
                  <a:gd name="T60" fmla="*/ 47 w 1368"/>
                  <a:gd name="T61" fmla="*/ 3369 h 3485"/>
                  <a:gd name="T62" fmla="*/ 46 w 1368"/>
                  <a:gd name="T63" fmla="*/ 2072 h 3485"/>
                  <a:gd name="T64" fmla="*/ 67 w 1368"/>
                  <a:gd name="T65" fmla="*/ 1984 h 3485"/>
                  <a:gd name="T66" fmla="*/ 80 w 1368"/>
                  <a:gd name="T67" fmla="*/ 1920 h 3485"/>
                  <a:gd name="T68" fmla="*/ 30 w 1368"/>
                  <a:gd name="T69" fmla="*/ 1826 h 3485"/>
                  <a:gd name="T70" fmla="*/ 37 w 1368"/>
                  <a:gd name="T71" fmla="*/ 1718 h 3485"/>
                  <a:gd name="T72" fmla="*/ 96 w 1368"/>
                  <a:gd name="T73" fmla="*/ 1631 h 3485"/>
                  <a:gd name="T74" fmla="*/ 37 w 1368"/>
                  <a:gd name="T75" fmla="*/ 1544 h 3485"/>
                  <a:gd name="T76" fmla="*/ 29 w 1368"/>
                  <a:gd name="T77" fmla="*/ 1434 h 3485"/>
                  <a:gd name="T78" fmla="*/ 71 w 1368"/>
                  <a:gd name="T79" fmla="*/ 1337 h 3485"/>
                  <a:gd name="T80" fmla="*/ 52 w 1368"/>
                  <a:gd name="T81" fmla="*/ 1258 h 3485"/>
                  <a:gd name="T82" fmla="*/ 25 w 1368"/>
                  <a:gd name="T83" fmla="*/ 1152 h 3485"/>
                  <a:gd name="T84" fmla="*/ 47 w 1368"/>
                  <a:gd name="T85" fmla="*/ 1057 h 3485"/>
                  <a:gd name="T86" fmla="*/ 103 w 1368"/>
                  <a:gd name="T87" fmla="*/ 985 h 3485"/>
                  <a:gd name="T88" fmla="*/ 42 w 1368"/>
                  <a:gd name="T89" fmla="*/ 900 h 3485"/>
                  <a:gd name="T90" fmla="*/ 7 w 1368"/>
                  <a:gd name="T91" fmla="*/ 782 h 3485"/>
                  <a:gd name="T92" fmla="*/ 3 w 1368"/>
                  <a:gd name="T93" fmla="*/ 613 h 3485"/>
                  <a:gd name="T94" fmla="*/ 48 w 1368"/>
                  <a:gd name="T95" fmla="*/ 417 h 3485"/>
                  <a:gd name="T96" fmla="*/ 140 w 1368"/>
                  <a:gd name="T97" fmla="*/ 255 h 3485"/>
                  <a:gd name="T98" fmla="*/ 270 w 1368"/>
                  <a:gd name="T99" fmla="*/ 128 h 3485"/>
                  <a:gd name="T100" fmla="*/ 432 w 1368"/>
                  <a:gd name="T101" fmla="*/ 44 h 3485"/>
                  <a:gd name="T102" fmla="*/ 619 w 1368"/>
                  <a:gd name="T103" fmla="*/ 4 h 3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68" h="3485">
                    <a:moveTo>
                      <a:pt x="684" y="0"/>
                    </a:moveTo>
                    <a:lnTo>
                      <a:pt x="750" y="4"/>
                    </a:lnTo>
                    <a:lnTo>
                      <a:pt x="814" y="11"/>
                    </a:lnTo>
                    <a:lnTo>
                      <a:pt x="876" y="25"/>
                    </a:lnTo>
                    <a:lnTo>
                      <a:pt x="935" y="44"/>
                    </a:lnTo>
                    <a:lnTo>
                      <a:pt x="993" y="67"/>
                    </a:lnTo>
                    <a:lnTo>
                      <a:pt x="1048" y="96"/>
                    </a:lnTo>
                    <a:lnTo>
                      <a:pt x="1098" y="128"/>
                    </a:lnTo>
                    <a:lnTo>
                      <a:pt x="1145" y="166"/>
                    </a:lnTo>
                    <a:lnTo>
                      <a:pt x="1189" y="208"/>
                    </a:lnTo>
                    <a:lnTo>
                      <a:pt x="1229" y="255"/>
                    </a:lnTo>
                    <a:lnTo>
                      <a:pt x="1264" y="305"/>
                    </a:lnTo>
                    <a:lnTo>
                      <a:pt x="1295" y="359"/>
                    </a:lnTo>
                    <a:lnTo>
                      <a:pt x="1321" y="417"/>
                    </a:lnTo>
                    <a:lnTo>
                      <a:pt x="1341" y="479"/>
                    </a:lnTo>
                    <a:lnTo>
                      <a:pt x="1356" y="544"/>
                    </a:lnTo>
                    <a:lnTo>
                      <a:pt x="1365" y="613"/>
                    </a:lnTo>
                    <a:lnTo>
                      <a:pt x="1368" y="684"/>
                    </a:lnTo>
                    <a:lnTo>
                      <a:pt x="1367" y="738"/>
                    </a:lnTo>
                    <a:lnTo>
                      <a:pt x="1362" y="785"/>
                    </a:lnTo>
                    <a:lnTo>
                      <a:pt x="1353" y="828"/>
                    </a:lnTo>
                    <a:lnTo>
                      <a:pt x="1341" y="867"/>
                    </a:lnTo>
                    <a:lnTo>
                      <a:pt x="1327" y="901"/>
                    </a:lnTo>
                    <a:lnTo>
                      <a:pt x="1309" y="932"/>
                    </a:lnTo>
                    <a:lnTo>
                      <a:pt x="1289" y="960"/>
                    </a:lnTo>
                    <a:lnTo>
                      <a:pt x="1266" y="985"/>
                    </a:lnTo>
                    <a:lnTo>
                      <a:pt x="1292" y="1013"/>
                    </a:lnTo>
                    <a:lnTo>
                      <a:pt x="1312" y="1045"/>
                    </a:lnTo>
                    <a:lnTo>
                      <a:pt x="1329" y="1079"/>
                    </a:lnTo>
                    <a:lnTo>
                      <a:pt x="1339" y="1115"/>
                    </a:lnTo>
                    <a:lnTo>
                      <a:pt x="1342" y="1152"/>
                    </a:lnTo>
                    <a:lnTo>
                      <a:pt x="1340" y="1190"/>
                    </a:lnTo>
                    <a:lnTo>
                      <a:pt x="1330" y="1225"/>
                    </a:lnTo>
                    <a:lnTo>
                      <a:pt x="1317" y="1258"/>
                    </a:lnTo>
                    <a:lnTo>
                      <a:pt x="1296" y="1287"/>
                    </a:lnTo>
                    <a:lnTo>
                      <a:pt x="1272" y="1312"/>
                    </a:lnTo>
                    <a:lnTo>
                      <a:pt x="1296" y="1337"/>
                    </a:lnTo>
                    <a:lnTo>
                      <a:pt x="1317" y="1366"/>
                    </a:lnTo>
                    <a:lnTo>
                      <a:pt x="1330" y="1399"/>
                    </a:lnTo>
                    <a:lnTo>
                      <a:pt x="1340" y="1434"/>
                    </a:lnTo>
                    <a:lnTo>
                      <a:pt x="1342" y="1472"/>
                    </a:lnTo>
                    <a:lnTo>
                      <a:pt x="1339" y="1509"/>
                    </a:lnTo>
                    <a:lnTo>
                      <a:pt x="1329" y="1544"/>
                    </a:lnTo>
                    <a:lnTo>
                      <a:pt x="1312" y="1577"/>
                    </a:lnTo>
                    <a:lnTo>
                      <a:pt x="1292" y="1607"/>
                    </a:lnTo>
                    <a:lnTo>
                      <a:pt x="1266" y="1631"/>
                    </a:lnTo>
                    <a:lnTo>
                      <a:pt x="1290" y="1657"/>
                    </a:lnTo>
                    <a:lnTo>
                      <a:pt x="1310" y="1686"/>
                    </a:lnTo>
                    <a:lnTo>
                      <a:pt x="1324" y="1718"/>
                    </a:lnTo>
                    <a:lnTo>
                      <a:pt x="1333" y="1754"/>
                    </a:lnTo>
                    <a:lnTo>
                      <a:pt x="1336" y="1792"/>
                    </a:lnTo>
                    <a:lnTo>
                      <a:pt x="1333" y="1826"/>
                    </a:lnTo>
                    <a:lnTo>
                      <a:pt x="1323" y="1860"/>
                    </a:lnTo>
                    <a:lnTo>
                      <a:pt x="1307" y="1891"/>
                    </a:lnTo>
                    <a:lnTo>
                      <a:pt x="1288" y="1920"/>
                    </a:lnTo>
                    <a:lnTo>
                      <a:pt x="1266" y="1945"/>
                    </a:lnTo>
                    <a:lnTo>
                      <a:pt x="1286" y="1962"/>
                    </a:lnTo>
                    <a:lnTo>
                      <a:pt x="1300" y="1984"/>
                    </a:lnTo>
                    <a:lnTo>
                      <a:pt x="1311" y="2010"/>
                    </a:lnTo>
                    <a:lnTo>
                      <a:pt x="1317" y="2039"/>
                    </a:lnTo>
                    <a:lnTo>
                      <a:pt x="1318" y="2072"/>
                    </a:lnTo>
                    <a:lnTo>
                      <a:pt x="1317" y="2111"/>
                    </a:lnTo>
                    <a:lnTo>
                      <a:pt x="1317" y="3334"/>
                    </a:lnTo>
                    <a:lnTo>
                      <a:pt x="1316" y="3369"/>
                    </a:lnTo>
                    <a:lnTo>
                      <a:pt x="1311" y="3398"/>
                    </a:lnTo>
                    <a:lnTo>
                      <a:pt x="1302" y="3422"/>
                    </a:lnTo>
                    <a:lnTo>
                      <a:pt x="1292" y="3441"/>
                    </a:lnTo>
                    <a:lnTo>
                      <a:pt x="1278" y="3457"/>
                    </a:lnTo>
                    <a:lnTo>
                      <a:pt x="1263" y="3468"/>
                    </a:lnTo>
                    <a:lnTo>
                      <a:pt x="1243" y="3476"/>
                    </a:lnTo>
                    <a:lnTo>
                      <a:pt x="1222" y="3481"/>
                    </a:lnTo>
                    <a:lnTo>
                      <a:pt x="1197" y="3483"/>
                    </a:lnTo>
                    <a:lnTo>
                      <a:pt x="1171" y="3485"/>
                    </a:lnTo>
                    <a:lnTo>
                      <a:pt x="1142" y="3485"/>
                    </a:lnTo>
                    <a:lnTo>
                      <a:pt x="1110" y="3483"/>
                    </a:lnTo>
                    <a:lnTo>
                      <a:pt x="1077" y="3482"/>
                    </a:lnTo>
                    <a:lnTo>
                      <a:pt x="1041" y="3481"/>
                    </a:lnTo>
                    <a:lnTo>
                      <a:pt x="1004" y="3480"/>
                    </a:lnTo>
                    <a:lnTo>
                      <a:pt x="359" y="3480"/>
                    </a:lnTo>
                    <a:lnTo>
                      <a:pt x="321" y="3481"/>
                    </a:lnTo>
                    <a:lnTo>
                      <a:pt x="285" y="3482"/>
                    </a:lnTo>
                    <a:lnTo>
                      <a:pt x="252" y="3483"/>
                    </a:lnTo>
                    <a:lnTo>
                      <a:pt x="221" y="3485"/>
                    </a:lnTo>
                    <a:lnTo>
                      <a:pt x="192" y="3485"/>
                    </a:lnTo>
                    <a:lnTo>
                      <a:pt x="165" y="3483"/>
                    </a:lnTo>
                    <a:lnTo>
                      <a:pt x="141" y="3481"/>
                    </a:lnTo>
                    <a:lnTo>
                      <a:pt x="119" y="3476"/>
                    </a:lnTo>
                    <a:lnTo>
                      <a:pt x="100" y="3468"/>
                    </a:lnTo>
                    <a:lnTo>
                      <a:pt x="83" y="3457"/>
                    </a:lnTo>
                    <a:lnTo>
                      <a:pt x="70" y="3441"/>
                    </a:lnTo>
                    <a:lnTo>
                      <a:pt x="59" y="3422"/>
                    </a:lnTo>
                    <a:lnTo>
                      <a:pt x="52" y="3398"/>
                    </a:lnTo>
                    <a:lnTo>
                      <a:pt x="47" y="3369"/>
                    </a:lnTo>
                    <a:lnTo>
                      <a:pt x="45" y="3334"/>
                    </a:lnTo>
                    <a:lnTo>
                      <a:pt x="45" y="2111"/>
                    </a:lnTo>
                    <a:lnTo>
                      <a:pt x="46" y="2072"/>
                    </a:lnTo>
                    <a:lnTo>
                      <a:pt x="49" y="2039"/>
                    </a:lnTo>
                    <a:lnTo>
                      <a:pt x="57" y="2010"/>
                    </a:lnTo>
                    <a:lnTo>
                      <a:pt x="67" y="1984"/>
                    </a:lnTo>
                    <a:lnTo>
                      <a:pt x="83" y="1962"/>
                    </a:lnTo>
                    <a:lnTo>
                      <a:pt x="103" y="1945"/>
                    </a:lnTo>
                    <a:lnTo>
                      <a:pt x="80" y="1920"/>
                    </a:lnTo>
                    <a:lnTo>
                      <a:pt x="59" y="1891"/>
                    </a:lnTo>
                    <a:lnTo>
                      <a:pt x="42" y="1860"/>
                    </a:lnTo>
                    <a:lnTo>
                      <a:pt x="30" y="1826"/>
                    </a:lnTo>
                    <a:lnTo>
                      <a:pt x="25" y="1792"/>
                    </a:lnTo>
                    <a:lnTo>
                      <a:pt x="29" y="1754"/>
                    </a:lnTo>
                    <a:lnTo>
                      <a:pt x="37" y="1718"/>
                    </a:lnTo>
                    <a:lnTo>
                      <a:pt x="52" y="1686"/>
                    </a:lnTo>
                    <a:lnTo>
                      <a:pt x="71" y="1657"/>
                    </a:lnTo>
                    <a:lnTo>
                      <a:pt x="96" y="1631"/>
                    </a:lnTo>
                    <a:lnTo>
                      <a:pt x="71" y="1607"/>
                    </a:lnTo>
                    <a:lnTo>
                      <a:pt x="52" y="1577"/>
                    </a:lnTo>
                    <a:lnTo>
                      <a:pt x="37" y="1544"/>
                    </a:lnTo>
                    <a:lnTo>
                      <a:pt x="29" y="1509"/>
                    </a:lnTo>
                    <a:lnTo>
                      <a:pt x="25" y="1472"/>
                    </a:lnTo>
                    <a:lnTo>
                      <a:pt x="29" y="1434"/>
                    </a:lnTo>
                    <a:lnTo>
                      <a:pt x="37" y="1399"/>
                    </a:lnTo>
                    <a:lnTo>
                      <a:pt x="52" y="1366"/>
                    </a:lnTo>
                    <a:lnTo>
                      <a:pt x="71" y="1337"/>
                    </a:lnTo>
                    <a:lnTo>
                      <a:pt x="96" y="1312"/>
                    </a:lnTo>
                    <a:lnTo>
                      <a:pt x="71" y="1287"/>
                    </a:lnTo>
                    <a:lnTo>
                      <a:pt x="52" y="1258"/>
                    </a:lnTo>
                    <a:lnTo>
                      <a:pt x="37" y="1225"/>
                    </a:lnTo>
                    <a:lnTo>
                      <a:pt x="29" y="1190"/>
                    </a:lnTo>
                    <a:lnTo>
                      <a:pt x="25" y="1152"/>
                    </a:lnTo>
                    <a:lnTo>
                      <a:pt x="29" y="1117"/>
                    </a:lnTo>
                    <a:lnTo>
                      <a:pt x="36" y="1086"/>
                    </a:lnTo>
                    <a:lnTo>
                      <a:pt x="47" y="1057"/>
                    </a:lnTo>
                    <a:lnTo>
                      <a:pt x="63" y="1030"/>
                    </a:lnTo>
                    <a:lnTo>
                      <a:pt x="81" y="1006"/>
                    </a:lnTo>
                    <a:lnTo>
                      <a:pt x="103" y="985"/>
                    </a:lnTo>
                    <a:lnTo>
                      <a:pt x="80" y="960"/>
                    </a:lnTo>
                    <a:lnTo>
                      <a:pt x="59" y="931"/>
                    </a:lnTo>
                    <a:lnTo>
                      <a:pt x="42" y="900"/>
                    </a:lnTo>
                    <a:lnTo>
                      <a:pt x="28" y="865"/>
                    </a:lnTo>
                    <a:lnTo>
                      <a:pt x="16" y="825"/>
                    </a:lnTo>
                    <a:lnTo>
                      <a:pt x="7" y="782"/>
                    </a:lnTo>
                    <a:lnTo>
                      <a:pt x="2" y="735"/>
                    </a:lnTo>
                    <a:lnTo>
                      <a:pt x="0" y="684"/>
                    </a:lnTo>
                    <a:lnTo>
                      <a:pt x="3" y="613"/>
                    </a:lnTo>
                    <a:lnTo>
                      <a:pt x="12" y="544"/>
                    </a:lnTo>
                    <a:lnTo>
                      <a:pt x="28" y="479"/>
                    </a:lnTo>
                    <a:lnTo>
                      <a:pt x="48" y="417"/>
                    </a:lnTo>
                    <a:lnTo>
                      <a:pt x="74" y="359"/>
                    </a:lnTo>
                    <a:lnTo>
                      <a:pt x="105" y="305"/>
                    </a:lnTo>
                    <a:lnTo>
                      <a:pt x="140" y="255"/>
                    </a:lnTo>
                    <a:lnTo>
                      <a:pt x="180" y="208"/>
                    </a:lnTo>
                    <a:lnTo>
                      <a:pt x="223" y="166"/>
                    </a:lnTo>
                    <a:lnTo>
                      <a:pt x="270" y="128"/>
                    </a:lnTo>
                    <a:lnTo>
                      <a:pt x="321" y="96"/>
                    </a:lnTo>
                    <a:lnTo>
                      <a:pt x="376" y="67"/>
                    </a:lnTo>
                    <a:lnTo>
                      <a:pt x="432" y="44"/>
                    </a:lnTo>
                    <a:lnTo>
                      <a:pt x="493" y="25"/>
                    </a:lnTo>
                    <a:lnTo>
                      <a:pt x="554" y="11"/>
                    </a:lnTo>
                    <a:lnTo>
                      <a:pt x="619" y="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75FFC8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0" name="Freeform 66"/>
              <p:cNvSpPr>
                <a:spLocks/>
              </p:cNvSpPr>
              <p:nvPr/>
            </p:nvSpPr>
            <p:spPr bwMode="auto">
              <a:xfrm>
                <a:off x="3357" y="651"/>
                <a:ext cx="1163" cy="3485"/>
              </a:xfrm>
              <a:custGeom>
                <a:avLst/>
                <a:gdLst>
                  <a:gd name="T0" fmla="*/ 545 w 1163"/>
                  <a:gd name="T1" fmla="*/ 4 h 3485"/>
                  <a:gd name="T2" fmla="*/ 671 w 1163"/>
                  <a:gd name="T3" fmla="*/ 25 h 3485"/>
                  <a:gd name="T4" fmla="*/ 788 w 1163"/>
                  <a:gd name="T5" fmla="*/ 67 h 3485"/>
                  <a:gd name="T6" fmla="*/ 893 w 1163"/>
                  <a:gd name="T7" fmla="*/ 128 h 3485"/>
                  <a:gd name="T8" fmla="*/ 984 w 1163"/>
                  <a:gd name="T9" fmla="*/ 208 h 3485"/>
                  <a:gd name="T10" fmla="*/ 1059 w 1163"/>
                  <a:gd name="T11" fmla="*/ 305 h 3485"/>
                  <a:gd name="T12" fmla="*/ 1116 w 1163"/>
                  <a:gd name="T13" fmla="*/ 417 h 3485"/>
                  <a:gd name="T14" fmla="*/ 1151 w 1163"/>
                  <a:gd name="T15" fmla="*/ 544 h 3485"/>
                  <a:gd name="T16" fmla="*/ 1163 w 1163"/>
                  <a:gd name="T17" fmla="*/ 684 h 3485"/>
                  <a:gd name="T18" fmla="*/ 1157 w 1163"/>
                  <a:gd name="T19" fmla="*/ 785 h 3485"/>
                  <a:gd name="T20" fmla="*/ 1136 w 1163"/>
                  <a:gd name="T21" fmla="*/ 867 h 3485"/>
                  <a:gd name="T22" fmla="*/ 1104 w 1163"/>
                  <a:gd name="T23" fmla="*/ 932 h 3485"/>
                  <a:gd name="T24" fmla="*/ 1061 w 1163"/>
                  <a:gd name="T25" fmla="*/ 985 h 3485"/>
                  <a:gd name="T26" fmla="*/ 1107 w 1163"/>
                  <a:gd name="T27" fmla="*/ 1045 h 3485"/>
                  <a:gd name="T28" fmla="*/ 1134 w 1163"/>
                  <a:gd name="T29" fmla="*/ 1115 h 3485"/>
                  <a:gd name="T30" fmla="*/ 1135 w 1163"/>
                  <a:gd name="T31" fmla="*/ 1190 h 3485"/>
                  <a:gd name="T32" fmla="*/ 1112 w 1163"/>
                  <a:gd name="T33" fmla="*/ 1258 h 3485"/>
                  <a:gd name="T34" fmla="*/ 1067 w 1163"/>
                  <a:gd name="T35" fmla="*/ 1312 h 3485"/>
                  <a:gd name="T36" fmla="*/ 1112 w 1163"/>
                  <a:gd name="T37" fmla="*/ 1366 h 3485"/>
                  <a:gd name="T38" fmla="*/ 1135 w 1163"/>
                  <a:gd name="T39" fmla="*/ 1434 h 3485"/>
                  <a:gd name="T40" fmla="*/ 1134 w 1163"/>
                  <a:gd name="T41" fmla="*/ 1509 h 3485"/>
                  <a:gd name="T42" fmla="*/ 1107 w 1163"/>
                  <a:gd name="T43" fmla="*/ 1577 h 3485"/>
                  <a:gd name="T44" fmla="*/ 1061 w 1163"/>
                  <a:gd name="T45" fmla="*/ 1631 h 3485"/>
                  <a:gd name="T46" fmla="*/ 1105 w 1163"/>
                  <a:gd name="T47" fmla="*/ 1686 h 3485"/>
                  <a:gd name="T48" fmla="*/ 1128 w 1163"/>
                  <a:gd name="T49" fmla="*/ 1754 h 3485"/>
                  <a:gd name="T50" fmla="*/ 1128 w 1163"/>
                  <a:gd name="T51" fmla="*/ 1826 h 3485"/>
                  <a:gd name="T52" fmla="*/ 1102 w 1163"/>
                  <a:gd name="T53" fmla="*/ 1891 h 3485"/>
                  <a:gd name="T54" fmla="*/ 1061 w 1163"/>
                  <a:gd name="T55" fmla="*/ 1945 h 3485"/>
                  <a:gd name="T56" fmla="*/ 1096 w 1163"/>
                  <a:gd name="T57" fmla="*/ 1984 h 3485"/>
                  <a:gd name="T58" fmla="*/ 1113 w 1163"/>
                  <a:gd name="T59" fmla="*/ 2039 h 3485"/>
                  <a:gd name="T60" fmla="*/ 1118 w 1163"/>
                  <a:gd name="T61" fmla="*/ 2111 h 3485"/>
                  <a:gd name="T62" fmla="*/ 1117 w 1163"/>
                  <a:gd name="T63" fmla="*/ 3366 h 3485"/>
                  <a:gd name="T64" fmla="*/ 1105 w 1163"/>
                  <a:gd name="T65" fmla="*/ 3418 h 3485"/>
                  <a:gd name="T66" fmla="*/ 1081 w 1163"/>
                  <a:gd name="T67" fmla="*/ 3452 h 3485"/>
                  <a:gd name="T68" fmla="*/ 1046 w 1163"/>
                  <a:gd name="T69" fmla="*/ 3473 h 3485"/>
                  <a:gd name="T70" fmla="*/ 1001 w 1163"/>
                  <a:gd name="T71" fmla="*/ 3482 h 3485"/>
                  <a:gd name="T72" fmla="*/ 948 w 1163"/>
                  <a:gd name="T73" fmla="*/ 3485 h 3485"/>
                  <a:gd name="T74" fmla="*/ 888 w 1163"/>
                  <a:gd name="T75" fmla="*/ 3483 h 3485"/>
                  <a:gd name="T76" fmla="*/ 822 w 1163"/>
                  <a:gd name="T77" fmla="*/ 3481 h 3485"/>
                  <a:gd name="T78" fmla="*/ 0 w 1163"/>
                  <a:gd name="T79" fmla="*/ 186 h 3485"/>
                  <a:gd name="T80" fmla="*/ 87 w 1163"/>
                  <a:gd name="T81" fmla="*/ 114 h 3485"/>
                  <a:gd name="T82" fmla="*/ 189 w 1163"/>
                  <a:gd name="T83" fmla="*/ 58 h 3485"/>
                  <a:gd name="T84" fmla="*/ 300 w 1163"/>
                  <a:gd name="T85" fmla="*/ 22 h 3485"/>
                  <a:gd name="T86" fmla="*/ 418 w 1163"/>
                  <a:gd name="T87" fmla="*/ 2 h 3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63" h="3485">
                    <a:moveTo>
                      <a:pt x="479" y="0"/>
                    </a:moveTo>
                    <a:lnTo>
                      <a:pt x="545" y="4"/>
                    </a:lnTo>
                    <a:lnTo>
                      <a:pt x="609" y="11"/>
                    </a:lnTo>
                    <a:lnTo>
                      <a:pt x="671" y="25"/>
                    </a:lnTo>
                    <a:lnTo>
                      <a:pt x="730" y="44"/>
                    </a:lnTo>
                    <a:lnTo>
                      <a:pt x="788" y="67"/>
                    </a:lnTo>
                    <a:lnTo>
                      <a:pt x="843" y="96"/>
                    </a:lnTo>
                    <a:lnTo>
                      <a:pt x="893" y="128"/>
                    </a:lnTo>
                    <a:lnTo>
                      <a:pt x="940" y="166"/>
                    </a:lnTo>
                    <a:lnTo>
                      <a:pt x="984" y="208"/>
                    </a:lnTo>
                    <a:lnTo>
                      <a:pt x="1024" y="255"/>
                    </a:lnTo>
                    <a:lnTo>
                      <a:pt x="1059" y="305"/>
                    </a:lnTo>
                    <a:lnTo>
                      <a:pt x="1090" y="359"/>
                    </a:lnTo>
                    <a:lnTo>
                      <a:pt x="1116" y="417"/>
                    </a:lnTo>
                    <a:lnTo>
                      <a:pt x="1136" y="479"/>
                    </a:lnTo>
                    <a:lnTo>
                      <a:pt x="1151" y="544"/>
                    </a:lnTo>
                    <a:lnTo>
                      <a:pt x="1160" y="613"/>
                    </a:lnTo>
                    <a:lnTo>
                      <a:pt x="1163" y="684"/>
                    </a:lnTo>
                    <a:lnTo>
                      <a:pt x="1162" y="738"/>
                    </a:lnTo>
                    <a:lnTo>
                      <a:pt x="1157" y="785"/>
                    </a:lnTo>
                    <a:lnTo>
                      <a:pt x="1148" y="828"/>
                    </a:lnTo>
                    <a:lnTo>
                      <a:pt x="1136" y="867"/>
                    </a:lnTo>
                    <a:lnTo>
                      <a:pt x="1122" y="901"/>
                    </a:lnTo>
                    <a:lnTo>
                      <a:pt x="1104" y="932"/>
                    </a:lnTo>
                    <a:lnTo>
                      <a:pt x="1084" y="960"/>
                    </a:lnTo>
                    <a:lnTo>
                      <a:pt x="1061" y="985"/>
                    </a:lnTo>
                    <a:lnTo>
                      <a:pt x="1087" y="1013"/>
                    </a:lnTo>
                    <a:lnTo>
                      <a:pt x="1107" y="1045"/>
                    </a:lnTo>
                    <a:lnTo>
                      <a:pt x="1124" y="1079"/>
                    </a:lnTo>
                    <a:lnTo>
                      <a:pt x="1134" y="1115"/>
                    </a:lnTo>
                    <a:lnTo>
                      <a:pt x="1137" y="1152"/>
                    </a:lnTo>
                    <a:lnTo>
                      <a:pt x="1135" y="1190"/>
                    </a:lnTo>
                    <a:lnTo>
                      <a:pt x="1125" y="1225"/>
                    </a:lnTo>
                    <a:lnTo>
                      <a:pt x="1112" y="1258"/>
                    </a:lnTo>
                    <a:lnTo>
                      <a:pt x="1091" y="1287"/>
                    </a:lnTo>
                    <a:lnTo>
                      <a:pt x="1067" y="1312"/>
                    </a:lnTo>
                    <a:lnTo>
                      <a:pt x="1091" y="1337"/>
                    </a:lnTo>
                    <a:lnTo>
                      <a:pt x="1112" y="1366"/>
                    </a:lnTo>
                    <a:lnTo>
                      <a:pt x="1125" y="1399"/>
                    </a:lnTo>
                    <a:lnTo>
                      <a:pt x="1135" y="1434"/>
                    </a:lnTo>
                    <a:lnTo>
                      <a:pt x="1137" y="1472"/>
                    </a:lnTo>
                    <a:lnTo>
                      <a:pt x="1134" y="1509"/>
                    </a:lnTo>
                    <a:lnTo>
                      <a:pt x="1124" y="1544"/>
                    </a:lnTo>
                    <a:lnTo>
                      <a:pt x="1107" y="1577"/>
                    </a:lnTo>
                    <a:lnTo>
                      <a:pt x="1087" y="1607"/>
                    </a:lnTo>
                    <a:lnTo>
                      <a:pt x="1061" y="1631"/>
                    </a:lnTo>
                    <a:lnTo>
                      <a:pt x="1085" y="1657"/>
                    </a:lnTo>
                    <a:lnTo>
                      <a:pt x="1105" y="1686"/>
                    </a:lnTo>
                    <a:lnTo>
                      <a:pt x="1119" y="1718"/>
                    </a:lnTo>
                    <a:lnTo>
                      <a:pt x="1128" y="1754"/>
                    </a:lnTo>
                    <a:lnTo>
                      <a:pt x="1131" y="1792"/>
                    </a:lnTo>
                    <a:lnTo>
                      <a:pt x="1128" y="1826"/>
                    </a:lnTo>
                    <a:lnTo>
                      <a:pt x="1118" y="1860"/>
                    </a:lnTo>
                    <a:lnTo>
                      <a:pt x="1102" y="1891"/>
                    </a:lnTo>
                    <a:lnTo>
                      <a:pt x="1083" y="1920"/>
                    </a:lnTo>
                    <a:lnTo>
                      <a:pt x="1061" y="1945"/>
                    </a:lnTo>
                    <a:lnTo>
                      <a:pt x="1081" y="1962"/>
                    </a:lnTo>
                    <a:lnTo>
                      <a:pt x="1096" y="1984"/>
                    </a:lnTo>
                    <a:lnTo>
                      <a:pt x="1106" y="2010"/>
                    </a:lnTo>
                    <a:lnTo>
                      <a:pt x="1113" y="2039"/>
                    </a:lnTo>
                    <a:lnTo>
                      <a:pt x="1117" y="2072"/>
                    </a:lnTo>
                    <a:lnTo>
                      <a:pt x="1118" y="2111"/>
                    </a:lnTo>
                    <a:lnTo>
                      <a:pt x="1118" y="3334"/>
                    </a:lnTo>
                    <a:lnTo>
                      <a:pt x="1117" y="3366"/>
                    </a:lnTo>
                    <a:lnTo>
                      <a:pt x="1112" y="3394"/>
                    </a:lnTo>
                    <a:lnTo>
                      <a:pt x="1105" y="3418"/>
                    </a:lnTo>
                    <a:lnTo>
                      <a:pt x="1094" y="3438"/>
                    </a:lnTo>
                    <a:lnTo>
                      <a:pt x="1081" y="3452"/>
                    </a:lnTo>
                    <a:lnTo>
                      <a:pt x="1064" y="3464"/>
                    </a:lnTo>
                    <a:lnTo>
                      <a:pt x="1046" y="3473"/>
                    </a:lnTo>
                    <a:lnTo>
                      <a:pt x="1024" y="3479"/>
                    </a:lnTo>
                    <a:lnTo>
                      <a:pt x="1001" y="3482"/>
                    </a:lnTo>
                    <a:lnTo>
                      <a:pt x="975" y="3485"/>
                    </a:lnTo>
                    <a:lnTo>
                      <a:pt x="948" y="3485"/>
                    </a:lnTo>
                    <a:lnTo>
                      <a:pt x="919" y="3485"/>
                    </a:lnTo>
                    <a:lnTo>
                      <a:pt x="888" y="3483"/>
                    </a:lnTo>
                    <a:lnTo>
                      <a:pt x="856" y="3482"/>
                    </a:lnTo>
                    <a:lnTo>
                      <a:pt x="822" y="3481"/>
                    </a:lnTo>
                    <a:lnTo>
                      <a:pt x="786" y="3480"/>
                    </a:lnTo>
                    <a:lnTo>
                      <a:pt x="0" y="186"/>
                    </a:lnTo>
                    <a:lnTo>
                      <a:pt x="43" y="148"/>
                    </a:lnTo>
                    <a:lnTo>
                      <a:pt x="87" y="114"/>
                    </a:lnTo>
                    <a:lnTo>
                      <a:pt x="137" y="83"/>
                    </a:lnTo>
                    <a:lnTo>
                      <a:pt x="189" y="58"/>
                    </a:lnTo>
                    <a:lnTo>
                      <a:pt x="243" y="38"/>
                    </a:lnTo>
                    <a:lnTo>
                      <a:pt x="300" y="22"/>
                    </a:lnTo>
                    <a:lnTo>
                      <a:pt x="358" y="10"/>
                    </a:lnTo>
                    <a:lnTo>
                      <a:pt x="418" y="2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58FCB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1" name="Rectangle 67"/>
              <p:cNvSpPr>
                <a:spLocks noChangeArrowheads="1"/>
              </p:cNvSpPr>
              <p:nvPr/>
            </p:nvSpPr>
            <p:spPr bwMode="auto">
              <a:xfrm>
                <a:off x="3581" y="549"/>
                <a:ext cx="511" cy="192"/>
              </a:xfrm>
              <a:prstGeom prst="rect">
                <a:avLst/>
              </a:prstGeom>
              <a:solidFill>
                <a:srgbClr val="005878"/>
              </a:solidFill>
              <a:ln w="0">
                <a:noFill/>
                <a:prstDash val="solid"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2" name="Freeform 68"/>
              <p:cNvSpPr>
                <a:spLocks/>
              </p:cNvSpPr>
              <p:nvPr/>
            </p:nvSpPr>
            <p:spPr bwMode="auto">
              <a:xfrm>
                <a:off x="3459" y="165"/>
                <a:ext cx="761" cy="449"/>
              </a:xfrm>
              <a:custGeom>
                <a:avLst/>
                <a:gdLst>
                  <a:gd name="T0" fmla="*/ 115 w 761"/>
                  <a:gd name="T1" fmla="*/ 0 h 449"/>
                  <a:gd name="T2" fmla="*/ 646 w 761"/>
                  <a:gd name="T3" fmla="*/ 0 h 449"/>
                  <a:gd name="T4" fmla="*/ 672 w 761"/>
                  <a:gd name="T5" fmla="*/ 2 h 449"/>
                  <a:gd name="T6" fmla="*/ 697 w 761"/>
                  <a:gd name="T7" fmla="*/ 11 h 449"/>
                  <a:gd name="T8" fmla="*/ 718 w 761"/>
                  <a:gd name="T9" fmla="*/ 23 h 449"/>
                  <a:gd name="T10" fmla="*/ 736 w 761"/>
                  <a:gd name="T11" fmla="*/ 41 h 449"/>
                  <a:gd name="T12" fmla="*/ 749 w 761"/>
                  <a:gd name="T13" fmla="*/ 62 h 449"/>
                  <a:gd name="T14" fmla="*/ 757 w 761"/>
                  <a:gd name="T15" fmla="*/ 87 h 449"/>
                  <a:gd name="T16" fmla="*/ 761 w 761"/>
                  <a:gd name="T17" fmla="*/ 115 h 449"/>
                  <a:gd name="T18" fmla="*/ 761 w 761"/>
                  <a:gd name="T19" fmla="*/ 391 h 449"/>
                  <a:gd name="T20" fmla="*/ 759 w 761"/>
                  <a:gd name="T21" fmla="*/ 410 h 449"/>
                  <a:gd name="T22" fmla="*/ 754 w 761"/>
                  <a:gd name="T23" fmla="*/ 423 h 449"/>
                  <a:gd name="T24" fmla="*/ 745 w 761"/>
                  <a:gd name="T25" fmla="*/ 434 h 449"/>
                  <a:gd name="T26" fmla="*/ 733 w 761"/>
                  <a:gd name="T27" fmla="*/ 441 h 449"/>
                  <a:gd name="T28" fmla="*/ 720 w 761"/>
                  <a:gd name="T29" fmla="*/ 445 h 449"/>
                  <a:gd name="T30" fmla="*/ 704 w 761"/>
                  <a:gd name="T31" fmla="*/ 447 h 449"/>
                  <a:gd name="T32" fmla="*/ 686 w 761"/>
                  <a:gd name="T33" fmla="*/ 449 h 449"/>
                  <a:gd name="T34" fmla="*/ 667 w 761"/>
                  <a:gd name="T35" fmla="*/ 449 h 449"/>
                  <a:gd name="T36" fmla="*/ 646 w 761"/>
                  <a:gd name="T37" fmla="*/ 449 h 449"/>
                  <a:gd name="T38" fmla="*/ 115 w 761"/>
                  <a:gd name="T39" fmla="*/ 449 h 449"/>
                  <a:gd name="T40" fmla="*/ 94 w 761"/>
                  <a:gd name="T41" fmla="*/ 449 h 449"/>
                  <a:gd name="T42" fmla="*/ 75 w 761"/>
                  <a:gd name="T43" fmla="*/ 449 h 449"/>
                  <a:gd name="T44" fmla="*/ 57 w 761"/>
                  <a:gd name="T45" fmla="*/ 447 h 449"/>
                  <a:gd name="T46" fmla="*/ 41 w 761"/>
                  <a:gd name="T47" fmla="*/ 445 h 449"/>
                  <a:gd name="T48" fmla="*/ 28 w 761"/>
                  <a:gd name="T49" fmla="*/ 441 h 449"/>
                  <a:gd name="T50" fmla="*/ 15 w 761"/>
                  <a:gd name="T51" fmla="*/ 434 h 449"/>
                  <a:gd name="T52" fmla="*/ 7 w 761"/>
                  <a:gd name="T53" fmla="*/ 423 h 449"/>
                  <a:gd name="T54" fmla="*/ 2 w 761"/>
                  <a:gd name="T55" fmla="*/ 410 h 449"/>
                  <a:gd name="T56" fmla="*/ 0 w 761"/>
                  <a:gd name="T57" fmla="*/ 391 h 449"/>
                  <a:gd name="T58" fmla="*/ 0 w 761"/>
                  <a:gd name="T59" fmla="*/ 115 h 449"/>
                  <a:gd name="T60" fmla="*/ 3 w 761"/>
                  <a:gd name="T61" fmla="*/ 89 h 449"/>
                  <a:gd name="T62" fmla="*/ 12 w 761"/>
                  <a:gd name="T63" fmla="*/ 64 h 449"/>
                  <a:gd name="T64" fmla="*/ 25 w 761"/>
                  <a:gd name="T65" fmla="*/ 44 h 449"/>
                  <a:gd name="T66" fmla="*/ 43 w 761"/>
                  <a:gd name="T67" fmla="*/ 25 h 449"/>
                  <a:gd name="T68" fmla="*/ 64 w 761"/>
                  <a:gd name="T69" fmla="*/ 12 h 449"/>
                  <a:gd name="T70" fmla="*/ 89 w 761"/>
                  <a:gd name="T71" fmla="*/ 4 h 449"/>
                  <a:gd name="T72" fmla="*/ 115 w 761"/>
                  <a:gd name="T73" fmla="*/ 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1" h="449">
                    <a:moveTo>
                      <a:pt x="115" y="0"/>
                    </a:moveTo>
                    <a:lnTo>
                      <a:pt x="646" y="0"/>
                    </a:lnTo>
                    <a:lnTo>
                      <a:pt x="672" y="2"/>
                    </a:lnTo>
                    <a:lnTo>
                      <a:pt x="697" y="11"/>
                    </a:lnTo>
                    <a:lnTo>
                      <a:pt x="718" y="23"/>
                    </a:lnTo>
                    <a:lnTo>
                      <a:pt x="736" y="41"/>
                    </a:lnTo>
                    <a:lnTo>
                      <a:pt x="749" y="62"/>
                    </a:lnTo>
                    <a:lnTo>
                      <a:pt x="757" y="87"/>
                    </a:lnTo>
                    <a:lnTo>
                      <a:pt x="761" y="115"/>
                    </a:lnTo>
                    <a:lnTo>
                      <a:pt x="761" y="391"/>
                    </a:lnTo>
                    <a:lnTo>
                      <a:pt x="759" y="410"/>
                    </a:lnTo>
                    <a:lnTo>
                      <a:pt x="754" y="423"/>
                    </a:lnTo>
                    <a:lnTo>
                      <a:pt x="745" y="434"/>
                    </a:lnTo>
                    <a:lnTo>
                      <a:pt x="733" y="441"/>
                    </a:lnTo>
                    <a:lnTo>
                      <a:pt x="720" y="445"/>
                    </a:lnTo>
                    <a:lnTo>
                      <a:pt x="704" y="447"/>
                    </a:lnTo>
                    <a:lnTo>
                      <a:pt x="686" y="449"/>
                    </a:lnTo>
                    <a:lnTo>
                      <a:pt x="667" y="449"/>
                    </a:lnTo>
                    <a:lnTo>
                      <a:pt x="646" y="449"/>
                    </a:lnTo>
                    <a:lnTo>
                      <a:pt x="115" y="449"/>
                    </a:lnTo>
                    <a:lnTo>
                      <a:pt x="94" y="449"/>
                    </a:lnTo>
                    <a:lnTo>
                      <a:pt x="75" y="449"/>
                    </a:lnTo>
                    <a:lnTo>
                      <a:pt x="57" y="447"/>
                    </a:lnTo>
                    <a:lnTo>
                      <a:pt x="41" y="445"/>
                    </a:lnTo>
                    <a:lnTo>
                      <a:pt x="28" y="441"/>
                    </a:lnTo>
                    <a:lnTo>
                      <a:pt x="15" y="434"/>
                    </a:lnTo>
                    <a:lnTo>
                      <a:pt x="7" y="423"/>
                    </a:lnTo>
                    <a:lnTo>
                      <a:pt x="2" y="410"/>
                    </a:lnTo>
                    <a:lnTo>
                      <a:pt x="0" y="391"/>
                    </a:lnTo>
                    <a:lnTo>
                      <a:pt x="0" y="115"/>
                    </a:lnTo>
                    <a:lnTo>
                      <a:pt x="3" y="89"/>
                    </a:lnTo>
                    <a:lnTo>
                      <a:pt x="12" y="64"/>
                    </a:lnTo>
                    <a:lnTo>
                      <a:pt x="25" y="44"/>
                    </a:lnTo>
                    <a:lnTo>
                      <a:pt x="43" y="25"/>
                    </a:lnTo>
                    <a:lnTo>
                      <a:pt x="64" y="12"/>
                    </a:lnTo>
                    <a:lnTo>
                      <a:pt x="89" y="4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F65D7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3" name="Freeform 69"/>
              <p:cNvSpPr>
                <a:spLocks/>
              </p:cNvSpPr>
              <p:nvPr/>
            </p:nvSpPr>
            <p:spPr bwMode="auto">
              <a:xfrm>
                <a:off x="3581" y="165"/>
                <a:ext cx="639" cy="449"/>
              </a:xfrm>
              <a:custGeom>
                <a:avLst/>
                <a:gdLst>
                  <a:gd name="T0" fmla="*/ 0 w 639"/>
                  <a:gd name="T1" fmla="*/ 0 h 449"/>
                  <a:gd name="T2" fmla="*/ 524 w 639"/>
                  <a:gd name="T3" fmla="*/ 0 h 449"/>
                  <a:gd name="T4" fmla="*/ 550 w 639"/>
                  <a:gd name="T5" fmla="*/ 2 h 449"/>
                  <a:gd name="T6" fmla="*/ 575 w 639"/>
                  <a:gd name="T7" fmla="*/ 11 h 449"/>
                  <a:gd name="T8" fmla="*/ 596 w 639"/>
                  <a:gd name="T9" fmla="*/ 23 h 449"/>
                  <a:gd name="T10" fmla="*/ 614 w 639"/>
                  <a:gd name="T11" fmla="*/ 41 h 449"/>
                  <a:gd name="T12" fmla="*/ 627 w 639"/>
                  <a:gd name="T13" fmla="*/ 62 h 449"/>
                  <a:gd name="T14" fmla="*/ 635 w 639"/>
                  <a:gd name="T15" fmla="*/ 87 h 449"/>
                  <a:gd name="T16" fmla="*/ 639 w 639"/>
                  <a:gd name="T17" fmla="*/ 115 h 449"/>
                  <a:gd name="T18" fmla="*/ 639 w 639"/>
                  <a:gd name="T19" fmla="*/ 391 h 449"/>
                  <a:gd name="T20" fmla="*/ 637 w 639"/>
                  <a:gd name="T21" fmla="*/ 410 h 449"/>
                  <a:gd name="T22" fmla="*/ 632 w 639"/>
                  <a:gd name="T23" fmla="*/ 423 h 449"/>
                  <a:gd name="T24" fmla="*/ 625 w 639"/>
                  <a:gd name="T25" fmla="*/ 434 h 449"/>
                  <a:gd name="T26" fmla="*/ 614 w 639"/>
                  <a:gd name="T27" fmla="*/ 441 h 449"/>
                  <a:gd name="T28" fmla="*/ 600 w 639"/>
                  <a:gd name="T29" fmla="*/ 445 h 449"/>
                  <a:gd name="T30" fmla="*/ 585 w 639"/>
                  <a:gd name="T31" fmla="*/ 447 h 449"/>
                  <a:gd name="T32" fmla="*/ 567 w 639"/>
                  <a:gd name="T33" fmla="*/ 449 h 449"/>
                  <a:gd name="T34" fmla="*/ 546 w 639"/>
                  <a:gd name="T35" fmla="*/ 449 h 449"/>
                  <a:gd name="T36" fmla="*/ 524 w 639"/>
                  <a:gd name="T37" fmla="*/ 449 h 449"/>
                  <a:gd name="T38" fmla="*/ 0 w 639"/>
                  <a:gd name="T39" fmla="*/ 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39" h="449">
                    <a:moveTo>
                      <a:pt x="0" y="0"/>
                    </a:moveTo>
                    <a:lnTo>
                      <a:pt x="524" y="0"/>
                    </a:lnTo>
                    <a:lnTo>
                      <a:pt x="550" y="2"/>
                    </a:lnTo>
                    <a:lnTo>
                      <a:pt x="575" y="11"/>
                    </a:lnTo>
                    <a:lnTo>
                      <a:pt x="596" y="23"/>
                    </a:lnTo>
                    <a:lnTo>
                      <a:pt x="614" y="41"/>
                    </a:lnTo>
                    <a:lnTo>
                      <a:pt x="627" y="62"/>
                    </a:lnTo>
                    <a:lnTo>
                      <a:pt x="635" y="87"/>
                    </a:lnTo>
                    <a:lnTo>
                      <a:pt x="639" y="115"/>
                    </a:lnTo>
                    <a:lnTo>
                      <a:pt x="639" y="391"/>
                    </a:lnTo>
                    <a:lnTo>
                      <a:pt x="637" y="410"/>
                    </a:lnTo>
                    <a:lnTo>
                      <a:pt x="632" y="423"/>
                    </a:lnTo>
                    <a:lnTo>
                      <a:pt x="625" y="434"/>
                    </a:lnTo>
                    <a:lnTo>
                      <a:pt x="614" y="441"/>
                    </a:lnTo>
                    <a:lnTo>
                      <a:pt x="600" y="445"/>
                    </a:lnTo>
                    <a:lnTo>
                      <a:pt x="585" y="447"/>
                    </a:lnTo>
                    <a:lnTo>
                      <a:pt x="567" y="449"/>
                    </a:lnTo>
                    <a:lnTo>
                      <a:pt x="546" y="449"/>
                    </a:lnTo>
                    <a:lnTo>
                      <a:pt x="524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8B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4" name="Freeform 70"/>
              <p:cNvSpPr>
                <a:spLocks/>
              </p:cNvSpPr>
              <p:nvPr/>
            </p:nvSpPr>
            <p:spPr bwMode="auto">
              <a:xfrm>
                <a:off x="3555" y="670"/>
                <a:ext cx="562" cy="90"/>
              </a:xfrm>
              <a:custGeom>
                <a:avLst/>
                <a:gdLst>
                  <a:gd name="T0" fmla="*/ 281 w 562"/>
                  <a:gd name="T1" fmla="*/ 0 h 90"/>
                  <a:gd name="T2" fmla="*/ 341 w 562"/>
                  <a:gd name="T3" fmla="*/ 3 h 90"/>
                  <a:gd name="T4" fmla="*/ 399 w 562"/>
                  <a:gd name="T5" fmla="*/ 9 h 90"/>
                  <a:gd name="T6" fmla="*/ 455 w 562"/>
                  <a:gd name="T7" fmla="*/ 20 h 90"/>
                  <a:gd name="T8" fmla="*/ 509 w 562"/>
                  <a:gd name="T9" fmla="*/ 34 h 90"/>
                  <a:gd name="T10" fmla="*/ 562 w 562"/>
                  <a:gd name="T11" fmla="*/ 51 h 90"/>
                  <a:gd name="T12" fmla="*/ 525 w 562"/>
                  <a:gd name="T13" fmla="*/ 54 h 90"/>
                  <a:gd name="T14" fmla="*/ 491 w 562"/>
                  <a:gd name="T15" fmla="*/ 61 h 90"/>
                  <a:gd name="T16" fmla="*/ 458 w 562"/>
                  <a:gd name="T17" fmla="*/ 73 h 90"/>
                  <a:gd name="T18" fmla="*/ 428 w 562"/>
                  <a:gd name="T19" fmla="*/ 90 h 90"/>
                  <a:gd name="T20" fmla="*/ 393 w 562"/>
                  <a:gd name="T21" fmla="*/ 73 h 90"/>
                  <a:gd name="T22" fmla="*/ 357 w 562"/>
                  <a:gd name="T23" fmla="*/ 61 h 90"/>
                  <a:gd name="T24" fmla="*/ 319 w 562"/>
                  <a:gd name="T25" fmla="*/ 54 h 90"/>
                  <a:gd name="T26" fmla="*/ 281 w 562"/>
                  <a:gd name="T27" fmla="*/ 51 h 90"/>
                  <a:gd name="T28" fmla="*/ 243 w 562"/>
                  <a:gd name="T29" fmla="*/ 54 h 90"/>
                  <a:gd name="T30" fmla="*/ 206 w 562"/>
                  <a:gd name="T31" fmla="*/ 61 h 90"/>
                  <a:gd name="T32" fmla="*/ 168 w 562"/>
                  <a:gd name="T33" fmla="*/ 73 h 90"/>
                  <a:gd name="T34" fmla="*/ 135 w 562"/>
                  <a:gd name="T35" fmla="*/ 90 h 90"/>
                  <a:gd name="T36" fmla="*/ 104 w 562"/>
                  <a:gd name="T37" fmla="*/ 77 h 90"/>
                  <a:gd name="T38" fmla="*/ 72 w 562"/>
                  <a:gd name="T39" fmla="*/ 67 h 90"/>
                  <a:gd name="T40" fmla="*/ 37 w 562"/>
                  <a:gd name="T41" fmla="*/ 61 h 90"/>
                  <a:gd name="T42" fmla="*/ 0 w 562"/>
                  <a:gd name="T43" fmla="*/ 58 h 90"/>
                  <a:gd name="T44" fmla="*/ 54 w 562"/>
                  <a:gd name="T45" fmla="*/ 38 h 90"/>
                  <a:gd name="T46" fmla="*/ 108 w 562"/>
                  <a:gd name="T47" fmla="*/ 21 h 90"/>
                  <a:gd name="T48" fmla="*/ 164 w 562"/>
                  <a:gd name="T49" fmla="*/ 10 h 90"/>
                  <a:gd name="T50" fmla="*/ 222 w 562"/>
                  <a:gd name="T51" fmla="*/ 3 h 90"/>
                  <a:gd name="T52" fmla="*/ 281 w 562"/>
                  <a:gd name="T5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2" h="90">
                    <a:moveTo>
                      <a:pt x="281" y="0"/>
                    </a:moveTo>
                    <a:lnTo>
                      <a:pt x="341" y="3"/>
                    </a:lnTo>
                    <a:lnTo>
                      <a:pt x="399" y="9"/>
                    </a:lnTo>
                    <a:lnTo>
                      <a:pt x="455" y="20"/>
                    </a:lnTo>
                    <a:lnTo>
                      <a:pt x="509" y="34"/>
                    </a:lnTo>
                    <a:lnTo>
                      <a:pt x="562" y="51"/>
                    </a:lnTo>
                    <a:lnTo>
                      <a:pt x="525" y="54"/>
                    </a:lnTo>
                    <a:lnTo>
                      <a:pt x="491" y="61"/>
                    </a:lnTo>
                    <a:lnTo>
                      <a:pt x="458" y="73"/>
                    </a:lnTo>
                    <a:lnTo>
                      <a:pt x="428" y="90"/>
                    </a:lnTo>
                    <a:lnTo>
                      <a:pt x="393" y="73"/>
                    </a:lnTo>
                    <a:lnTo>
                      <a:pt x="357" y="61"/>
                    </a:lnTo>
                    <a:lnTo>
                      <a:pt x="319" y="54"/>
                    </a:lnTo>
                    <a:lnTo>
                      <a:pt x="281" y="51"/>
                    </a:lnTo>
                    <a:lnTo>
                      <a:pt x="243" y="54"/>
                    </a:lnTo>
                    <a:lnTo>
                      <a:pt x="206" y="61"/>
                    </a:lnTo>
                    <a:lnTo>
                      <a:pt x="168" y="73"/>
                    </a:lnTo>
                    <a:lnTo>
                      <a:pt x="135" y="90"/>
                    </a:lnTo>
                    <a:lnTo>
                      <a:pt x="104" y="77"/>
                    </a:lnTo>
                    <a:lnTo>
                      <a:pt x="72" y="67"/>
                    </a:lnTo>
                    <a:lnTo>
                      <a:pt x="37" y="61"/>
                    </a:lnTo>
                    <a:lnTo>
                      <a:pt x="0" y="58"/>
                    </a:lnTo>
                    <a:lnTo>
                      <a:pt x="54" y="38"/>
                    </a:lnTo>
                    <a:lnTo>
                      <a:pt x="108" y="21"/>
                    </a:lnTo>
                    <a:lnTo>
                      <a:pt x="164" y="10"/>
                    </a:lnTo>
                    <a:lnTo>
                      <a:pt x="222" y="3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3DCDAD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5" name="Freeform 71"/>
              <p:cNvSpPr>
                <a:spLocks/>
              </p:cNvSpPr>
              <p:nvPr/>
            </p:nvSpPr>
            <p:spPr bwMode="auto">
              <a:xfrm>
                <a:off x="3159" y="1271"/>
                <a:ext cx="1361" cy="2884"/>
              </a:xfrm>
              <a:custGeom>
                <a:avLst/>
                <a:gdLst>
                  <a:gd name="T0" fmla="*/ 895 w 1361"/>
                  <a:gd name="T1" fmla="*/ 29 h 2884"/>
                  <a:gd name="T2" fmla="*/ 1009 w 1361"/>
                  <a:gd name="T3" fmla="*/ 37 h 2884"/>
                  <a:gd name="T4" fmla="*/ 1118 w 1361"/>
                  <a:gd name="T5" fmla="*/ 0 h 2884"/>
                  <a:gd name="T6" fmla="*/ 1227 w 1361"/>
                  <a:gd name="T7" fmla="*/ 37 h 2884"/>
                  <a:gd name="T8" fmla="*/ 1355 w 1361"/>
                  <a:gd name="T9" fmla="*/ 27 h 2884"/>
                  <a:gd name="T10" fmla="*/ 1361 w 1361"/>
                  <a:gd name="T11" fmla="*/ 62 h 2884"/>
                  <a:gd name="T12" fmla="*/ 1355 w 1361"/>
                  <a:gd name="T13" fmla="*/ 165 h 2884"/>
                  <a:gd name="T14" fmla="*/ 1320 w 1361"/>
                  <a:gd name="T15" fmla="*/ 281 h 2884"/>
                  <a:gd name="T16" fmla="*/ 1259 w 1361"/>
                  <a:gd name="T17" fmla="*/ 365 h 2884"/>
                  <a:gd name="T18" fmla="*/ 1322 w 1361"/>
                  <a:gd name="T19" fmla="*/ 459 h 2884"/>
                  <a:gd name="T20" fmla="*/ 1333 w 1361"/>
                  <a:gd name="T21" fmla="*/ 570 h 2884"/>
                  <a:gd name="T22" fmla="*/ 1289 w 1361"/>
                  <a:gd name="T23" fmla="*/ 667 h 2884"/>
                  <a:gd name="T24" fmla="*/ 1310 w 1361"/>
                  <a:gd name="T25" fmla="*/ 746 h 2884"/>
                  <a:gd name="T26" fmla="*/ 1335 w 1361"/>
                  <a:gd name="T27" fmla="*/ 852 h 2884"/>
                  <a:gd name="T28" fmla="*/ 1305 w 1361"/>
                  <a:gd name="T29" fmla="*/ 957 h 2884"/>
                  <a:gd name="T30" fmla="*/ 1283 w 1361"/>
                  <a:gd name="T31" fmla="*/ 1037 h 2884"/>
                  <a:gd name="T32" fmla="*/ 1326 w 1361"/>
                  <a:gd name="T33" fmla="*/ 1134 h 2884"/>
                  <a:gd name="T34" fmla="*/ 1316 w 1361"/>
                  <a:gd name="T35" fmla="*/ 1240 h 2884"/>
                  <a:gd name="T36" fmla="*/ 1259 w 1361"/>
                  <a:gd name="T37" fmla="*/ 1325 h 2884"/>
                  <a:gd name="T38" fmla="*/ 1304 w 1361"/>
                  <a:gd name="T39" fmla="*/ 1390 h 2884"/>
                  <a:gd name="T40" fmla="*/ 1316 w 1361"/>
                  <a:gd name="T41" fmla="*/ 1491 h 2884"/>
                  <a:gd name="T42" fmla="*/ 1310 w 1361"/>
                  <a:gd name="T43" fmla="*/ 2797 h 2884"/>
                  <a:gd name="T44" fmla="*/ 1277 w 1361"/>
                  <a:gd name="T45" fmla="*/ 2856 h 2884"/>
                  <a:gd name="T46" fmla="*/ 1221 w 1361"/>
                  <a:gd name="T47" fmla="*/ 2880 h 2884"/>
                  <a:gd name="T48" fmla="*/ 1141 w 1361"/>
                  <a:gd name="T49" fmla="*/ 2884 h 2884"/>
                  <a:gd name="T50" fmla="*/ 1041 w 1361"/>
                  <a:gd name="T51" fmla="*/ 2880 h 2884"/>
                  <a:gd name="T52" fmla="*/ 320 w 1361"/>
                  <a:gd name="T53" fmla="*/ 2880 h 2884"/>
                  <a:gd name="T54" fmla="*/ 220 w 1361"/>
                  <a:gd name="T55" fmla="*/ 2884 h 2884"/>
                  <a:gd name="T56" fmla="*/ 140 w 1361"/>
                  <a:gd name="T57" fmla="*/ 2880 h 2884"/>
                  <a:gd name="T58" fmla="*/ 83 w 1361"/>
                  <a:gd name="T59" fmla="*/ 2856 h 2884"/>
                  <a:gd name="T60" fmla="*/ 51 w 1361"/>
                  <a:gd name="T61" fmla="*/ 2797 h 2884"/>
                  <a:gd name="T62" fmla="*/ 45 w 1361"/>
                  <a:gd name="T63" fmla="*/ 1510 h 2884"/>
                  <a:gd name="T64" fmla="*/ 57 w 1361"/>
                  <a:gd name="T65" fmla="*/ 1408 h 2884"/>
                  <a:gd name="T66" fmla="*/ 102 w 1361"/>
                  <a:gd name="T67" fmla="*/ 1345 h 2884"/>
                  <a:gd name="T68" fmla="*/ 41 w 1361"/>
                  <a:gd name="T69" fmla="*/ 1259 h 2884"/>
                  <a:gd name="T70" fmla="*/ 28 w 1361"/>
                  <a:gd name="T71" fmla="*/ 1154 h 2884"/>
                  <a:gd name="T72" fmla="*/ 71 w 1361"/>
                  <a:gd name="T73" fmla="*/ 1056 h 2884"/>
                  <a:gd name="T74" fmla="*/ 51 w 1361"/>
                  <a:gd name="T75" fmla="*/ 976 h 2884"/>
                  <a:gd name="T76" fmla="*/ 25 w 1361"/>
                  <a:gd name="T77" fmla="*/ 871 h 2884"/>
                  <a:gd name="T78" fmla="*/ 51 w 1361"/>
                  <a:gd name="T79" fmla="*/ 766 h 2884"/>
                  <a:gd name="T80" fmla="*/ 71 w 1361"/>
                  <a:gd name="T81" fmla="*/ 686 h 2884"/>
                  <a:gd name="T82" fmla="*/ 28 w 1361"/>
                  <a:gd name="T83" fmla="*/ 589 h 2884"/>
                  <a:gd name="T84" fmla="*/ 35 w 1361"/>
                  <a:gd name="T85" fmla="*/ 485 h 2884"/>
                  <a:gd name="T86" fmla="*/ 81 w 1361"/>
                  <a:gd name="T87" fmla="*/ 405 h 2884"/>
                  <a:gd name="T88" fmla="*/ 59 w 1361"/>
                  <a:gd name="T89" fmla="*/ 330 h 2884"/>
                  <a:gd name="T90" fmla="*/ 15 w 1361"/>
                  <a:gd name="T91" fmla="*/ 224 h 2884"/>
                  <a:gd name="T92" fmla="*/ 0 w 1361"/>
                  <a:gd name="T93" fmla="*/ 84 h 2884"/>
                  <a:gd name="T94" fmla="*/ 59 w 1361"/>
                  <a:gd name="T95" fmla="*/ 44 h 2884"/>
                  <a:gd name="T96" fmla="*/ 164 w 1361"/>
                  <a:gd name="T97" fmla="*/ 37 h 2884"/>
                  <a:gd name="T98" fmla="*/ 271 w 1361"/>
                  <a:gd name="T99" fmla="*/ 25 h 2884"/>
                  <a:gd name="T100" fmla="*/ 383 w 1361"/>
                  <a:gd name="T101" fmla="*/ 46 h 2884"/>
                  <a:gd name="T102" fmla="*/ 496 w 1361"/>
                  <a:gd name="T103" fmla="*/ 21 h 2884"/>
                  <a:gd name="T104" fmla="*/ 602 w 1361"/>
                  <a:gd name="T105" fmla="*/ 37 h 2884"/>
                  <a:gd name="T106" fmla="*/ 715 w 1361"/>
                  <a:gd name="T107" fmla="*/ 43 h 2884"/>
                  <a:gd name="T108" fmla="*/ 824 w 1361"/>
                  <a:gd name="T109" fmla="*/ 0 h 2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61" h="2884">
                    <a:moveTo>
                      <a:pt x="824" y="0"/>
                    </a:moveTo>
                    <a:lnTo>
                      <a:pt x="859" y="17"/>
                    </a:lnTo>
                    <a:lnTo>
                      <a:pt x="895" y="29"/>
                    </a:lnTo>
                    <a:lnTo>
                      <a:pt x="933" y="37"/>
                    </a:lnTo>
                    <a:lnTo>
                      <a:pt x="972" y="39"/>
                    </a:lnTo>
                    <a:lnTo>
                      <a:pt x="1009" y="37"/>
                    </a:lnTo>
                    <a:lnTo>
                      <a:pt x="1048" y="29"/>
                    </a:lnTo>
                    <a:lnTo>
                      <a:pt x="1084" y="17"/>
                    </a:lnTo>
                    <a:lnTo>
                      <a:pt x="1118" y="0"/>
                    </a:lnTo>
                    <a:lnTo>
                      <a:pt x="1153" y="17"/>
                    </a:lnTo>
                    <a:lnTo>
                      <a:pt x="1189" y="29"/>
                    </a:lnTo>
                    <a:lnTo>
                      <a:pt x="1227" y="37"/>
                    </a:lnTo>
                    <a:lnTo>
                      <a:pt x="1265" y="39"/>
                    </a:lnTo>
                    <a:lnTo>
                      <a:pt x="1312" y="35"/>
                    </a:lnTo>
                    <a:lnTo>
                      <a:pt x="1355" y="27"/>
                    </a:lnTo>
                    <a:lnTo>
                      <a:pt x="1358" y="40"/>
                    </a:lnTo>
                    <a:lnTo>
                      <a:pt x="1361" y="52"/>
                    </a:lnTo>
                    <a:lnTo>
                      <a:pt x="1361" y="62"/>
                    </a:lnTo>
                    <a:lnTo>
                      <a:pt x="1361" y="64"/>
                    </a:lnTo>
                    <a:lnTo>
                      <a:pt x="1360" y="118"/>
                    </a:lnTo>
                    <a:lnTo>
                      <a:pt x="1355" y="165"/>
                    </a:lnTo>
                    <a:lnTo>
                      <a:pt x="1346" y="208"/>
                    </a:lnTo>
                    <a:lnTo>
                      <a:pt x="1334" y="247"/>
                    </a:lnTo>
                    <a:lnTo>
                      <a:pt x="1320" y="281"/>
                    </a:lnTo>
                    <a:lnTo>
                      <a:pt x="1302" y="312"/>
                    </a:lnTo>
                    <a:lnTo>
                      <a:pt x="1282" y="340"/>
                    </a:lnTo>
                    <a:lnTo>
                      <a:pt x="1259" y="365"/>
                    </a:lnTo>
                    <a:lnTo>
                      <a:pt x="1285" y="393"/>
                    </a:lnTo>
                    <a:lnTo>
                      <a:pt x="1305" y="425"/>
                    </a:lnTo>
                    <a:lnTo>
                      <a:pt x="1322" y="459"/>
                    </a:lnTo>
                    <a:lnTo>
                      <a:pt x="1332" y="495"/>
                    </a:lnTo>
                    <a:lnTo>
                      <a:pt x="1335" y="532"/>
                    </a:lnTo>
                    <a:lnTo>
                      <a:pt x="1333" y="570"/>
                    </a:lnTo>
                    <a:lnTo>
                      <a:pt x="1323" y="605"/>
                    </a:lnTo>
                    <a:lnTo>
                      <a:pt x="1310" y="638"/>
                    </a:lnTo>
                    <a:lnTo>
                      <a:pt x="1289" y="667"/>
                    </a:lnTo>
                    <a:lnTo>
                      <a:pt x="1265" y="692"/>
                    </a:lnTo>
                    <a:lnTo>
                      <a:pt x="1289" y="717"/>
                    </a:lnTo>
                    <a:lnTo>
                      <a:pt x="1310" y="746"/>
                    </a:lnTo>
                    <a:lnTo>
                      <a:pt x="1323" y="779"/>
                    </a:lnTo>
                    <a:lnTo>
                      <a:pt x="1333" y="814"/>
                    </a:lnTo>
                    <a:lnTo>
                      <a:pt x="1335" y="852"/>
                    </a:lnTo>
                    <a:lnTo>
                      <a:pt x="1332" y="889"/>
                    </a:lnTo>
                    <a:lnTo>
                      <a:pt x="1322" y="924"/>
                    </a:lnTo>
                    <a:lnTo>
                      <a:pt x="1305" y="957"/>
                    </a:lnTo>
                    <a:lnTo>
                      <a:pt x="1285" y="987"/>
                    </a:lnTo>
                    <a:lnTo>
                      <a:pt x="1259" y="1011"/>
                    </a:lnTo>
                    <a:lnTo>
                      <a:pt x="1283" y="1037"/>
                    </a:lnTo>
                    <a:lnTo>
                      <a:pt x="1303" y="1066"/>
                    </a:lnTo>
                    <a:lnTo>
                      <a:pt x="1317" y="1098"/>
                    </a:lnTo>
                    <a:lnTo>
                      <a:pt x="1326" y="1134"/>
                    </a:lnTo>
                    <a:lnTo>
                      <a:pt x="1329" y="1172"/>
                    </a:lnTo>
                    <a:lnTo>
                      <a:pt x="1326" y="1206"/>
                    </a:lnTo>
                    <a:lnTo>
                      <a:pt x="1316" y="1240"/>
                    </a:lnTo>
                    <a:lnTo>
                      <a:pt x="1300" y="1271"/>
                    </a:lnTo>
                    <a:lnTo>
                      <a:pt x="1281" y="1300"/>
                    </a:lnTo>
                    <a:lnTo>
                      <a:pt x="1259" y="1325"/>
                    </a:lnTo>
                    <a:lnTo>
                      <a:pt x="1279" y="1342"/>
                    </a:lnTo>
                    <a:lnTo>
                      <a:pt x="1294" y="1364"/>
                    </a:lnTo>
                    <a:lnTo>
                      <a:pt x="1304" y="1390"/>
                    </a:lnTo>
                    <a:lnTo>
                      <a:pt x="1311" y="1419"/>
                    </a:lnTo>
                    <a:lnTo>
                      <a:pt x="1315" y="1452"/>
                    </a:lnTo>
                    <a:lnTo>
                      <a:pt x="1316" y="1491"/>
                    </a:lnTo>
                    <a:lnTo>
                      <a:pt x="1316" y="2733"/>
                    </a:lnTo>
                    <a:lnTo>
                      <a:pt x="1315" y="2768"/>
                    </a:lnTo>
                    <a:lnTo>
                      <a:pt x="1310" y="2797"/>
                    </a:lnTo>
                    <a:lnTo>
                      <a:pt x="1303" y="2821"/>
                    </a:lnTo>
                    <a:lnTo>
                      <a:pt x="1292" y="2840"/>
                    </a:lnTo>
                    <a:lnTo>
                      <a:pt x="1277" y="2856"/>
                    </a:lnTo>
                    <a:lnTo>
                      <a:pt x="1262" y="2867"/>
                    </a:lnTo>
                    <a:lnTo>
                      <a:pt x="1242" y="2876"/>
                    </a:lnTo>
                    <a:lnTo>
                      <a:pt x="1221" y="2880"/>
                    </a:lnTo>
                    <a:lnTo>
                      <a:pt x="1196" y="2883"/>
                    </a:lnTo>
                    <a:lnTo>
                      <a:pt x="1170" y="2884"/>
                    </a:lnTo>
                    <a:lnTo>
                      <a:pt x="1141" y="2884"/>
                    </a:lnTo>
                    <a:lnTo>
                      <a:pt x="1109" y="2883"/>
                    </a:lnTo>
                    <a:lnTo>
                      <a:pt x="1076" y="2882"/>
                    </a:lnTo>
                    <a:lnTo>
                      <a:pt x="1041" y="2880"/>
                    </a:lnTo>
                    <a:lnTo>
                      <a:pt x="1003" y="2879"/>
                    </a:lnTo>
                    <a:lnTo>
                      <a:pt x="358" y="2879"/>
                    </a:lnTo>
                    <a:lnTo>
                      <a:pt x="320" y="2880"/>
                    </a:lnTo>
                    <a:lnTo>
                      <a:pt x="285" y="2882"/>
                    </a:lnTo>
                    <a:lnTo>
                      <a:pt x="251" y="2883"/>
                    </a:lnTo>
                    <a:lnTo>
                      <a:pt x="220" y="2884"/>
                    </a:lnTo>
                    <a:lnTo>
                      <a:pt x="191" y="2884"/>
                    </a:lnTo>
                    <a:lnTo>
                      <a:pt x="164" y="2883"/>
                    </a:lnTo>
                    <a:lnTo>
                      <a:pt x="140" y="2880"/>
                    </a:lnTo>
                    <a:lnTo>
                      <a:pt x="118" y="2876"/>
                    </a:lnTo>
                    <a:lnTo>
                      <a:pt x="99" y="2867"/>
                    </a:lnTo>
                    <a:lnTo>
                      <a:pt x="83" y="2856"/>
                    </a:lnTo>
                    <a:lnTo>
                      <a:pt x="69" y="2840"/>
                    </a:lnTo>
                    <a:lnTo>
                      <a:pt x="58" y="2821"/>
                    </a:lnTo>
                    <a:lnTo>
                      <a:pt x="51" y="2797"/>
                    </a:lnTo>
                    <a:lnTo>
                      <a:pt x="46" y="2768"/>
                    </a:lnTo>
                    <a:lnTo>
                      <a:pt x="45" y="2733"/>
                    </a:lnTo>
                    <a:lnTo>
                      <a:pt x="45" y="1510"/>
                    </a:lnTo>
                    <a:lnTo>
                      <a:pt x="46" y="1472"/>
                    </a:lnTo>
                    <a:lnTo>
                      <a:pt x="50" y="1438"/>
                    </a:lnTo>
                    <a:lnTo>
                      <a:pt x="57" y="1408"/>
                    </a:lnTo>
                    <a:lnTo>
                      <a:pt x="67" y="1384"/>
                    </a:lnTo>
                    <a:lnTo>
                      <a:pt x="82" y="1362"/>
                    </a:lnTo>
                    <a:lnTo>
                      <a:pt x="102" y="1345"/>
                    </a:lnTo>
                    <a:lnTo>
                      <a:pt x="79" y="1319"/>
                    </a:lnTo>
                    <a:lnTo>
                      <a:pt x="58" y="1290"/>
                    </a:lnTo>
                    <a:lnTo>
                      <a:pt x="41" y="1259"/>
                    </a:lnTo>
                    <a:lnTo>
                      <a:pt x="29" y="1225"/>
                    </a:lnTo>
                    <a:lnTo>
                      <a:pt x="25" y="1191"/>
                    </a:lnTo>
                    <a:lnTo>
                      <a:pt x="28" y="1154"/>
                    </a:lnTo>
                    <a:lnTo>
                      <a:pt x="38" y="1118"/>
                    </a:lnTo>
                    <a:lnTo>
                      <a:pt x="51" y="1085"/>
                    </a:lnTo>
                    <a:lnTo>
                      <a:pt x="71" y="1056"/>
                    </a:lnTo>
                    <a:lnTo>
                      <a:pt x="96" y="1030"/>
                    </a:lnTo>
                    <a:lnTo>
                      <a:pt x="71" y="1005"/>
                    </a:lnTo>
                    <a:lnTo>
                      <a:pt x="51" y="976"/>
                    </a:lnTo>
                    <a:lnTo>
                      <a:pt x="38" y="943"/>
                    </a:lnTo>
                    <a:lnTo>
                      <a:pt x="28" y="908"/>
                    </a:lnTo>
                    <a:lnTo>
                      <a:pt x="25" y="871"/>
                    </a:lnTo>
                    <a:lnTo>
                      <a:pt x="28" y="833"/>
                    </a:lnTo>
                    <a:lnTo>
                      <a:pt x="38" y="798"/>
                    </a:lnTo>
                    <a:lnTo>
                      <a:pt x="51" y="766"/>
                    </a:lnTo>
                    <a:lnTo>
                      <a:pt x="71" y="737"/>
                    </a:lnTo>
                    <a:lnTo>
                      <a:pt x="96" y="711"/>
                    </a:lnTo>
                    <a:lnTo>
                      <a:pt x="71" y="686"/>
                    </a:lnTo>
                    <a:lnTo>
                      <a:pt x="51" y="657"/>
                    </a:lnTo>
                    <a:lnTo>
                      <a:pt x="38" y="624"/>
                    </a:lnTo>
                    <a:lnTo>
                      <a:pt x="28" y="589"/>
                    </a:lnTo>
                    <a:lnTo>
                      <a:pt x="25" y="550"/>
                    </a:lnTo>
                    <a:lnTo>
                      <a:pt x="28" y="517"/>
                    </a:lnTo>
                    <a:lnTo>
                      <a:pt x="35" y="485"/>
                    </a:lnTo>
                    <a:lnTo>
                      <a:pt x="47" y="456"/>
                    </a:lnTo>
                    <a:lnTo>
                      <a:pt x="62" y="430"/>
                    </a:lnTo>
                    <a:lnTo>
                      <a:pt x="81" y="405"/>
                    </a:lnTo>
                    <a:lnTo>
                      <a:pt x="102" y="385"/>
                    </a:lnTo>
                    <a:lnTo>
                      <a:pt x="79" y="359"/>
                    </a:lnTo>
                    <a:lnTo>
                      <a:pt x="59" y="330"/>
                    </a:lnTo>
                    <a:lnTo>
                      <a:pt x="41" y="299"/>
                    </a:lnTo>
                    <a:lnTo>
                      <a:pt x="27" y="263"/>
                    </a:lnTo>
                    <a:lnTo>
                      <a:pt x="15" y="224"/>
                    </a:lnTo>
                    <a:lnTo>
                      <a:pt x="6" y="182"/>
                    </a:lnTo>
                    <a:lnTo>
                      <a:pt x="1" y="135"/>
                    </a:lnTo>
                    <a:lnTo>
                      <a:pt x="0" y="84"/>
                    </a:lnTo>
                    <a:lnTo>
                      <a:pt x="0" y="33"/>
                    </a:lnTo>
                    <a:lnTo>
                      <a:pt x="30" y="39"/>
                    </a:lnTo>
                    <a:lnTo>
                      <a:pt x="59" y="44"/>
                    </a:lnTo>
                    <a:lnTo>
                      <a:pt x="89" y="46"/>
                    </a:lnTo>
                    <a:lnTo>
                      <a:pt x="127" y="44"/>
                    </a:lnTo>
                    <a:lnTo>
                      <a:pt x="164" y="37"/>
                    </a:lnTo>
                    <a:lnTo>
                      <a:pt x="202" y="25"/>
                    </a:lnTo>
                    <a:lnTo>
                      <a:pt x="236" y="8"/>
                    </a:lnTo>
                    <a:lnTo>
                      <a:pt x="271" y="25"/>
                    </a:lnTo>
                    <a:lnTo>
                      <a:pt x="307" y="37"/>
                    </a:lnTo>
                    <a:lnTo>
                      <a:pt x="344" y="44"/>
                    </a:lnTo>
                    <a:lnTo>
                      <a:pt x="383" y="46"/>
                    </a:lnTo>
                    <a:lnTo>
                      <a:pt x="422" y="43"/>
                    </a:lnTo>
                    <a:lnTo>
                      <a:pt x="459" y="34"/>
                    </a:lnTo>
                    <a:lnTo>
                      <a:pt x="496" y="21"/>
                    </a:lnTo>
                    <a:lnTo>
                      <a:pt x="531" y="8"/>
                    </a:lnTo>
                    <a:lnTo>
                      <a:pt x="564" y="25"/>
                    </a:lnTo>
                    <a:lnTo>
                      <a:pt x="602" y="37"/>
                    </a:lnTo>
                    <a:lnTo>
                      <a:pt x="639" y="44"/>
                    </a:lnTo>
                    <a:lnTo>
                      <a:pt x="677" y="46"/>
                    </a:lnTo>
                    <a:lnTo>
                      <a:pt x="715" y="43"/>
                    </a:lnTo>
                    <a:lnTo>
                      <a:pt x="753" y="33"/>
                    </a:lnTo>
                    <a:lnTo>
                      <a:pt x="789" y="18"/>
                    </a:lnTo>
                    <a:lnTo>
                      <a:pt x="824" y="0"/>
                    </a:lnTo>
                    <a:close/>
                  </a:path>
                </a:pathLst>
              </a:custGeom>
              <a:solidFill>
                <a:srgbClr val="75FFC8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6" name="Freeform 72"/>
              <p:cNvSpPr>
                <a:spLocks/>
              </p:cNvSpPr>
              <p:nvPr/>
            </p:nvSpPr>
            <p:spPr bwMode="auto">
              <a:xfrm>
                <a:off x="3555" y="670"/>
                <a:ext cx="562" cy="90"/>
              </a:xfrm>
              <a:custGeom>
                <a:avLst/>
                <a:gdLst>
                  <a:gd name="T0" fmla="*/ 281 w 562"/>
                  <a:gd name="T1" fmla="*/ 0 h 90"/>
                  <a:gd name="T2" fmla="*/ 341 w 562"/>
                  <a:gd name="T3" fmla="*/ 3 h 90"/>
                  <a:gd name="T4" fmla="*/ 399 w 562"/>
                  <a:gd name="T5" fmla="*/ 9 h 90"/>
                  <a:gd name="T6" fmla="*/ 455 w 562"/>
                  <a:gd name="T7" fmla="*/ 20 h 90"/>
                  <a:gd name="T8" fmla="*/ 509 w 562"/>
                  <a:gd name="T9" fmla="*/ 34 h 90"/>
                  <a:gd name="T10" fmla="*/ 562 w 562"/>
                  <a:gd name="T11" fmla="*/ 51 h 90"/>
                  <a:gd name="T12" fmla="*/ 525 w 562"/>
                  <a:gd name="T13" fmla="*/ 54 h 90"/>
                  <a:gd name="T14" fmla="*/ 491 w 562"/>
                  <a:gd name="T15" fmla="*/ 61 h 90"/>
                  <a:gd name="T16" fmla="*/ 458 w 562"/>
                  <a:gd name="T17" fmla="*/ 73 h 90"/>
                  <a:gd name="T18" fmla="*/ 428 w 562"/>
                  <a:gd name="T19" fmla="*/ 90 h 90"/>
                  <a:gd name="T20" fmla="*/ 393 w 562"/>
                  <a:gd name="T21" fmla="*/ 73 h 90"/>
                  <a:gd name="T22" fmla="*/ 357 w 562"/>
                  <a:gd name="T23" fmla="*/ 61 h 90"/>
                  <a:gd name="T24" fmla="*/ 319 w 562"/>
                  <a:gd name="T25" fmla="*/ 54 h 90"/>
                  <a:gd name="T26" fmla="*/ 281 w 562"/>
                  <a:gd name="T27" fmla="*/ 51 h 90"/>
                  <a:gd name="T28" fmla="*/ 243 w 562"/>
                  <a:gd name="T29" fmla="*/ 54 h 90"/>
                  <a:gd name="T30" fmla="*/ 206 w 562"/>
                  <a:gd name="T31" fmla="*/ 61 h 90"/>
                  <a:gd name="T32" fmla="*/ 168 w 562"/>
                  <a:gd name="T33" fmla="*/ 73 h 90"/>
                  <a:gd name="T34" fmla="*/ 135 w 562"/>
                  <a:gd name="T35" fmla="*/ 90 h 90"/>
                  <a:gd name="T36" fmla="*/ 104 w 562"/>
                  <a:gd name="T37" fmla="*/ 77 h 90"/>
                  <a:gd name="T38" fmla="*/ 72 w 562"/>
                  <a:gd name="T39" fmla="*/ 67 h 90"/>
                  <a:gd name="T40" fmla="*/ 37 w 562"/>
                  <a:gd name="T41" fmla="*/ 61 h 90"/>
                  <a:gd name="T42" fmla="*/ 0 w 562"/>
                  <a:gd name="T43" fmla="*/ 58 h 90"/>
                  <a:gd name="T44" fmla="*/ 54 w 562"/>
                  <a:gd name="T45" fmla="*/ 38 h 90"/>
                  <a:gd name="T46" fmla="*/ 108 w 562"/>
                  <a:gd name="T47" fmla="*/ 21 h 90"/>
                  <a:gd name="T48" fmla="*/ 164 w 562"/>
                  <a:gd name="T49" fmla="*/ 10 h 90"/>
                  <a:gd name="T50" fmla="*/ 222 w 562"/>
                  <a:gd name="T51" fmla="*/ 3 h 90"/>
                  <a:gd name="T52" fmla="*/ 281 w 562"/>
                  <a:gd name="T5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2" h="90">
                    <a:moveTo>
                      <a:pt x="281" y="0"/>
                    </a:moveTo>
                    <a:lnTo>
                      <a:pt x="341" y="3"/>
                    </a:lnTo>
                    <a:lnTo>
                      <a:pt x="399" y="9"/>
                    </a:lnTo>
                    <a:lnTo>
                      <a:pt x="455" y="20"/>
                    </a:lnTo>
                    <a:lnTo>
                      <a:pt x="509" y="34"/>
                    </a:lnTo>
                    <a:lnTo>
                      <a:pt x="562" y="51"/>
                    </a:lnTo>
                    <a:lnTo>
                      <a:pt x="525" y="54"/>
                    </a:lnTo>
                    <a:lnTo>
                      <a:pt x="491" y="61"/>
                    </a:lnTo>
                    <a:lnTo>
                      <a:pt x="458" y="73"/>
                    </a:lnTo>
                    <a:lnTo>
                      <a:pt x="428" y="90"/>
                    </a:lnTo>
                    <a:lnTo>
                      <a:pt x="393" y="73"/>
                    </a:lnTo>
                    <a:lnTo>
                      <a:pt x="357" y="61"/>
                    </a:lnTo>
                    <a:lnTo>
                      <a:pt x="319" y="54"/>
                    </a:lnTo>
                    <a:lnTo>
                      <a:pt x="281" y="51"/>
                    </a:lnTo>
                    <a:lnTo>
                      <a:pt x="243" y="54"/>
                    </a:lnTo>
                    <a:lnTo>
                      <a:pt x="206" y="61"/>
                    </a:lnTo>
                    <a:lnTo>
                      <a:pt x="168" y="73"/>
                    </a:lnTo>
                    <a:lnTo>
                      <a:pt x="135" y="90"/>
                    </a:lnTo>
                    <a:lnTo>
                      <a:pt x="104" y="77"/>
                    </a:lnTo>
                    <a:lnTo>
                      <a:pt x="72" y="67"/>
                    </a:lnTo>
                    <a:lnTo>
                      <a:pt x="37" y="61"/>
                    </a:lnTo>
                    <a:lnTo>
                      <a:pt x="0" y="58"/>
                    </a:lnTo>
                    <a:lnTo>
                      <a:pt x="54" y="38"/>
                    </a:lnTo>
                    <a:lnTo>
                      <a:pt x="108" y="21"/>
                    </a:lnTo>
                    <a:lnTo>
                      <a:pt x="164" y="10"/>
                    </a:lnTo>
                    <a:lnTo>
                      <a:pt x="222" y="3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3DCDAD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7" name="Freeform 73"/>
              <p:cNvSpPr>
                <a:spLocks/>
              </p:cNvSpPr>
              <p:nvPr/>
            </p:nvSpPr>
            <p:spPr bwMode="auto">
              <a:xfrm>
                <a:off x="3159" y="1335"/>
                <a:ext cx="1361" cy="2820"/>
              </a:xfrm>
              <a:custGeom>
                <a:avLst/>
                <a:gdLst>
                  <a:gd name="T0" fmla="*/ 895 w 1361"/>
                  <a:gd name="T1" fmla="*/ 29 h 2820"/>
                  <a:gd name="T2" fmla="*/ 1009 w 1361"/>
                  <a:gd name="T3" fmla="*/ 37 h 2820"/>
                  <a:gd name="T4" fmla="*/ 1118 w 1361"/>
                  <a:gd name="T5" fmla="*/ 0 h 2820"/>
                  <a:gd name="T6" fmla="*/ 1227 w 1361"/>
                  <a:gd name="T7" fmla="*/ 37 h 2820"/>
                  <a:gd name="T8" fmla="*/ 1355 w 1361"/>
                  <a:gd name="T9" fmla="*/ 27 h 2820"/>
                  <a:gd name="T10" fmla="*/ 1361 w 1361"/>
                  <a:gd name="T11" fmla="*/ 62 h 2820"/>
                  <a:gd name="T12" fmla="*/ 1357 w 1361"/>
                  <a:gd name="T13" fmla="*/ 139 h 2820"/>
                  <a:gd name="T14" fmla="*/ 1334 w 1361"/>
                  <a:gd name="T15" fmla="*/ 214 h 2820"/>
                  <a:gd name="T16" fmla="*/ 1294 w 1361"/>
                  <a:gd name="T17" fmla="*/ 266 h 2820"/>
                  <a:gd name="T18" fmla="*/ 1285 w 1361"/>
                  <a:gd name="T19" fmla="*/ 329 h 2820"/>
                  <a:gd name="T20" fmla="*/ 1332 w 1361"/>
                  <a:gd name="T21" fmla="*/ 431 h 2820"/>
                  <a:gd name="T22" fmla="*/ 1323 w 1361"/>
                  <a:gd name="T23" fmla="*/ 541 h 2820"/>
                  <a:gd name="T24" fmla="*/ 1265 w 1361"/>
                  <a:gd name="T25" fmla="*/ 628 h 2820"/>
                  <a:gd name="T26" fmla="*/ 1323 w 1361"/>
                  <a:gd name="T27" fmla="*/ 715 h 2820"/>
                  <a:gd name="T28" fmla="*/ 1332 w 1361"/>
                  <a:gd name="T29" fmla="*/ 825 h 2820"/>
                  <a:gd name="T30" fmla="*/ 1285 w 1361"/>
                  <a:gd name="T31" fmla="*/ 923 h 2820"/>
                  <a:gd name="T32" fmla="*/ 1303 w 1361"/>
                  <a:gd name="T33" fmla="*/ 1002 h 2820"/>
                  <a:gd name="T34" fmla="*/ 1329 w 1361"/>
                  <a:gd name="T35" fmla="*/ 1108 h 2820"/>
                  <a:gd name="T36" fmla="*/ 1300 w 1361"/>
                  <a:gd name="T37" fmla="*/ 1207 h 2820"/>
                  <a:gd name="T38" fmla="*/ 1279 w 1361"/>
                  <a:gd name="T39" fmla="*/ 1278 h 2820"/>
                  <a:gd name="T40" fmla="*/ 1311 w 1361"/>
                  <a:gd name="T41" fmla="*/ 1355 h 2820"/>
                  <a:gd name="T42" fmla="*/ 1316 w 1361"/>
                  <a:gd name="T43" fmla="*/ 2669 h 2820"/>
                  <a:gd name="T44" fmla="*/ 1303 w 1361"/>
                  <a:gd name="T45" fmla="*/ 2757 h 2820"/>
                  <a:gd name="T46" fmla="*/ 1262 w 1361"/>
                  <a:gd name="T47" fmla="*/ 2803 h 2820"/>
                  <a:gd name="T48" fmla="*/ 1196 w 1361"/>
                  <a:gd name="T49" fmla="*/ 2819 h 2820"/>
                  <a:gd name="T50" fmla="*/ 1109 w 1361"/>
                  <a:gd name="T51" fmla="*/ 2819 h 2820"/>
                  <a:gd name="T52" fmla="*/ 1003 w 1361"/>
                  <a:gd name="T53" fmla="*/ 2815 h 2820"/>
                  <a:gd name="T54" fmla="*/ 285 w 1361"/>
                  <a:gd name="T55" fmla="*/ 2818 h 2820"/>
                  <a:gd name="T56" fmla="*/ 191 w 1361"/>
                  <a:gd name="T57" fmla="*/ 2820 h 2820"/>
                  <a:gd name="T58" fmla="*/ 118 w 1361"/>
                  <a:gd name="T59" fmla="*/ 2812 h 2820"/>
                  <a:gd name="T60" fmla="*/ 69 w 1361"/>
                  <a:gd name="T61" fmla="*/ 2776 h 2820"/>
                  <a:gd name="T62" fmla="*/ 46 w 1361"/>
                  <a:gd name="T63" fmla="*/ 2704 h 2820"/>
                  <a:gd name="T64" fmla="*/ 46 w 1361"/>
                  <a:gd name="T65" fmla="*/ 1408 h 2820"/>
                  <a:gd name="T66" fmla="*/ 67 w 1361"/>
                  <a:gd name="T67" fmla="*/ 1320 h 2820"/>
                  <a:gd name="T68" fmla="*/ 79 w 1361"/>
                  <a:gd name="T69" fmla="*/ 1255 h 2820"/>
                  <a:gd name="T70" fmla="*/ 29 w 1361"/>
                  <a:gd name="T71" fmla="*/ 1161 h 2820"/>
                  <a:gd name="T72" fmla="*/ 38 w 1361"/>
                  <a:gd name="T73" fmla="*/ 1054 h 2820"/>
                  <a:gd name="T74" fmla="*/ 96 w 1361"/>
                  <a:gd name="T75" fmla="*/ 966 h 2820"/>
                  <a:gd name="T76" fmla="*/ 38 w 1361"/>
                  <a:gd name="T77" fmla="*/ 879 h 2820"/>
                  <a:gd name="T78" fmla="*/ 28 w 1361"/>
                  <a:gd name="T79" fmla="*/ 769 h 2820"/>
                  <a:gd name="T80" fmla="*/ 71 w 1361"/>
                  <a:gd name="T81" fmla="*/ 673 h 2820"/>
                  <a:gd name="T82" fmla="*/ 51 w 1361"/>
                  <a:gd name="T83" fmla="*/ 593 h 2820"/>
                  <a:gd name="T84" fmla="*/ 25 w 1361"/>
                  <a:gd name="T85" fmla="*/ 486 h 2820"/>
                  <a:gd name="T86" fmla="*/ 47 w 1361"/>
                  <a:gd name="T87" fmla="*/ 392 h 2820"/>
                  <a:gd name="T88" fmla="*/ 102 w 1361"/>
                  <a:gd name="T89" fmla="*/ 321 h 2820"/>
                  <a:gd name="T90" fmla="*/ 52 w 1361"/>
                  <a:gd name="T91" fmla="*/ 268 h 2820"/>
                  <a:gd name="T92" fmla="*/ 17 w 1361"/>
                  <a:gd name="T93" fmla="*/ 210 h 2820"/>
                  <a:gd name="T94" fmla="*/ 0 w 1361"/>
                  <a:gd name="T95" fmla="*/ 124 h 2820"/>
                  <a:gd name="T96" fmla="*/ 30 w 1361"/>
                  <a:gd name="T97" fmla="*/ 39 h 2820"/>
                  <a:gd name="T98" fmla="*/ 127 w 1361"/>
                  <a:gd name="T99" fmla="*/ 43 h 2820"/>
                  <a:gd name="T100" fmla="*/ 236 w 1361"/>
                  <a:gd name="T101" fmla="*/ 8 h 2820"/>
                  <a:gd name="T102" fmla="*/ 344 w 1361"/>
                  <a:gd name="T103" fmla="*/ 43 h 2820"/>
                  <a:gd name="T104" fmla="*/ 459 w 1361"/>
                  <a:gd name="T105" fmla="*/ 34 h 2820"/>
                  <a:gd name="T106" fmla="*/ 564 w 1361"/>
                  <a:gd name="T107" fmla="*/ 25 h 2820"/>
                  <a:gd name="T108" fmla="*/ 677 w 1361"/>
                  <a:gd name="T109" fmla="*/ 45 h 2820"/>
                  <a:gd name="T110" fmla="*/ 789 w 1361"/>
                  <a:gd name="T111" fmla="*/ 19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61" h="2820">
                    <a:moveTo>
                      <a:pt x="824" y="0"/>
                    </a:moveTo>
                    <a:lnTo>
                      <a:pt x="859" y="17"/>
                    </a:lnTo>
                    <a:lnTo>
                      <a:pt x="895" y="29"/>
                    </a:lnTo>
                    <a:lnTo>
                      <a:pt x="933" y="37"/>
                    </a:lnTo>
                    <a:lnTo>
                      <a:pt x="972" y="39"/>
                    </a:lnTo>
                    <a:lnTo>
                      <a:pt x="1009" y="37"/>
                    </a:lnTo>
                    <a:lnTo>
                      <a:pt x="1048" y="29"/>
                    </a:lnTo>
                    <a:lnTo>
                      <a:pt x="1084" y="17"/>
                    </a:lnTo>
                    <a:lnTo>
                      <a:pt x="1118" y="0"/>
                    </a:lnTo>
                    <a:lnTo>
                      <a:pt x="1153" y="17"/>
                    </a:lnTo>
                    <a:lnTo>
                      <a:pt x="1189" y="29"/>
                    </a:lnTo>
                    <a:lnTo>
                      <a:pt x="1227" y="37"/>
                    </a:lnTo>
                    <a:lnTo>
                      <a:pt x="1265" y="39"/>
                    </a:lnTo>
                    <a:lnTo>
                      <a:pt x="1312" y="35"/>
                    </a:lnTo>
                    <a:lnTo>
                      <a:pt x="1355" y="27"/>
                    </a:lnTo>
                    <a:lnTo>
                      <a:pt x="1358" y="40"/>
                    </a:lnTo>
                    <a:lnTo>
                      <a:pt x="1361" y="52"/>
                    </a:lnTo>
                    <a:lnTo>
                      <a:pt x="1361" y="62"/>
                    </a:lnTo>
                    <a:lnTo>
                      <a:pt x="1361" y="64"/>
                    </a:lnTo>
                    <a:lnTo>
                      <a:pt x="1361" y="106"/>
                    </a:lnTo>
                    <a:lnTo>
                      <a:pt x="1357" y="139"/>
                    </a:lnTo>
                    <a:lnTo>
                      <a:pt x="1351" y="168"/>
                    </a:lnTo>
                    <a:lnTo>
                      <a:pt x="1344" y="194"/>
                    </a:lnTo>
                    <a:lnTo>
                      <a:pt x="1334" y="214"/>
                    </a:lnTo>
                    <a:lnTo>
                      <a:pt x="1322" y="233"/>
                    </a:lnTo>
                    <a:lnTo>
                      <a:pt x="1309" y="249"/>
                    </a:lnTo>
                    <a:lnTo>
                      <a:pt x="1294" y="266"/>
                    </a:lnTo>
                    <a:lnTo>
                      <a:pt x="1277" y="283"/>
                    </a:lnTo>
                    <a:lnTo>
                      <a:pt x="1259" y="301"/>
                    </a:lnTo>
                    <a:lnTo>
                      <a:pt x="1285" y="329"/>
                    </a:lnTo>
                    <a:lnTo>
                      <a:pt x="1305" y="361"/>
                    </a:lnTo>
                    <a:lnTo>
                      <a:pt x="1322" y="395"/>
                    </a:lnTo>
                    <a:lnTo>
                      <a:pt x="1332" y="431"/>
                    </a:lnTo>
                    <a:lnTo>
                      <a:pt x="1335" y="468"/>
                    </a:lnTo>
                    <a:lnTo>
                      <a:pt x="1333" y="506"/>
                    </a:lnTo>
                    <a:lnTo>
                      <a:pt x="1323" y="541"/>
                    </a:lnTo>
                    <a:lnTo>
                      <a:pt x="1310" y="574"/>
                    </a:lnTo>
                    <a:lnTo>
                      <a:pt x="1289" y="603"/>
                    </a:lnTo>
                    <a:lnTo>
                      <a:pt x="1265" y="628"/>
                    </a:lnTo>
                    <a:lnTo>
                      <a:pt x="1289" y="653"/>
                    </a:lnTo>
                    <a:lnTo>
                      <a:pt x="1310" y="682"/>
                    </a:lnTo>
                    <a:lnTo>
                      <a:pt x="1323" y="715"/>
                    </a:lnTo>
                    <a:lnTo>
                      <a:pt x="1333" y="750"/>
                    </a:lnTo>
                    <a:lnTo>
                      <a:pt x="1335" y="788"/>
                    </a:lnTo>
                    <a:lnTo>
                      <a:pt x="1332" y="825"/>
                    </a:lnTo>
                    <a:lnTo>
                      <a:pt x="1322" y="860"/>
                    </a:lnTo>
                    <a:lnTo>
                      <a:pt x="1305" y="893"/>
                    </a:lnTo>
                    <a:lnTo>
                      <a:pt x="1285" y="923"/>
                    </a:lnTo>
                    <a:lnTo>
                      <a:pt x="1259" y="947"/>
                    </a:lnTo>
                    <a:lnTo>
                      <a:pt x="1283" y="973"/>
                    </a:lnTo>
                    <a:lnTo>
                      <a:pt x="1303" y="1002"/>
                    </a:lnTo>
                    <a:lnTo>
                      <a:pt x="1317" y="1034"/>
                    </a:lnTo>
                    <a:lnTo>
                      <a:pt x="1326" y="1070"/>
                    </a:lnTo>
                    <a:lnTo>
                      <a:pt x="1329" y="1108"/>
                    </a:lnTo>
                    <a:lnTo>
                      <a:pt x="1326" y="1142"/>
                    </a:lnTo>
                    <a:lnTo>
                      <a:pt x="1316" y="1176"/>
                    </a:lnTo>
                    <a:lnTo>
                      <a:pt x="1300" y="1207"/>
                    </a:lnTo>
                    <a:lnTo>
                      <a:pt x="1281" y="1236"/>
                    </a:lnTo>
                    <a:lnTo>
                      <a:pt x="1259" y="1261"/>
                    </a:lnTo>
                    <a:lnTo>
                      <a:pt x="1279" y="1278"/>
                    </a:lnTo>
                    <a:lnTo>
                      <a:pt x="1294" y="1300"/>
                    </a:lnTo>
                    <a:lnTo>
                      <a:pt x="1304" y="1326"/>
                    </a:lnTo>
                    <a:lnTo>
                      <a:pt x="1311" y="1355"/>
                    </a:lnTo>
                    <a:lnTo>
                      <a:pt x="1315" y="1388"/>
                    </a:lnTo>
                    <a:lnTo>
                      <a:pt x="1316" y="1427"/>
                    </a:lnTo>
                    <a:lnTo>
                      <a:pt x="1316" y="2669"/>
                    </a:lnTo>
                    <a:lnTo>
                      <a:pt x="1315" y="2704"/>
                    </a:lnTo>
                    <a:lnTo>
                      <a:pt x="1310" y="2733"/>
                    </a:lnTo>
                    <a:lnTo>
                      <a:pt x="1303" y="2757"/>
                    </a:lnTo>
                    <a:lnTo>
                      <a:pt x="1292" y="2776"/>
                    </a:lnTo>
                    <a:lnTo>
                      <a:pt x="1277" y="2792"/>
                    </a:lnTo>
                    <a:lnTo>
                      <a:pt x="1262" y="2803"/>
                    </a:lnTo>
                    <a:lnTo>
                      <a:pt x="1242" y="2812"/>
                    </a:lnTo>
                    <a:lnTo>
                      <a:pt x="1221" y="2816"/>
                    </a:lnTo>
                    <a:lnTo>
                      <a:pt x="1196" y="2819"/>
                    </a:lnTo>
                    <a:lnTo>
                      <a:pt x="1170" y="2820"/>
                    </a:lnTo>
                    <a:lnTo>
                      <a:pt x="1141" y="2820"/>
                    </a:lnTo>
                    <a:lnTo>
                      <a:pt x="1109" y="2819"/>
                    </a:lnTo>
                    <a:lnTo>
                      <a:pt x="1076" y="2818"/>
                    </a:lnTo>
                    <a:lnTo>
                      <a:pt x="1041" y="2816"/>
                    </a:lnTo>
                    <a:lnTo>
                      <a:pt x="1003" y="2815"/>
                    </a:lnTo>
                    <a:lnTo>
                      <a:pt x="358" y="2815"/>
                    </a:lnTo>
                    <a:lnTo>
                      <a:pt x="320" y="2816"/>
                    </a:lnTo>
                    <a:lnTo>
                      <a:pt x="285" y="2818"/>
                    </a:lnTo>
                    <a:lnTo>
                      <a:pt x="251" y="2819"/>
                    </a:lnTo>
                    <a:lnTo>
                      <a:pt x="220" y="2820"/>
                    </a:lnTo>
                    <a:lnTo>
                      <a:pt x="191" y="2820"/>
                    </a:lnTo>
                    <a:lnTo>
                      <a:pt x="164" y="2819"/>
                    </a:lnTo>
                    <a:lnTo>
                      <a:pt x="140" y="2816"/>
                    </a:lnTo>
                    <a:lnTo>
                      <a:pt x="118" y="2812"/>
                    </a:lnTo>
                    <a:lnTo>
                      <a:pt x="99" y="2803"/>
                    </a:lnTo>
                    <a:lnTo>
                      <a:pt x="83" y="2792"/>
                    </a:lnTo>
                    <a:lnTo>
                      <a:pt x="69" y="2776"/>
                    </a:lnTo>
                    <a:lnTo>
                      <a:pt x="58" y="2757"/>
                    </a:lnTo>
                    <a:lnTo>
                      <a:pt x="51" y="2733"/>
                    </a:lnTo>
                    <a:lnTo>
                      <a:pt x="46" y="2704"/>
                    </a:lnTo>
                    <a:lnTo>
                      <a:pt x="45" y="2669"/>
                    </a:lnTo>
                    <a:lnTo>
                      <a:pt x="45" y="1446"/>
                    </a:lnTo>
                    <a:lnTo>
                      <a:pt x="46" y="1408"/>
                    </a:lnTo>
                    <a:lnTo>
                      <a:pt x="50" y="1374"/>
                    </a:lnTo>
                    <a:lnTo>
                      <a:pt x="57" y="1344"/>
                    </a:lnTo>
                    <a:lnTo>
                      <a:pt x="67" y="1320"/>
                    </a:lnTo>
                    <a:lnTo>
                      <a:pt x="82" y="1298"/>
                    </a:lnTo>
                    <a:lnTo>
                      <a:pt x="102" y="1281"/>
                    </a:lnTo>
                    <a:lnTo>
                      <a:pt x="79" y="1255"/>
                    </a:lnTo>
                    <a:lnTo>
                      <a:pt x="58" y="1226"/>
                    </a:lnTo>
                    <a:lnTo>
                      <a:pt x="41" y="1195"/>
                    </a:lnTo>
                    <a:lnTo>
                      <a:pt x="29" y="1161"/>
                    </a:lnTo>
                    <a:lnTo>
                      <a:pt x="25" y="1127"/>
                    </a:lnTo>
                    <a:lnTo>
                      <a:pt x="28" y="1090"/>
                    </a:lnTo>
                    <a:lnTo>
                      <a:pt x="38" y="1054"/>
                    </a:lnTo>
                    <a:lnTo>
                      <a:pt x="51" y="1021"/>
                    </a:lnTo>
                    <a:lnTo>
                      <a:pt x="71" y="992"/>
                    </a:lnTo>
                    <a:lnTo>
                      <a:pt x="96" y="966"/>
                    </a:lnTo>
                    <a:lnTo>
                      <a:pt x="71" y="941"/>
                    </a:lnTo>
                    <a:lnTo>
                      <a:pt x="51" y="912"/>
                    </a:lnTo>
                    <a:lnTo>
                      <a:pt x="38" y="879"/>
                    </a:lnTo>
                    <a:lnTo>
                      <a:pt x="28" y="844"/>
                    </a:lnTo>
                    <a:lnTo>
                      <a:pt x="25" y="807"/>
                    </a:lnTo>
                    <a:lnTo>
                      <a:pt x="28" y="769"/>
                    </a:lnTo>
                    <a:lnTo>
                      <a:pt x="38" y="734"/>
                    </a:lnTo>
                    <a:lnTo>
                      <a:pt x="51" y="702"/>
                    </a:lnTo>
                    <a:lnTo>
                      <a:pt x="71" y="673"/>
                    </a:lnTo>
                    <a:lnTo>
                      <a:pt x="96" y="647"/>
                    </a:lnTo>
                    <a:lnTo>
                      <a:pt x="71" y="622"/>
                    </a:lnTo>
                    <a:lnTo>
                      <a:pt x="51" y="593"/>
                    </a:lnTo>
                    <a:lnTo>
                      <a:pt x="38" y="560"/>
                    </a:lnTo>
                    <a:lnTo>
                      <a:pt x="28" y="525"/>
                    </a:lnTo>
                    <a:lnTo>
                      <a:pt x="25" y="486"/>
                    </a:lnTo>
                    <a:lnTo>
                      <a:pt x="28" y="453"/>
                    </a:lnTo>
                    <a:lnTo>
                      <a:pt x="35" y="421"/>
                    </a:lnTo>
                    <a:lnTo>
                      <a:pt x="47" y="392"/>
                    </a:lnTo>
                    <a:lnTo>
                      <a:pt x="62" y="366"/>
                    </a:lnTo>
                    <a:lnTo>
                      <a:pt x="81" y="341"/>
                    </a:lnTo>
                    <a:lnTo>
                      <a:pt x="102" y="321"/>
                    </a:lnTo>
                    <a:lnTo>
                      <a:pt x="83" y="303"/>
                    </a:lnTo>
                    <a:lnTo>
                      <a:pt x="67" y="285"/>
                    </a:lnTo>
                    <a:lnTo>
                      <a:pt x="52" y="268"/>
                    </a:lnTo>
                    <a:lnTo>
                      <a:pt x="39" y="251"/>
                    </a:lnTo>
                    <a:lnTo>
                      <a:pt x="27" y="231"/>
                    </a:lnTo>
                    <a:lnTo>
                      <a:pt x="17" y="210"/>
                    </a:lnTo>
                    <a:lnTo>
                      <a:pt x="10" y="185"/>
                    </a:lnTo>
                    <a:lnTo>
                      <a:pt x="4" y="156"/>
                    </a:lnTo>
                    <a:lnTo>
                      <a:pt x="0" y="124"/>
                    </a:lnTo>
                    <a:lnTo>
                      <a:pt x="0" y="84"/>
                    </a:lnTo>
                    <a:lnTo>
                      <a:pt x="0" y="33"/>
                    </a:lnTo>
                    <a:lnTo>
                      <a:pt x="30" y="39"/>
                    </a:lnTo>
                    <a:lnTo>
                      <a:pt x="59" y="44"/>
                    </a:lnTo>
                    <a:lnTo>
                      <a:pt x="89" y="45"/>
                    </a:lnTo>
                    <a:lnTo>
                      <a:pt x="127" y="43"/>
                    </a:lnTo>
                    <a:lnTo>
                      <a:pt x="164" y="35"/>
                    </a:lnTo>
                    <a:lnTo>
                      <a:pt x="202" y="25"/>
                    </a:lnTo>
                    <a:lnTo>
                      <a:pt x="236" y="8"/>
                    </a:lnTo>
                    <a:lnTo>
                      <a:pt x="271" y="25"/>
                    </a:lnTo>
                    <a:lnTo>
                      <a:pt x="307" y="35"/>
                    </a:lnTo>
                    <a:lnTo>
                      <a:pt x="344" y="43"/>
                    </a:lnTo>
                    <a:lnTo>
                      <a:pt x="383" y="45"/>
                    </a:lnTo>
                    <a:lnTo>
                      <a:pt x="422" y="43"/>
                    </a:lnTo>
                    <a:lnTo>
                      <a:pt x="459" y="34"/>
                    </a:lnTo>
                    <a:lnTo>
                      <a:pt x="496" y="21"/>
                    </a:lnTo>
                    <a:lnTo>
                      <a:pt x="531" y="8"/>
                    </a:lnTo>
                    <a:lnTo>
                      <a:pt x="564" y="25"/>
                    </a:lnTo>
                    <a:lnTo>
                      <a:pt x="602" y="35"/>
                    </a:lnTo>
                    <a:lnTo>
                      <a:pt x="639" y="43"/>
                    </a:lnTo>
                    <a:lnTo>
                      <a:pt x="677" y="45"/>
                    </a:lnTo>
                    <a:lnTo>
                      <a:pt x="715" y="43"/>
                    </a:lnTo>
                    <a:lnTo>
                      <a:pt x="753" y="33"/>
                    </a:lnTo>
                    <a:lnTo>
                      <a:pt x="789" y="19"/>
                    </a:lnTo>
                    <a:lnTo>
                      <a:pt x="824" y="0"/>
                    </a:lnTo>
                    <a:close/>
                  </a:path>
                </a:pathLst>
              </a:custGeom>
              <a:solidFill>
                <a:srgbClr val="3DCDAD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8" name="Freeform 74"/>
              <p:cNvSpPr>
                <a:spLocks/>
              </p:cNvSpPr>
              <p:nvPr/>
            </p:nvSpPr>
            <p:spPr bwMode="auto">
              <a:xfrm>
                <a:off x="3222" y="1714"/>
                <a:ext cx="91" cy="179"/>
              </a:xfrm>
              <a:custGeom>
                <a:avLst/>
                <a:gdLst>
                  <a:gd name="T0" fmla="*/ 45 w 91"/>
                  <a:gd name="T1" fmla="*/ 0 h 179"/>
                  <a:gd name="T2" fmla="*/ 57 w 91"/>
                  <a:gd name="T3" fmla="*/ 2 h 179"/>
                  <a:gd name="T4" fmla="*/ 68 w 91"/>
                  <a:gd name="T5" fmla="*/ 12 h 179"/>
                  <a:gd name="T6" fmla="*/ 77 w 91"/>
                  <a:gd name="T7" fmla="*/ 25 h 179"/>
                  <a:gd name="T8" fmla="*/ 83 w 91"/>
                  <a:gd name="T9" fmla="*/ 43 h 179"/>
                  <a:gd name="T10" fmla="*/ 88 w 91"/>
                  <a:gd name="T11" fmla="*/ 65 h 179"/>
                  <a:gd name="T12" fmla="*/ 91 w 91"/>
                  <a:gd name="T13" fmla="*/ 89 h 179"/>
                  <a:gd name="T14" fmla="*/ 88 w 91"/>
                  <a:gd name="T15" fmla="*/ 112 h 179"/>
                  <a:gd name="T16" fmla="*/ 83 w 91"/>
                  <a:gd name="T17" fmla="*/ 134 h 179"/>
                  <a:gd name="T18" fmla="*/ 77 w 91"/>
                  <a:gd name="T19" fmla="*/ 152 h 179"/>
                  <a:gd name="T20" fmla="*/ 68 w 91"/>
                  <a:gd name="T21" fmla="*/ 167 h 179"/>
                  <a:gd name="T22" fmla="*/ 57 w 91"/>
                  <a:gd name="T23" fmla="*/ 175 h 179"/>
                  <a:gd name="T24" fmla="*/ 45 w 91"/>
                  <a:gd name="T25" fmla="*/ 179 h 179"/>
                  <a:gd name="T26" fmla="*/ 34 w 91"/>
                  <a:gd name="T27" fmla="*/ 175 h 179"/>
                  <a:gd name="T28" fmla="*/ 23 w 91"/>
                  <a:gd name="T29" fmla="*/ 167 h 179"/>
                  <a:gd name="T30" fmla="*/ 13 w 91"/>
                  <a:gd name="T31" fmla="*/ 152 h 179"/>
                  <a:gd name="T32" fmla="*/ 7 w 91"/>
                  <a:gd name="T33" fmla="*/ 134 h 179"/>
                  <a:gd name="T34" fmla="*/ 2 w 91"/>
                  <a:gd name="T35" fmla="*/ 112 h 179"/>
                  <a:gd name="T36" fmla="*/ 0 w 91"/>
                  <a:gd name="T37" fmla="*/ 89 h 179"/>
                  <a:gd name="T38" fmla="*/ 2 w 91"/>
                  <a:gd name="T39" fmla="*/ 65 h 179"/>
                  <a:gd name="T40" fmla="*/ 7 w 91"/>
                  <a:gd name="T41" fmla="*/ 43 h 179"/>
                  <a:gd name="T42" fmla="*/ 13 w 91"/>
                  <a:gd name="T43" fmla="*/ 25 h 179"/>
                  <a:gd name="T44" fmla="*/ 23 w 91"/>
                  <a:gd name="T45" fmla="*/ 12 h 179"/>
                  <a:gd name="T46" fmla="*/ 34 w 91"/>
                  <a:gd name="T47" fmla="*/ 2 h 179"/>
                  <a:gd name="T48" fmla="*/ 45 w 91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179">
                    <a:moveTo>
                      <a:pt x="45" y="0"/>
                    </a:moveTo>
                    <a:lnTo>
                      <a:pt x="57" y="2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83" y="43"/>
                    </a:lnTo>
                    <a:lnTo>
                      <a:pt x="88" y="65"/>
                    </a:lnTo>
                    <a:lnTo>
                      <a:pt x="91" y="89"/>
                    </a:lnTo>
                    <a:lnTo>
                      <a:pt x="88" y="112"/>
                    </a:lnTo>
                    <a:lnTo>
                      <a:pt x="83" y="134"/>
                    </a:lnTo>
                    <a:lnTo>
                      <a:pt x="77" y="152"/>
                    </a:lnTo>
                    <a:lnTo>
                      <a:pt x="68" y="167"/>
                    </a:lnTo>
                    <a:lnTo>
                      <a:pt x="57" y="175"/>
                    </a:lnTo>
                    <a:lnTo>
                      <a:pt x="45" y="179"/>
                    </a:lnTo>
                    <a:lnTo>
                      <a:pt x="34" y="175"/>
                    </a:lnTo>
                    <a:lnTo>
                      <a:pt x="23" y="167"/>
                    </a:lnTo>
                    <a:lnTo>
                      <a:pt x="13" y="152"/>
                    </a:lnTo>
                    <a:lnTo>
                      <a:pt x="7" y="134"/>
                    </a:lnTo>
                    <a:lnTo>
                      <a:pt x="2" y="112"/>
                    </a:lnTo>
                    <a:lnTo>
                      <a:pt x="0" y="89"/>
                    </a:lnTo>
                    <a:lnTo>
                      <a:pt x="2" y="65"/>
                    </a:lnTo>
                    <a:lnTo>
                      <a:pt x="7" y="43"/>
                    </a:lnTo>
                    <a:lnTo>
                      <a:pt x="13" y="25"/>
                    </a:lnTo>
                    <a:lnTo>
                      <a:pt x="23" y="12"/>
                    </a:lnTo>
                    <a:lnTo>
                      <a:pt x="34" y="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58FCB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89" name="Freeform 75"/>
              <p:cNvSpPr>
                <a:spLocks/>
              </p:cNvSpPr>
              <p:nvPr/>
            </p:nvSpPr>
            <p:spPr bwMode="auto">
              <a:xfrm>
                <a:off x="3222" y="2039"/>
                <a:ext cx="91" cy="179"/>
              </a:xfrm>
              <a:custGeom>
                <a:avLst/>
                <a:gdLst>
                  <a:gd name="T0" fmla="*/ 45 w 91"/>
                  <a:gd name="T1" fmla="*/ 0 h 179"/>
                  <a:gd name="T2" fmla="*/ 57 w 91"/>
                  <a:gd name="T3" fmla="*/ 4 h 179"/>
                  <a:gd name="T4" fmla="*/ 68 w 91"/>
                  <a:gd name="T5" fmla="*/ 12 h 179"/>
                  <a:gd name="T6" fmla="*/ 77 w 91"/>
                  <a:gd name="T7" fmla="*/ 27 h 179"/>
                  <a:gd name="T8" fmla="*/ 83 w 91"/>
                  <a:gd name="T9" fmla="*/ 45 h 179"/>
                  <a:gd name="T10" fmla="*/ 88 w 91"/>
                  <a:gd name="T11" fmla="*/ 67 h 179"/>
                  <a:gd name="T12" fmla="*/ 91 w 91"/>
                  <a:gd name="T13" fmla="*/ 90 h 179"/>
                  <a:gd name="T14" fmla="*/ 88 w 91"/>
                  <a:gd name="T15" fmla="*/ 114 h 179"/>
                  <a:gd name="T16" fmla="*/ 83 w 91"/>
                  <a:gd name="T17" fmla="*/ 136 h 179"/>
                  <a:gd name="T18" fmla="*/ 77 w 91"/>
                  <a:gd name="T19" fmla="*/ 154 h 179"/>
                  <a:gd name="T20" fmla="*/ 68 w 91"/>
                  <a:gd name="T21" fmla="*/ 167 h 179"/>
                  <a:gd name="T22" fmla="*/ 57 w 91"/>
                  <a:gd name="T23" fmla="*/ 177 h 179"/>
                  <a:gd name="T24" fmla="*/ 45 w 91"/>
                  <a:gd name="T25" fmla="*/ 179 h 179"/>
                  <a:gd name="T26" fmla="*/ 34 w 91"/>
                  <a:gd name="T27" fmla="*/ 177 h 179"/>
                  <a:gd name="T28" fmla="*/ 23 w 91"/>
                  <a:gd name="T29" fmla="*/ 167 h 179"/>
                  <a:gd name="T30" fmla="*/ 13 w 91"/>
                  <a:gd name="T31" fmla="*/ 154 h 179"/>
                  <a:gd name="T32" fmla="*/ 7 w 91"/>
                  <a:gd name="T33" fmla="*/ 136 h 179"/>
                  <a:gd name="T34" fmla="*/ 2 w 91"/>
                  <a:gd name="T35" fmla="*/ 114 h 179"/>
                  <a:gd name="T36" fmla="*/ 0 w 91"/>
                  <a:gd name="T37" fmla="*/ 90 h 179"/>
                  <a:gd name="T38" fmla="*/ 2 w 91"/>
                  <a:gd name="T39" fmla="*/ 67 h 179"/>
                  <a:gd name="T40" fmla="*/ 7 w 91"/>
                  <a:gd name="T41" fmla="*/ 45 h 179"/>
                  <a:gd name="T42" fmla="*/ 13 w 91"/>
                  <a:gd name="T43" fmla="*/ 27 h 179"/>
                  <a:gd name="T44" fmla="*/ 23 w 91"/>
                  <a:gd name="T45" fmla="*/ 12 h 179"/>
                  <a:gd name="T46" fmla="*/ 34 w 91"/>
                  <a:gd name="T47" fmla="*/ 4 h 179"/>
                  <a:gd name="T48" fmla="*/ 45 w 91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179">
                    <a:moveTo>
                      <a:pt x="45" y="0"/>
                    </a:moveTo>
                    <a:lnTo>
                      <a:pt x="57" y="4"/>
                    </a:lnTo>
                    <a:lnTo>
                      <a:pt x="68" y="12"/>
                    </a:lnTo>
                    <a:lnTo>
                      <a:pt x="77" y="27"/>
                    </a:lnTo>
                    <a:lnTo>
                      <a:pt x="83" y="45"/>
                    </a:lnTo>
                    <a:lnTo>
                      <a:pt x="88" y="67"/>
                    </a:lnTo>
                    <a:lnTo>
                      <a:pt x="91" y="90"/>
                    </a:lnTo>
                    <a:lnTo>
                      <a:pt x="88" y="114"/>
                    </a:lnTo>
                    <a:lnTo>
                      <a:pt x="83" y="136"/>
                    </a:lnTo>
                    <a:lnTo>
                      <a:pt x="77" y="154"/>
                    </a:lnTo>
                    <a:lnTo>
                      <a:pt x="68" y="167"/>
                    </a:lnTo>
                    <a:lnTo>
                      <a:pt x="57" y="177"/>
                    </a:lnTo>
                    <a:lnTo>
                      <a:pt x="45" y="179"/>
                    </a:lnTo>
                    <a:lnTo>
                      <a:pt x="34" y="177"/>
                    </a:lnTo>
                    <a:lnTo>
                      <a:pt x="23" y="167"/>
                    </a:lnTo>
                    <a:lnTo>
                      <a:pt x="13" y="154"/>
                    </a:lnTo>
                    <a:lnTo>
                      <a:pt x="7" y="136"/>
                    </a:lnTo>
                    <a:lnTo>
                      <a:pt x="2" y="114"/>
                    </a:lnTo>
                    <a:lnTo>
                      <a:pt x="0" y="90"/>
                    </a:lnTo>
                    <a:lnTo>
                      <a:pt x="2" y="67"/>
                    </a:lnTo>
                    <a:lnTo>
                      <a:pt x="7" y="45"/>
                    </a:lnTo>
                    <a:lnTo>
                      <a:pt x="13" y="27"/>
                    </a:lnTo>
                    <a:lnTo>
                      <a:pt x="23" y="12"/>
                    </a:lnTo>
                    <a:lnTo>
                      <a:pt x="34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58FCB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0" name="Freeform 76"/>
              <p:cNvSpPr>
                <a:spLocks/>
              </p:cNvSpPr>
              <p:nvPr/>
            </p:nvSpPr>
            <p:spPr bwMode="auto">
              <a:xfrm>
                <a:off x="3222" y="2366"/>
                <a:ext cx="91" cy="178"/>
              </a:xfrm>
              <a:custGeom>
                <a:avLst/>
                <a:gdLst>
                  <a:gd name="T0" fmla="*/ 45 w 91"/>
                  <a:gd name="T1" fmla="*/ 0 h 178"/>
                  <a:gd name="T2" fmla="*/ 57 w 91"/>
                  <a:gd name="T3" fmla="*/ 3 h 178"/>
                  <a:gd name="T4" fmla="*/ 68 w 91"/>
                  <a:gd name="T5" fmla="*/ 12 h 178"/>
                  <a:gd name="T6" fmla="*/ 77 w 91"/>
                  <a:gd name="T7" fmla="*/ 26 h 178"/>
                  <a:gd name="T8" fmla="*/ 83 w 91"/>
                  <a:gd name="T9" fmla="*/ 44 h 178"/>
                  <a:gd name="T10" fmla="*/ 88 w 91"/>
                  <a:gd name="T11" fmla="*/ 66 h 178"/>
                  <a:gd name="T12" fmla="*/ 91 w 91"/>
                  <a:gd name="T13" fmla="*/ 89 h 178"/>
                  <a:gd name="T14" fmla="*/ 88 w 91"/>
                  <a:gd name="T15" fmla="*/ 113 h 178"/>
                  <a:gd name="T16" fmla="*/ 83 w 91"/>
                  <a:gd name="T17" fmla="*/ 135 h 178"/>
                  <a:gd name="T18" fmla="*/ 77 w 91"/>
                  <a:gd name="T19" fmla="*/ 153 h 178"/>
                  <a:gd name="T20" fmla="*/ 68 w 91"/>
                  <a:gd name="T21" fmla="*/ 166 h 178"/>
                  <a:gd name="T22" fmla="*/ 57 w 91"/>
                  <a:gd name="T23" fmla="*/ 176 h 178"/>
                  <a:gd name="T24" fmla="*/ 45 w 91"/>
                  <a:gd name="T25" fmla="*/ 178 h 178"/>
                  <a:gd name="T26" fmla="*/ 34 w 91"/>
                  <a:gd name="T27" fmla="*/ 176 h 178"/>
                  <a:gd name="T28" fmla="*/ 23 w 91"/>
                  <a:gd name="T29" fmla="*/ 166 h 178"/>
                  <a:gd name="T30" fmla="*/ 13 w 91"/>
                  <a:gd name="T31" fmla="*/ 153 h 178"/>
                  <a:gd name="T32" fmla="*/ 7 w 91"/>
                  <a:gd name="T33" fmla="*/ 135 h 178"/>
                  <a:gd name="T34" fmla="*/ 2 w 91"/>
                  <a:gd name="T35" fmla="*/ 113 h 178"/>
                  <a:gd name="T36" fmla="*/ 0 w 91"/>
                  <a:gd name="T37" fmla="*/ 89 h 178"/>
                  <a:gd name="T38" fmla="*/ 2 w 91"/>
                  <a:gd name="T39" fmla="*/ 66 h 178"/>
                  <a:gd name="T40" fmla="*/ 7 w 91"/>
                  <a:gd name="T41" fmla="*/ 44 h 178"/>
                  <a:gd name="T42" fmla="*/ 13 w 91"/>
                  <a:gd name="T43" fmla="*/ 26 h 178"/>
                  <a:gd name="T44" fmla="*/ 23 w 91"/>
                  <a:gd name="T45" fmla="*/ 12 h 178"/>
                  <a:gd name="T46" fmla="*/ 34 w 91"/>
                  <a:gd name="T47" fmla="*/ 3 h 178"/>
                  <a:gd name="T48" fmla="*/ 45 w 91"/>
                  <a:gd name="T4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178">
                    <a:moveTo>
                      <a:pt x="45" y="0"/>
                    </a:moveTo>
                    <a:lnTo>
                      <a:pt x="57" y="3"/>
                    </a:lnTo>
                    <a:lnTo>
                      <a:pt x="68" y="12"/>
                    </a:lnTo>
                    <a:lnTo>
                      <a:pt x="77" y="26"/>
                    </a:lnTo>
                    <a:lnTo>
                      <a:pt x="83" y="44"/>
                    </a:lnTo>
                    <a:lnTo>
                      <a:pt x="88" y="66"/>
                    </a:lnTo>
                    <a:lnTo>
                      <a:pt x="91" y="89"/>
                    </a:lnTo>
                    <a:lnTo>
                      <a:pt x="88" y="113"/>
                    </a:lnTo>
                    <a:lnTo>
                      <a:pt x="83" y="135"/>
                    </a:lnTo>
                    <a:lnTo>
                      <a:pt x="77" y="153"/>
                    </a:lnTo>
                    <a:lnTo>
                      <a:pt x="68" y="166"/>
                    </a:lnTo>
                    <a:lnTo>
                      <a:pt x="57" y="176"/>
                    </a:lnTo>
                    <a:lnTo>
                      <a:pt x="45" y="178"/>
                    </a:lnTo>
                    <a:lnTo>
                      <a:pt x="34" y="176"/>
                    </a:lnTo>
                    <a:lnTo>
                      <a:pt x="23" y="166"/>
                    </a:lnTo>
                    <a:lnTo>
                      <a:pt x="13" y="153"/>
                    </a:lnTo>
                    <a:lnTo>
                      <a:pt x="7" y="135"/>
                    </a:lnTo>
                    <a:lnTo>
                      <a:pt x="2" y="113"/>
                    </a:lnTo>
                    <a:lnTo>
                      <a:pt x="0" y="89"/>
                    </a:lnTo>
                    <a:lnTo>
                      <a:pt x="2" y="66"/>
                    </a:lnTo>
                    <a:lnTo>
                      <a:pt x="7" y="44"/>
                    </a:lnTo>
                    <a:lnTo>
                      <a:pt x="13" y="26"/>
                    </a:lnTo>
                    <a:lnTo>
                      <a:pt x="23" y="12"/>
                    </a:lnTo>
                    <a:lnTo>
                      <a:pt x="34" y="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58FCB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1" name="Freeform 77"/>
              <p:cNvSpPr>
                <a:spLocks/>
              </p:cNvSpPr>
              <p:nvPr/>
            </p:nvSpPr>
            <p:spPr bwMode="auto">
              <a:xfrm>
                <a:off x="3261" y="2679"/>
                <a:ext cx="64" cy="1331"/>
              </a:xfrm>
              <a:custGeom>
                <a:avLst/>
                <a:gdLst>
                  <a:gd name="T0" fmla="*/ 32 w 64"/>
                  <a:gd name="T1" fmla="*/ 0 h 1331"/>
                  <a:gd name="T2" fmla="*/ 43 w 64"/>
                  <a:gd name="T3" fmla="*/ 2 h 1331"/>
                  <a:gd name="T4" fmla="*/ 52 w 64"/>
                  <a:gd name="T5" fmla="*/ 7 h 1331"/>
                  <a:gd name="T6" fmla="*/ 58 w 64"/>
                  <a:gd name="T7" fmla="*/ 15 h 1331"/>
                  <a:gd name="T8" fmla="*/ 61 w 64"/>
                  <a:gd name="T9" fmla="*/ 25 h 1331"/>
                  <a:gd name="T10" fmla="*/ 62 w 64"/>
                  <a:gd name="T11" fmla="*/ 37 h 1331"/>
                  <a:gd name="T12" fmla="*/ 64 w 64"/>
                  <a:gd name="T13" fmla="*/ 50 h 1331"/>
                  <a:gd name="T14" fmla="*/ 64 w 64"/>
                  <a:gd name="T15" fmla="*/ 64 h 1331"/>
                  <a:gd name="T16" fmla="*/ 64 w 64"/>
                  <a:gd name="T17" fmla="*/ 1280 h 1331"/>
                  <a:gd name="T18" fmla="*/ 64 w 64"/>
                  <a:gd name="T19" fmla="*/ 1295 h 1331"/>
                  <a:gd name="T20" fmla="*/ 62 w 64"/>
                  <a:gd name="T21" fmla="*/ 1307 h 1331"/>
                  <a:gd name="T22" fmla="*/ 60 w 64"/>
                  <a:gd name="T23" fmla="*/ 1318 h 1331"/>
                  <a:gd name="T24" fmla="*/ 54 w 64"/>
                  <a:gd name="T25" fmla="*/ 1325 h 1331"/>
                  <a:gd name="T26" fmla="*/ 45 w 64"/>
                  <a:gd name="T27" fmla="*/ 1330 h 1331"/>
                  <a:gd name="T28" fmla="*/ 32 w 64"/>
                  <a:gd name="T29" fmla="*/ 1331 h 1331"/>
                  <a:gd name="T30" fmla="*/ 19 w 64"/>
                  <a:gd name="T31" fmla="*/ 1330 h 1331"/>
                  <a:gd name="T32" fmla="*/ 9 w 64"/>
                  <a:gd name="T33" fmla="*/ 1325 h 1331"/>
                  <a:gd name="T34" fmla="*/ 4 w 64"/>
                  <a:gd name="T35" fmla="*/ 1318 h 1331"/>
                  <a:gd name="T36" fmla="*/ 1 w 64"/>
                  <a:gd name="T37" fmla="*/ 1307 h 1331"/>
                  <a:gd name="T38" fmla="*/ 0 w 64"/>
                  <a:gd name="T39" fmla="*/ 1295 h 1331"/>
                  <a:gd name="T40" fmla="*/ 0 w 64"/>
                  <a:gd name="T41" fmla="*/ 1280 h 1331"/>
                  <a:gd name="T42" fmla="*/ 0 w 64"/>
                  <a:gd name="T43" fmla="*/ 64 h 1331"/>
                  <a:gd name="T44" fmla="*/ 0 w 64"/>
                  <a:gd name="T45" fmla="*/ 50 h 1331"/>
                  <a:gd name="T46" fmla="*/ 1 w 64"/>
                  <a:gd name="T47" fmla="*/ 37 h 1331"/>
                  <a:gd name="T48" fmla="*/ 2 w 64"/>
                  <a:gd name="T49" fmla="*/ 25 h 1331"/>
                  <a:gd name="T50" fmla="*/ 6 w 64"/>
                  <a:gd name="T51" fmla="*/ 15 h 1331"/>
                  <a:gd name="T52" fmla="*/ 12 w 64"/>
                  <a:gd name="T53" fmla="*/ 7 h 1331"/>
                  <a:gd name="T54" fmla="*/ 20 w 64"/>
                  <a:gd name="T55" fmla="*/ 2 h 1331"/>
                  <a:gd name="T56" fmla="*/ 32 w 64"/>
                  <a:gd name="T57" fmla="*/ 0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1331">
                    <a:moveTo>
                      <a:pt x="32" y="0"/>
                    </a:moveTo>
                    <a:lnTo>
                      <a:pt x="43" y="2"/>
                    </a:lnTo>
                    <a:lnTo>
                      <a:pt x="52" y="7"/>
                    </a:lnTo>
                    <a:lnTo>
                      <a:pt x="58" y="15"/>
                    </a:lnTo>
                    <a:lnTo>
                      <a:pt x="61" y="25"/>
                    </a:lnTo>
                    <a:lnTo>
                      <a:pt x="62" y="37"/>
                    </a:lnTo>
                    <a:lnTo>
                      <a:pt x="64" y="50"/>
                    </a:lnTo>
                    <a:lnTo>
                      <a:pt x="64" y="64"/>
                    </a:lnTo>
                    <a:lnTo>
                      <a:pt x="64" y="1280"/>
                    </a:lnTo>
                    <a:lnTo>
                      <a:pt x="64" y="1295"/>
                    </a:lnTo>
                    <a:lnTo>
                      <a:pt x="62" y="1307"/>
                    </a:lnTo>
                    <a:lnTo>
                      <a:pt x="60" y="1318"/>
                    </a:lnTo>
                    <a:lnTo>
                      <a:pt x="54" y="1325"/>
                    </a:lnTo>
                    <a:lnTo>
                      <a:pt x="45" y="1330"/>
                    </a:lnTo>
                    <a:lnTo>
                      <a:pt x="32" y="1331"/>
                    </a:lnTo>
                    <a:lnTo>
                      <a:pt x="19" y="1330"/>
                    </a:lnTo>
                    <a:lnTo>
                      <a:pt x="9" y="1325"/>
                    </a:lnTo>
                    <a:lnTo>
                      <a:pt x="4" y="1318"/>
                    </a:lnTo>
                    <a:lnTo>
                      <a:pt x="1" y="1307"/>
                    </a:lnTo>
                    <a:lnTo>
                      <a:pt x="0" y="1295"/>
                    </a:lnTo>
                    <a:lnTo>
                      <a:pt x="0" y="1280"/>
                    </a:lnTo>
                    <a:lnTo>
                      <a:pt x="0" y="64"/>
                    </a:lnTo>
                    <a:lnTo>
                      <a:pt x="0" y="50"/>
                    </a:lnTo>
                    <a:lnTo>
                      <a:pt x="1" y="37"/>
                    </a:lnTo>
                    <a:lnTo>
                      <a:pt x="2" y="25"/>
                    </a:lnTo>
                    <a:lnTo>
                      <a:pt x="6" y="15"/>
                    </a:lnTo>
                    <a:lnTo>
                      <a:pt x="12" y="7"/>
                    </a:lnTo>
                    <a:lnTo>
                      <a:pt x="20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8FCB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2" name="Freeform 78"/>
              <p:cNvSpPr>
                <a:spLocks/>
              </p:cNvSpPr>
              <p:nvPr/>
            </p:nvSpPr>
            <p:spPr bwMode="auto">
              <a:xfrm>
                <a:off x="3210" y="941"/>
                <a:ext cx="139" cy="287"/>
              </a:xfrm>
              <a:custGeom>
                <a:avLst/>
                <a:gdLst>
                  <a:gd name="T0" fmla="*/ 116 w 139"/>
                  <a:gd name="T1" fmla="*/ 0 h 287"/>
                  <a:gd name="T2" fmla="*/ 124 w 139"/>
                  <a:gd name="T3" fmla="*/ 0 h 287"/>
                  <a:gd name="T4" fmla="*/ 132 w 139"/>
                  <a:gd name="T5" fmla="*/ 6 h 287"/>
                  <a:gd name="T6" fmla="*/ 136 w 139"/>
                  <a:gd name="T7" fmla="*/ 18 h 287"/>
                  <a:gd name="T8" fmla="*/ 139 w 139"/>
                  <a:gd name="T9" fmla="*/ 34 h 287"/>
                  <a:gd name="T10" fmla="*/ 138 w 139"/>
                  <a:gd name="T11" fmla="*/ 53 h 287"/>
                  <a:gd name="T12" fmla="*/ 135 w 139"/>
                  <a:gd name="T13" fmla="*/ 76 h 287"/>
                  <a:gd name="T14" fmla="*/ 129 w 139"/>
                  <a:gd name="T15" fmla="*/ 103 h 287"/>
                  <a:gd name="T16" fmla="*/ 121 w 139"/>
                  <a:gd name="T17" fmla="*/ 131 h 287"/>
                  <a:gd name="T18" fmla="*/ 111 w 139"/>
                  <a:gd name="T19" fmla="*/ 160 h 287"/>
                  <a:gd name="T20" fmla="*/ 99 w 139"/>
                  <a:gd name="T21" fmla="*/ 188 h 287"/>
                  <a:gd name="T22" fmla="*/ 86 w 139"/>
                  <a:gd name="T23" fmla="*/ 214 h 287"/>
                  <a:gd name="T24" fmla="*/ 72 w 139"/>
                  <a:gd name="T25" fmla="*/ 237 h 287"/>
                  <a:gd name="T26" fmla="*/ 59 w 139"/>
                  <a:gd name="T27" fmla="*/ 255 h 287"/>
                  <a:gd name="T28" fmla="*/ 46 w 139"/>
                  <a:gd name="T29" fmla="*/ 271 h 287"/>
                  <a:gd name="T30" fmla="*/ 34 w 139"/>
                  <a:gd name="T31" fmla="*/ 281 h 287"/>
                  <a:gd name="T32" fmla="*/ 23 w 139"/>
                  <a:gd name="T33" fmla="*/ 287 h 287"/>
                  <a:gd name="T34" fmla="*/ 13 w 139"/>
                  <a:gd name="T35" fmla="*/ 286 h 287"/>
                  <a:gd name="T36" fmla="*/ 6 w 139"/>
                  <a:gd name="T37" fmla="*/ 280 h 287"/>
                  <a:gd name="T38" fmla="*/ 1 w 139"/>
                  <a:gd name="T39" fmla="*/ 269 h 287"/>
                  <a:gd name="T40" fmla="*/ 0 w 139"/>
                  <a:gd name="T41" fmla="*/ 253 h 287"/>
                  <a:gd name="T42" fmla="*/ 0 w 139"/>
                  <a:gd name="T43" fmla="*/ 232 h 287"/>
                  <a:gd name="T44" fmla="*/ 3 w 139"/>
                  <a:gd name="T45" fmla="*/ 209 h 287"/>
                  <a:gd name="T46" fmla="*/ 8 w 139"/>
                  <a:gd name="T47" fmla="*/ 184 h 287"/>
                  <a:gd name="T48" fmla="*/ 17 w 139"/>
                  <a:gd name="T49" fmla="*/ 156 h 287"/>
                  <a:gd name="T50" fmla="*/ 28 w 139"/>
                  <a:gd name="T51" fmla="*/ 127 h 287"/>
                  <a:gd name="T52" fmla="*/ 40 w 139"/>
                  <a:gd name="T53" fmla="*/ 98 h 287"/>
                  <a:gd name="T54" fmla="*/ 52 w 139"/>
                  <a:gd name="T55" fmla="*/ 73 h 287"/>
                  <a:gd name="T56" fmla="*/ 65 w 139"/>
                  <a:gd name="T57" fmla="*/ 50 h 287"/>
                  <a:gd name="T58" fmla="*/ 78 w 139"/>
                  <a:gd name="T59" fmla="*/ 30 h 287"/>
                  <a:gd name="T60" fmla="*/ 92 w 139"/>
                  <a:gd name="T61" fmla="*/ 16 h 287"/>
                  <a:gd name="T62" fmla="*/ 104 w 139"/>
                  <a:gd name="T63" fmla="*/ 5 h 287"/>
                  <a:gd name="T64" fmla="*/ 116 w 139"/>
                  <a:gd name="T6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287">
                    <a:moveTo>
                      <a:pt x="116" y="0"/>
                    </a:moveTo>
                    <a:lnTo>
                      <a:pt x="124" y="0"/>
                    </a:lnTo>
                    <a:lnTo>
                      <a:pt x="132" y="6"/>
                    </a:lnTo>
                    <a:lnTo>
                      <a:pt x="136" y="18"/>
                    </a:lnTo>
                    <a:lnTo>
                      <a:pt x="139" y="34"/>
                    </a:lnTo>
                    <a:lnTo>
                      <a:pt x="138" y="53"/>
                    </a:lnTo>
                    <a:lnTo>
                      <a:pt x="135" y="76"/>
                    </a:lnTo>
                    <a:lnTo>
                      <a:pt x="129" y="103"/>
                    </a:lnTo>
                    <a:lnTo>
                      <a:pt x="121" y="131"/>
                    </a:lnTo>
                    <a:lnTo>
                      <a:pt x="111" y="160"/>
                    </a:lnTo>
                    <a:lnTo>
                      <a:pt x="99" y="188"/>
                    </a:lnTo>
                    <a:lnTo>
                      <a:pt x="86" y="214"/>
                    </a:lnTo>
                    <a:lnTo>
                      <a:pt x="72" y="237"/>
                    </a:lnTo>
                    <a:lnTo>
                      <a:pt x="59" y="255"/>
                    </a:lnTo>
                    <a:lnTo>
                      <a:pt x="46" y="271"/>
                    </a:lnTo>
                    <a:lnTo>
                      <a:pt x="34" y="281"/>
                    </a:lnTo>
                    <a:lnTo>
                      <a:pt x="23" y="287"/>
                    </a:lnTo>
                    <a:lnTo>
                      <a:pt x="13" y="286"/>
                    </a:lnTo>
                    <a:lnTo>
                      <a:pt x="6" y="280"/>
                    </a:lnTo>
                    <a:lnTo>
                      <a:pt x="1" y="269"/>
                    </a:lnTo>
                    <a:lnTo>
                      <a:pt x="0" y="253"/>
                    </a:lnTo>
                    <a:lnTo>
                      <a:pt x="0" y="232"/>
                    </a:lnTo>
                    <a:lnTo>
                      <a:pt x="3" y="209"/>
                    </a:lnTo>
                    <a:lnTo>
                      <a:pt x="8" y="184"/>
                    </a:lnTo>
                    <a:lnTo>
                      <a:pt x="17" y="156"/>
                    </a:lnTo>
                    <a:lnTo>
                      <a:pt x="28" y="127"/>
                    </a:lnTo>
                    <a:lnTo>
                      <a:pt x="40" y="98"/>
                    </a:lnTo>
                    <a:lnTo>
                      <a:pt x="52" y="73"/>
                    </a:lnTo>
                    <a:lnTo>
                      <a:pt x="65" y="50"/>
                    </a:lnTo>
                    <a:lnTo>
                      <a:pt x="78" y="30"/>
                    </a:lnTo>
                    <a:lnTo>
                      <a:pt x="92" y="16"/>
                    </a:lnTo>
                    <a:lnTo>
                      <a:pt x="104" y="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A2FFDC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3" name="Rectangle 79"/>
              <p:cNvSpPr>
                <a:spLocks noChangeArrowheads="1"/>
              </p:cNvSpPr>
              <p:nvPr/>
            </p:nvSpPr>
            <p:spPr bwMode="auto">
              <a:xfrm>
                <a:off x="3453" y="421"/>
                <a:ext cx="767" cy="64"/>
              </a:xfrm>
              <a:prstGeom prst="rect">
                <a:avLst/>
              </a:prstGeom>
              <a:solidFill>
                <a:srgbClr val="35B0EE"/>
              </a:solidFill>
              <a:ln w="0">
                <a:noFill/>
                <a:prstDash val="solid"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4" name="Freeform 80"/>
              <p:cNvSpPr>
                <a:spLocks/>
              </p:cNvSpPr>
              <p:nvPr/>
            </p:nvSpPr>
            <p:spPr bwMode="auto">
              <a:xfrm>
                <a:off x="3325" y="1643"/>
                <a:ext cx="1023" cy="58"/>
              </a:xfrm>
              <a:custGeom>
                <a:avLst/>
                <a:gdLst>
                  <a:gd name="T0" fmla="*/ 13 w 1023"/>
                  <a:gd name="T1" fmla="*/ 0 h 58"/>
                  <a:gd name="T2" fmla="*/ 1004 w 1023"/>
                  <a:gd name="T3" fmla="*/ 0 h 58"/>
                  <a:gd name="T4" fmla="*/ 1009 w 1023"/>
                  <a:gd name="T5" fmla="*/ 1 h 58"/>
                  <a:gd name="T6" fmla="*/ 1012 w 1023"/>
                  <a:gd name="T7" fmla="*/ 4 h 58"/>
                  <a:gd name="T8" fmla="*/ 1015 w 1023"/>
                  <a:gd name="T9" fmla="*/ 8 h 58"/>
                  <a:gd name="T10" fmla="*/ 1016 w 1023"/>
                  <a:gd name="T11" fmla="*/ 13 h 58"/>
                  <a:gd name="T12" fmla="*/ 1016 w 1023"/>
                  <a:gd name="T13" fmla="*/ 44 h 58"/>
                  <a:gd name="T14" fmla="*/ 1023 w 1023"/>
                  <a:gd name="T15" fmla="*/ 44 h 58"/>
                  <a:gd name="T16" fmla="*/ 1022 w 1023"/>
                  <a:gd name="T17" fmla="*/ 49 h 58"/>
                  <a:gd name="T18" fmla="*/ 1018 w 1023"/>
                  <a:gd name="T19" fmla="*/ 54 h 58"/>
                  <a:gd name="T20" fmla="*/ 1015 w 1023"/>
                  <a:gd name="T21" fmla="*/ 56 h 58"/>
                  <a:gd name="T22" fmla="*/ 1010 w 1023"/>
                  <a:gd name="T23" fmla="*/ 58 h 58"/>
                  <a:gd name="T24" fmla="*/ 13 w 1023"/>
                  <a:gd name="T25" fmla="*/ 58 h 58"/>
                  <a:gd name="T26" fmla="*/ 8 w 1023"/>
                  <a:gd name="T27" fmla="*/ 56 h 58"/>
                  <a:gd name="T28" fmla="*/ 3 w 1023"/>
                  <a:gd name="T29" fmla="*/ 54 h 58"/>
                  <a:gd name="T30" fmla="*/ 1 w 1023"/>
                  <a:gd name="T31" fmla="*/ 49 h 58"/>
                  <a:gd name="T32" fmla="*/ 0 w 1023"/>
                  <a:gd name="T33" fmla="*/ 44 h 58"/>
                  <a:gd name="T34" fmla="*/ 0 w 1023"/>
                  <a:gd name="T35" fmla="*/ 13 h 58"/>
                  <a:gd name="T36" fmla="*/ 1 w 1023"/>
                  <a:gd name="T37" fmla="*/ 8 h 58"/>
                  <a:gd name="T38" fmla="*/ 3 w 1023"/>
                  <a:gd name="T39" fmla="*/ 4 h 58"/>
                  <a:gd name="T40" fmla="*/ 8 w 1023"/>
                  <a:gd name="T41" fmla="*/ 1 h 58"/>
                  <a:gd name="T42" fmla="*/ 13 w 1023"/>
                  <a:gd name="T4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23" h="58">
                    <a:moveTo>
                      <a:pt x="13" y="0"/>
                    </a:moveTo>
                    <a:lnTo>
                      <a:pt x="1004" y="0"/>
                    </a:lnTo>
                    <a:lnTo>
                      <a:pt x="1009" y="1"/>
                    </a:lnTo>
                    <a:lnTo>
                      <a:pt x="1012" y="4"/>
                    </a:lnTo>
                    <a:lnTo>
                      <a:pt x="1015" y="8"/>
                    </a:lnTo>
                    <a:lnTo>
                      <a:pt x="1016" y="13"/>
                    </a:lnTo>
                    <a:lnTo>
                      <a:pt x="1016" y="44"/>
                    </a:lnTo>
                    <a:lnTo>
                      <a:pt x="1023" y="44"/>
                    </a:lnTo>
                    <a:lnTo>
                      <a:pt x="1022" y="49"/>
                    </a:lnTo>
                    <a:lnTo>
                      <a:pt x="1018" y="54"/>
                    </a:lnTo>
                    <a:lnTo>
                      <a:pt x="1015" y="56"/>
                    </a:lnTo>
                    <a:lnTo>
                      <a:pt x="1010" y="58"/>
                    </a:lnTo>
                    <a:lnTo>
                      <a:pt x="13" y="58"/>
                    </a:lnTo>
                    <a:lnTo>
                      <a:pt x="8" y="56"/>
                    </a:lnTo>
                    <a:lnTo>
                      <a:pt x="3" y="54"/>
                    </a:lnTo>
                    <a:lnTo>
                      <a:pt x="1" y="49"/>
                    </a:lnTo>
                    <a:lnTo>
                      <a:pt x="0" y="44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8FCB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5" name="Freeform 81"/>
              <p:cNvSpPr>
                <a:spLocks/>
              </p:cNvSpPr>
              <p:nvPr/>
            </p:nvSpPr>
            <p:spPr bwMode="auto">
              <a:xfrm>
                <a:off x="3325" y="1963"/>
                <a:ext cx="1023" cy="57"/>
              </a:xfrm>
              <a:custGeom>
                <a:avLst/>
                <a:gdLst>
                  <a:gd name="T0" fmla="*/ 13 w 1023"/>
                  <a:gd name="T1" fmla="*/ 0 h 57"/>
                  <a:gd name="T2" fmla="*/ 1004 w 1023"/>
                  <a:gd name="T3" fmla="*/ 0 h 57"/>
                  <a:gd name="T4" fmla="*/ 1009 w 1023"/>
                  <a:gd name="T5" fmla="*/ 1 h 57"/>
                  <a:gd name="T6" fmla="*/ 1012 w 1023"/>
                  <a:gd name="T7" fmla="*/ 4 h 57"/>
                  <a:gd name="T8" fmla="*/ 1015 w 1023"/>
                  <a:gd name="T9" fmla="*/ 8 h 57"/>
                  <a:gd name="T10" fmla="*/ 1016 w 1023"/>
                  <a:gd name="T11" fmla="*/ 12 h 57"/>
                  <a:gd name="T12" fmla="*/ 1016 w 1023"/>
                  <a:gd name="T13" fmla="*/ 45 h 57"/>
                  <a:gd name="T14" fmla="*/ 1023 w 1023"/>
                  <a:gd name="T15" fmla="*/ 45 h 57"/>
                  <a:gd name="T16" fmla="*/ 1022 w 1023"/>
                  <a:gd name="T17" fmla="*/ 49 h 57"/>
                  <a:gd name="T18" fmla="*/ 1018 w 1023"/>
                  <a:gd name="T19" fmla="*/ 53 h 57"/>
                  <a:gd name="T20" fmla="*/ 1015 w 1023"/>
                  <a:gd name="T21" fmla="*/ 57 h 57"/>
                  <a:gd name="T22" fmla="*/ 1010 w 1023"/>
                  <a:gd name="T23" fmla="*/ 57 h 57"/>
                  <a:gd name="T24" fmla="*/ 13 w 1023"/>
                  <a:gd name="T25" fmla="*/ 57 h 57"/>
                  <a:gd name="T26" fmla="*/ 8 w 1023"/>
                  <a:gd name="T27" fmla="*/ 57 h 57"/>
                  <a:gd name="T28" fmla="*/ 3 w 1023"/>
                  <a:gd name="T29" fmla="*/ 53 h 57"/>
                  <a:gd name="T30" fmla="*/ 1 w 1023"/>
                  <a:gd name="T31" fmla="*/ 49 h 57"/>
                  <a:gd name="T32" fmla="*/ 0 w 1023"/>
                  <a:gd name="T33" fmla="*/ 45 h 57"/>
                  <a:gd name="T34" fmla="*/ 0 w 1023"/>
                  <a:gd name="T35" fmla="*/ 12 h 57"/>
                  <a:gd name="T36" fmla="*/ 1 w 1023"/>
                  <a:gd name="T37" fmla="*/ 8 h 57"/>
                  <a:gd name="T38" fmla="*/ 3 w 1023"/>
                  <a:gd name="T39" fmla="*/ 4 h 57"/>
                  <a:gd name="T40" fmla="*/ 8 w 1023"/>
                  <a:gd name="T41" fmla="*/ 1 h 57"/>
                  <a:gd name="T42" fmla="*/ 13 w 1023"/>
                  <a:gd name="T4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23" h="57">
                    <a:moveTo>
                      <a:pt x="13" y="0"/>
                    </a:moveTo>
                    <a:lnTo>
                      <a:pt x="1004" y="0"/>
                    </a:lnTo>
                    <a:lnTo>
                      <a:pt x="1009" y="1"/>
                    </a:lnTo>
                    <a:lnTo>
                      <a:pt x="1012" y="4"/>
                    </a:lnTo>
                    <a:lnTo>
                      <a:pt x="1015" y="8"/>
                    </a:lnTo>
                    <a:lnTo>
                      <a:pt x="1016" y="12"/>
                    </a:lnTo>
                    <a:lnTo>
                      <a:pt x="1016" y="45"/>
                    </a:lnTo>
                    <a:lnTo>
                      <a:pt x="1023" y="45"/>
                    </a:lnTo>
                    <a:lnTo>
                      <a:pt x="1022" y="49"/>
                    </a:lnTo>
                    <a:lnTo>
                      <a:pt x="1018" y="53"/>
                    </a:lnTo>
                    <a:lnTo>
                      <a:pt x="1015" y="57"/>
                    </a:lnTo>
                    <a:lnTo>
                      <a:pt x="1010" y="57"/>
                    </a:lnTo>
                    <a:lnTo>
                      <a:pt x="13" y="57"/>
                    </a:lnTo>
                    <a:lnTo>
                      <a:pt x="8" y="57"/>
                    </a:lnTo>
                    <a:lnTo>
                      <a:pt x="3" y="53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8FCB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6" name="Freeform 82"/>
              <p:cNvSpPr>
                <a:spLocks/>
              </p:cNvSpPr>
              <p:nvPr/>
            </p:nvSpPr>
            <p:spPr bwMode="auto">
              <a:xfrm>
                <a:off x="3325" y="2282"/>
                <a:ext cx="1023" cy="58"/>
              </a:xfrm>
              <a:custGeom>
                <a:avLst/>
                <a:gdLst>
                  <a:gd name="T0" fmla="*/ 13 w 1023"/>
                  <a:gd name="T1" fmla="*/ 0 h 58"/>
                  <a:gd name="T2" fmla="*/ 1004 w 1023"/>
                  <a:gd name="T3" fmla="*/ 0 h 58"/>
                  <a:gd name="T4" fmla="*/ 1009 w 1023"/>
                  <a:gd name="T5" fmla="*/ 1 h 58"/>
                  <a:gd name="T6" fmla="*/ 1012 w 1023"/>
                  <a:gd name="T7" fmla="*/ 5 h 58"/>
                  <a:gd name="T8" fmla="*/ 1015 w 1023"/>
                  <a:gd name="T9" fmla="*/ 9 h 58"/>
                  <a:gd name="T10" fmla="*/ 1016 w 1023"/>
                  <a:gd name="T11" fmla="*/ 13 h 58"/>
                  <a:gd name="T12" fmla="*/ 1016 w 1023"/>
                  <a:gd name="T13" fmla="*/ 45 h 58"/>
                  <a:gd name="T14" fmla="*/ 1023 w 1023"/>
                  <a:gd name="T15" fmla="*/ 45 h 58"/>
                  <a:gd name="T16" fmla="*/ 1022 w 1023"/>
                  <a:gd name="T17" fmla="*/ 50 h 58"/>
                  <a:gd name="T18" fmla="*/ 1018 w 1023"/>
                  <a:gd name="T19" fmla="*/ 55 h 58"/>
                  <a:gd name="T20" fmla="*/ 1015 w 1023"/>
                  <a:gd name="T21" fmla="*/ 57 h 58"/>
                  <a:gd name="T22" fmla="*/ 1010 w 1023"/>
                  <a:gd name="T23" fmla="*/ 58 h 58"/>
                  <a:gd name="T24" fmla="*/ 13 w 1023"/>
                  <a:gd name="T25" fmla="*/ 58 h 58"/>
                  <a:gd name="T26" fmla="*/ 8 w 1023"/>
                  <a:gd name="T27" fmla="*/ 57 h 58"/>
                  <a:gd name="T28" fmla="*/ 3 w 1023"/>
                  <a:gd name="T29" fmla="*/ 55 h 58"/>
                  <a:gd name="T30" fmla="*/ 1 w 1023"/>
                  <a:gd name="T31" fmla="*/ 50 h 58"/>
                  <a:gd name="T32" fmla="*/ 0 w 1023"/>
                  <a:gd name="T33" fmla="*/ 45 h 58"/>
                  <a:gd name="T34" fmla="*/ 0 w 1023"/>
                  <a:gd name="T35" fmla="*/ 13 h 58"/>
                  <a:gd name="T36" fmla="*/ 1 w 1023"/>
                  <a:gd name="T37" fmla="*/ 9 h 58"/>
                  <a:gd name="T38" fmla="*/ 3 w 1023"/>
                  <a:gd name="T39" fmla="*/ 5 h 58"/>
                  <a:gd name="T40" fmla="*/ 8 w 1023"/>
                  <a:gd name="T41" fmla="*/ 1 h 58"/>
                  <a:gd name="T42" fmla="*/ 13 w 1023"/>
                  <a:gd name="T4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23" h="58">
                    <a:moveTo>
                      <a:pt x="13" y="0"/>
                    </a:moveTo>
                    <a:lnTo>
                      <a:pt x="1004" y="0"/>
                    </a:lnTo>
                    <a:lnTo>
                      <a:pt x="1009" y="1"/>
                    </a:lnTo>
                    <a:lnTo>
                      <a:pt x="1012" y="5"/>
                    </a:lnTo>
                    <a:lnTo>
                      <a:pt x="1015" y="9"/>
                    </a:lnTo>
                    <a:lnTo>
                      <a:pt x="1016" y="13"/>
                    </a:lnTo>
                    <a:lnTo>
                      <a:pt x="1016" y="45"/>
                    </a:lnTo>
                    <a:lnTo>
                      <a:pt x="1023" y="45"/>
                    </a:lnTo>
                    <a:lnTo>
                      <a:pt x="1022" y="50"/>
                    </a:lnTo>
                    <a:lnTo>
                      <a:pt x="1018" y="55"/>
                    </a:lnTo>
                    <a:lnTo>
                      <a:pt x="1015" y="57"/>
                    </a:lnTo>
                    <a:lnTo>
                      <a:pt x="1010" y="58"/>
                    </a:lnTo>
                    <a:lnTo>
                      <a:pt x="13" y="58"/>
                    </a:lnTo>
                    <a:lnTo>
                      <a:pt x="8" y="57"/>
                    </a:lnTo>
                    <a:lnTo>
                      <a:pt x="3" y="55"/>
                    </a:lnTo>
                    <a:lnTo>
                      <a:pt x="1" y="50"/>
                    </a:lnTo>
                    <a:lnTo>
                      <a:pt x="0" y="45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8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8FCB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7" name="Freeform 83"/>
              <p:cNvSpPr>
                <a:spLocks/>
              </p:cNvSpPr>
              <p:nvPr/>
            </p:nvSpPr>
            <p:spPr bwMode="auto">
              <a:xfrm>
                <a:off x="3325" y="2603"/>
                <a:ext cx="1023" cy="58"/>
              </a:xfrm>
              <a:custGeom>
                <a:avLst/>
                <a:gdLst>
                  <a:gd name="T0" fmla="*/ 13 w 1023"/>
                  <a:gd name="T1" fmla="*/ 0 h 58"/>
                  <a:gd name="T2" fmla="*/ 1004 w 1023"/>
                  <a:gd name="T3" fmla="*/ 0 h 58"/>
                  <a:gd name="T4" fmla="*/ 1009 w 1023"/>
                  <a:gd name="T5" fmla="*/ 1 h 58"/>
                  <a:gd name="T6" fmla="*/ 1012 w 1023"/>
                  <a:gd name="T7" fmla="*/ 3 h 58"/>
                  <a:gd name="T8" fmla="*/ 1015 w 1023"/>
                  <a:gd name="T9" fmla="*/ 8 h 58"/>
                  <a:gd name="T10" fmla="*/ 1016 w 1023"/>
                  <a:gd name="T11" fmla="*/ 13 h 58"/>
                  <a:gd name="T12" fmla="*/ 1016 w 1023"/>
                  <a:gd name="T13" fmla="*/ 44 h 58"/>
                  <a:gd name="T14" fmla="*/ 1023 w 1023"/>
                  <a:gd name="T15" fmla="*/ 44 h 58"/>
                  <a:gd name="T16" fmla="*/ 1022 w 1023"/>
                  <a:gd name="T17" fmla="*/ 49 h 58"/>
                  <a:gd name="T18" fmla="*/ 1018 w 1023"/>
                  <a:gd name="T19" fmla="*/ 53 h 58"/>
                  <a:gd name="T20" fmla="*/ 1015 w 1023"/>
                  <a:gd name="T21" fmla="*/ 56 h 58"/>
                  <a:gd name="T22" fmla="*/ 1010 w 1023"/>
                  <a:gd name="T23" fmla="*/ 58 h 58"/>
                  <a:gd name="T24" fmla="*/ 13 w 1023"/>
                  <a:gd name="T25" fmla="*/ 58 h 58"/>
                  <a:gd name="T26" fmla="*/ 8 w 1023"/>
                  <a:gd name="T27" fmla="*/ 56 h 58"/>
                  <a:gd name="T28" fmla="*/ 3 w 1023"/>
                  <a:gd name="T29" fmla="*/ 53 h 58"/>
                  <a:gd name="T30" fmla="*/ 1 w 1023"/>
                  <a:gd name="T31" fmla="*/ 49 h 58"/>
                  <a:gd name="T32" fmla="*/ 0 w 1023"/>
                  <a:gd name="T33" fmla="*/ 44 h 58"/>
                  <a:gd name="T34" fmla="*/ 0 w 1023"/>
                  <a:gd name="T35" fmla="*/ 13 h 58"/>
                  <a:gd name="T36" fmla="*/ 1 w 1023"/>
                  <a:gd name="T37" fmla="*/ 8 h 58"/>
                  <a:gd name="T38" fmla="*/ 3 w 1023"/>
                  <a:gd name="T39" fmla="*/ 3 h 58"/>
                  <a:gd name="T40" fmla="*/ 8 w 1023"/>
                  <a:gd name="T41" fmla="*/ 1 h 58"/>
                  <a:gd name="T42" fmla="*/ 13 w 1023"/>
                  <a:gd name="T4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23" h="58">
                    <a:moveTo>
                      <a:pt x="13" y="0"/>
                    </a:moveTo>
                    <a:lnTo>
                      <a:pt x="1004" y="0"/>
                    </a:lnTo>
                    <a:lnTo>
                      <a:pt x="1009" y="1"/>
                    </a:lnTo>
                    <a:lnTo>
                      <a:pt x="1012" y="3"/>
                    </a:lnTo>
                    <a:lnTo>
                      <a:pt x="1015" y="8"/>
                    </a:lnTo>
                    <a:lnTo>
                      <a:pt x="1016" y="13"/>
                    </a:lnTo>
                    <a:lnTo>
                      <a:pt x="1016" y="44"/>
                    </a:lnTo>
                    <a:lnTo>
                      <a:pt x="1023" y="44"/>
                    </a:lnTo>
                    <a:lnTo>
                      <a:pt x="1022" y="49"/>
                    </a:lnTo>
                    <a:lnTo>
                      <a:pt x="1018" y="53"/>
                    </a:lnTo>
                    <a:lnTo>
                      <a:pt x="1015" y="56"/>
                    </a:lnTo>
                    <a:lnTo>
                      <a:pt x="1010" y="58"/>
                    </a:lnTo>
                    <a:lnTo>
                      <a:pt x="13" y="58"/>
                    </a:lnTo>
                    <a:lnTo>
                      <a:pt x="8" y="56"/>
                    </a:lnTo>
                    <a:lnTo>
                      <a:pt x="3" y="53"/>
                    </a:lnTo>
                    <a:lnTo>
                      <a:pt x="1" y="49"/>
                    </a:lnTo>
                    <a:lnTo>
                      <a:pt x="0" y="44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8FCB9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8" name="Freeform 84"/>
              <p:cNvSpPr>
                <a:spLocks/>
              </p:cNvSpPr>
              <p:nvPr/>
            </p:nvSpPr>
            <p:spPr bwMode="auto">
              <a:xfrm>
                <a:off x="3338" y="3005"/>
                <a:ext cx="422" cy="422"/>
              </a:xfrm>
              <a:custGeom>
                <a:avLst/>
                <a:gdLst>
                  <a:gd name="T0" fmla="*/ 383 w 422"/>
                  <a:gd name="T1" fmla="*/ 0 h 422"/>
                  <a:gd name="T2" fmla="*/ 397 w 422"/>
                  <a:gd name="T3" fmla="*/ 4 h 422"/>
                  <a:gd name="T4" fmla="*/ 410 w 422"/>
                  <a:gd name="T5" fmla="*/ 12 h 422"/>
                  <a:gd name="T6" fmla="*/ 418 w 422"/>
                  <a:gd name="T7" fmla="*/ 24 h 422"/>
                  <a:gd name="T8" fmla="*/ 422 w 422"/>
                  <a:gd name="T9" fmla="*/ 39 h 422"/>
                  <a:gd name="T10" fmla="*/ 418 w 422"/>
                  <a:gd name="T11" fmla="*/ 53 h 422"/>
                  <a:gd name="T12" fmla="*/ 410 w 422"/>
                  <a:gd name="T13" fmla="*/ 65 h 422"/>
                  <a:gd name="T14" fmla="*/ 397 w 422"/>
                  <a:gd name="T15" fmla="*/ 74 h 422"/>
                  <a:gd name="T16" fmla="*/ 383 w 422"/>
                  <a:gd name="T17" fmla="*/ 78 h 422"/>
                  <a:gd name="T18" fmla="*/ 338 w 422"/>
                  <a:gd name="T19" fmla="*/ 80 h 422"/>
                  <a:gd name="T20" fmla="*/ 296 w 422"/>
                  <a:gd name="T21" fmla="*/ 90 h 422"/>
                  <a:gd name="T22" fmla="*/ 256 w 422"/>
                  <a:gd name="T23" fmla="*/ 105 h 422"/>
                  <a:gd name="T24" fmla="*/ 220 w 422"/>
                  <a:gd name="T25" fmla="*/ 126 h 422"/>
                  <a:gd name="T26" fmla="*/ 186 w 422"/>
                  <a:gd name="T27" fmla="*/ 151 h 422"/>
                  <a:gd name="T28" fmla="*/ 156 w 422"/>
                  <a:gd name="T29" fmla="*/ 180 h 422"/>
                  <a:gd name="T30" fmla="*/ 130 w 422"/>
                  <a:gd name="T31" fmla="*/ 214 h 422"/>
                  <a:gd name="T32" fmla="*/ 111 w 422"/>
                  <a:gd name="T33" fmla="*/ 250 h 422"/>
                  <a:gd name="T34" fmla="*/ 95 w 422"/>
                  <a:gd name="T35" fmla="*/ 290 h 422"/>
                  <a:gd name="T36" fmla="*/ 86 w 422"/>
                  <a:gd name="T37" fmla="*/ 334 h 422"/>
                  <a:gd name="T38" fmla="*/ 82 w 422"/>
                  <a:gd name="T39" fmla="*/ 377 h 422"/>
                  <a:gd name="T40" fmla="*/ 76 w 422"/>
                  <a:gd name="T41" fmla="*/ 396 h 422"/>
                  <a:gd name="T42" fmla="*/ 65 w 422"/>
                  <a:gd name="T43" fmla="*/ 410 h 422"/>
                  <a:gd name="T44" fmla="*/ 52 w 422"/>
                  <a:gd name="T45" fmla="*/ 420 h 422"/>
                  <a:gd name="T46" fmla="*/ 37 w 422"/>
                  <a:gd name="T47" fmla="*/ 422 h 422"/>
                  <a:gd name="T48" fmla="*/ 24 w 422"/>
                  <a:gd name="T49" fmla="*/ 420 h 422"/>
                  <a:gd name="T50" fmla="*/ 12 w 422"/>
                  <a:gd name="T51" fmla="*/ 410 h 422"/>
                  <a:gd name="T52" fmla="*/ 2 w 422"/>
                  <a:gd name="T53" fmla="*/ 398 h 422"/>
                  <a:gd name="T54" fmla="*/ 0 w 422"/>
                  <a:gd name="T55" fmla="*/ 385 h 422"/>
                  <a:gd name="T56" fmla="*/ 4 w 422"/>
                  <a:gd name="T57" fmla="*/ 333 h 422"/>
                  <a:gd name="T58" fmla="*/ 13 w 422"/>
                  <a:gd name="T59" fmla="*/ 283 h 422"/>
                  <a:gd name="T60" fmla="*/ 30 w 422"/>
                  <a:gd name="T61" fmla="*/ 235 h 422"/>
                  <a:gd name="T62" fmla="*/ 52 w 422"/>
                  <a:gd name="T63" fmla="*/ 191 h 422"/>
                  <a:gd name="T64" fmla="*/ 80 w 422"/>
                  <a:gd name="T65" fmla="*/ 150 h 422"/>
                  <a:gd name="T66" fmla="*/ 112 w 422"/>
                  <a:gd name="T67" fmla="*/ 113 h 422"/>
                  <a:gd name="T68" fmla="*/ 149 w 422"/>
                  <a:gd name="T69" fmla="*/ 81 h 422"/>
                  <a:gd name="T70" fmla="*/ 190 w 422"/>
                  <a:gd name="T71" fmla="*/ 53 h 422"/>
                  <a:gd name="T72" fmla="*/ 234 w 422"/>
                  <a:gd name="T73" fmla="*/ 30 h 422"/>
                  <a:gd name="T74" fmla="*/ 281 w 422"/>
                  <a:gd name="T75" fmla="*/ 15 h 422"/>
                  <a:gd name="T76" fmla="*/ 331 w 422"/>
                  <a:gd name="T77" fmla="*/ 4 h 422"/>
                  <a:gd name="T78" fmla="*/ 383 w 422"/>
                  <a:gd name="T7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2" h="422">
                    <a:moveTo>
                      <a:pt x="383" y="0"/>
                    </a:moveTo>
                    <a:lnTo>
                      <a:pt x="397" y="4"/>
                    </a:lnTo>
                    <a:lnTo>
                      <a:pt x="410" y="12"/>
                    </a:lnTo>
                    <a:lnTo>
                      <a:pt x="418" y="24"/>
                    </a:lnTo>
                    <a:lnTo>
                      <a:pt x="422" y="39"/>
                    </a:lnTo>
                    <a:lnTo>
                      <a:pt x="418" y="53"/>
                    </a:lnTo>
                    <a:lnTo>
                      <a:pt x="410" y="65"/>
                    </a:lnTo>
                    <a:lnTo>
                      <a:pt x="397" y="74"/>
                    </a:lnTo>
                    <a:lnTo>
                      <a:pt x="383" y="78"/>
                    </a:lnTo>
                    <a:lnTo>
                      <a:pt x="338" y="80"/>
                    </a:lnTo>
                    <a:lnTo>
                      <a:pt x="296" y="90"/>
                    </a:lnTo>
                    <a:lnTo>
                      <a:pt x="256" y="105"/>
                    </a:lnTo>
                    <a:lnTo>
                      <a:pt x="220" y="126"/>
                    </a:lnTo>
                    <a:lnTo>
                      <a:pt x="186" y="151"/>
                    </a:lnTo>
                    <a:lnTo>
                      <a:pt x="156" y="180"/>
                    </a:lnTo>
                    <a:lnTo>
                      <a:pt x="130" y="214"/>
                    </a:lnTo>
                    <a:lnTo>
                      <a:pt x="111" y="250"/>
                    </a:lnTo>
                    <a:lnTo>
                      <a:pt x="95" y="290"/>
                    </a:lnTo>
                    <a:lnTo>
                      <a:pt x="86" y="334"/>
                    </a:lnTo>
                    <a:lnTo>
                      <a:pt x="82" y="377"/>
                    </a:lnTo>
                    <a:lnTo>
                      <a:pt x="76" y="396"/>
                    </a:lnTo>
                    <a:lnTo>
                      <a:pt x="65" y="410"/>
                    </a:lnTo>
                    <a:lnTo>
                      <a:pt x="52" y="420"/>
                    </a:lnTo>
                    <a:lnTo>
                      <a:pt x="37" y="422"/>
                    </a:lnTo>
                    <a:lnTo>
                      <a:pt x="24" y="420"/>
                    </a:lnTo>
                    <a:lnTo>
                      <a:pt x="12" y="410"/>
                    </a:lnTo>
                    <a:lnTo>
                      <a:pt x="2" y="398"/>
                    </a:lnTo>
                    <a:lnTo>
                      <a:pt x="0" y="385"/>
                    </a:lnTo>
                    <a:lnTo>
                      <a:pt x="4" y="333"/>
                    </a:lnTo>
                    <a:lnTo>
                      <a:pt x="13" y="283"/>
                    </a:lnTo>
                    <a:lnTo>
                      <a:pt x="30" y="235"/>
                    </a:lnTo>
                    <a:lnTo>
                      <a:pt x="52" y="191"/>
                    </a:lnTo>
                    <a:lnTo>
                      <a:pt x="80" y="150"/>
                    </a:lnTo>
                    <a:lnTo>
                      <a:pt x="112" y="113"/>
                    </a:lnTo>
                    <a:lnTo>
                      <a:pt x="149" y="81"/>
                    </a:lnTo>
                    <a:lnTo>
                      <a:pt x="190" y="53"/>
                    </a:lnTo>
                    <a:lnTo>
                      <a:pt x="234" y="30"/>
                    </a:lnTo>
                    <a:lnTo>
                      <a:pt x="281" y="15"/>
                    </a:lnTo>
                    <a:lnTo>
                      <a:pt x="331" y="4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75FFC8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599" name="Freeform 85"/>
              <p:cNvSpPr>
                <a:spLocks/>
              </p:cNvSpPr>
              <p:nvPr/>
            </p:nvSpPr>
            <p:spPr bwMode="auto">
              <a:xfrm>
                <a:off x="3657" y="2667"/>
                <a:ext cx="422" cy="422"/>
              </a:xfrm>
              <a:custGeom>
                <a:avLst/>
                <a:gdLst>
                  <a:gd name="T0" fmla="*/ 384 w 422"/>
                  <a:gd name="T1" fmla="*/ 0 h 422"/>
                  <a:gd name="T2" fmla="*/ 397 w 422"/>
                  <a:gd name="T3" fmla="*/ 3 h 422"/>
                  <a:gd name="T4" fmla="*/ 410 w 422"/>
                  <a:gd name="T5" fmla="*/ 12 h 422"/>
                  <a:gd name="T6" fmla="*/ 419 w 422"/>
                  <a:gd name="T7" fmla="*/ 24 h 422"/>
                  <a:gd name="T8" fmla="*/ 422 w 422"/>
                  <a:gd name="T9" fmla="*/ 38 h 422"/>
                  <a:gd name="T10" fmla="*/ 418 w 422"/>
                  <a:gd name="T11" fmla="*/ 90 h 422"/>
                  <a:gd name="T12" fmla="*/ 408 w 422"/>
                  <a:gd name="T13" fmla="*/ 140 h 422"/>
                  <a:gd name="T14" fmla="*/ 391 w 422"/>
                  <a:gd name="T15" fmla="*/ 187 h 422"/>
                  <a:gd name="T16" fmla="*/ 370 w 422"/>
                  <a:gd name="T17" fmla="*/ 231 h 422"/>
                  <a:gd name="T18" fmla="*/ 342 w 422"/>
                  <a:gd name="T19" fmla="*/ 272 h 422"/>
                  <a:gd name="T20" fmla="*/ 309 w 422"/>
                  <a:gd name="T21" fmla="*/ 309 h 422"/>
                  <a:gd name="T22" fmla="*/ 273 w 422"/>
                  <a:gd name="T23" fmla="*/ 342 h 422"/>
                  <a:gd name="T24" fmla="*/ 232 w 422"/>
                  <a:gd name="T25" fmla="*/ 370 h 422"/>
                  <a:gd name="T26" fmla="*/ 187 w 422"/>
                  <a:gd name="T27" fmla="*/ 391 h 422"/>
                  <a:gd name="T28" fmla="*/ 140 w 422"/>
                  <a:gd name="T29" fmla="*/ 408 h 422"/>
                  <a:gd name="T30" fmla="*/ 91 w 422"/>
                  <a:gd name="T31" fmla="*/ 418 h 422"/>
                  <a:gd name="T32" fmla="*/ 39 w 422"/>
                  <a:gd name="T33" fmla="*/ 422 h 422"/>
                  <a:gd name="T34" fmla="*/ 24 w 422"/>
                  <a:gd name="T35" fmla="*/ 418 h 422"/>
                  <a:gd name="T36" fmla="*/ 12 w 422"/>
                  <a:gd name="T37" fmla="*/ 409 h 422"/>
                  <a:gd name="T38" fmla="*/ 4 w 422"/>
                  <a:gd name="T39" fmla="*/ 397 h 422"/>
                  <a:gd name="T40" fmla="*/ 0 w 422"/>
                  <a:gd name="T41" fmla="*/ 383 h 422"/>
                  <a:gd name="T42" fmla="*/ 4 w 422"/>
                  <a:gd name="T43" fmla="*/ 370 h 422"/>
                  <a:gd name="T44" fmla="*/ 12 w 422"/>
                  <a:gd name="T45" fmla="*/ 356 h 422"/>
                  <a:gd name="T46" fmla="*/ 24 w 422"/>
                  <a:gd name="T47" fmla="*/ 348 h 422"/>
                  <a:gd name="T48" fmla="*/ 39 w 422"/>
                  <a:gd name="T49" fmla="*/ 345 h 422"/>
                  <a:gd name="T50" fmla="*/ 83 w 422"/>
                  <a:gd name="T51" fmla="*/ 342 h 422"/>
                  <a:gd name="T52" fmla="*/ 126 w 422"/>
                  <a:gd name="T53" fmla="*/ 332 h 422"/>
                  <a:gd name="T54" fmla="*/ 165 w 422"/>
                  <a:gd name="T55" fmla="*/ 316 h 422"/>
                  <a:gd name="T56" fmla="*/ 202 w 422"/>
                  <a:gd name="T57" fmla="*/ 297 h 422"/>
                  <a:gd name="T58" fmla="*/ 236 w 422"/>
                  <a:gd name="T59" fmla="*/ 272 h 422"/>
                  <a:gd name="T60" fmla="*/ 266 w 422"/>
                  <a:gd name="T61" fmla="*/ 241 h 422"/>
                  <a:gd name="T62" fmla="*/ 291 w 422"/>
                  <a:gd name="T63" fmla="*/ 208 h 422"/>
                  <a:gd name="T64" fmla="*/ 312 w 422"/>
                  <a:gd name="T65" fmla="*/ 171 h 422"/>
                  <a:gd name="T66" fmla="*/ 326 w 422"/>
                  <a:gd name="T67" fmla="*/ 131 h 422"/>
                  <a:gd name="T68" fmla="*/ 336 w 422"/>
                  <a:gd name="T69" fmla="*/ 89 h 422"/>
                  <a:gd name="T70" fmla="*/ 339 w 422"/>
                  <a:gd name="T71" fmla="*/ 44 h 422"/>
                  <a:gd name="T72" fmla="*/ 346 w 422"/>
                  <a:gd name="T73" fmla="*/ 26 h 422"/>
                  <a:gd name="T74" fmla="*/ 356 w 422"/>
                  <a:gd name="T75" fmla="*/ 12 h 422"/>
                  <a:gd name="T76" fmla="*/ 370 w 422"/>
                  <a:gd name="T77" fmla="*/ 3 h 422"/>
                  <a:gd name="T78" fmla="*/ 384 w 422"/>
                  <a:gd name="T7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2" h="422">
                    <a:moveTo>
                      <a:pt x="384" y="0"/>
                    </a:moveTo>
                    <a:lnTo>
                      <a:pt x="397" y="3"/>
                    </a:lnTo>
                    <a:lnTo>
                      <a:pt x="410" y="12"/>
                    </a:lnTo>
                    <a:lnTo>
                      <a:pt x="419" y="24"/>
                    </a:lnTo>
                    <a:lnTo>
                      <a:pt x="422" y="38"/>
                    </a:lnTo>
                    <a:lnTo>
                      <a:pt x="418" y="90"/>
                    </a:lnTo>
                    <a:lnTo>
                      <a:pt x="408" y="140"/>
                    </a:lnTo>
                    <a:lnTo>
                      <a:pt x="391" y="187"/>
                    </a:lnTo>
                    <a:lnTo>
                      <a:pt x="370" y="231"/>
                    </a:lnTo>
                    <a:lnTo>
                      <a:pt x="342" y="272"/>
                    </a:lnTo>
                    <a:lnTo>
                      <a:pt x="309" y="309"/>
                    </a:lnTo>
                    <a:lnTo>
                      <a:pt x="273" y="342"/>
                    </a:lnTo>
                    <a:lnTo>
                      <a:pt x="232" y="370"/>
                    </a:lnTo>
                    <a:lnTo>
                      <a:pt x="187" y="391"/>
                    </a:lnTo>
                    <a:lnTo>
                      <a:pt x="140" y="408"/>
                    </a:lnTo>
                    <a:lnTo>
                      <a:pt x="91" y="418"/>
                    </a:lnTo>
                    <a:lnTo>
                      <a:pt x="39" y="422"/>
                    </a:lnTo>
                    <a:lnTo>
                      <a:pt x="24" y="418"/>
                    </a:lnTo>
                    <a:lnTo>
                      <a:pt x="12" y="409"/>
                    </a:lnTo>
                    <a:lnTo>
                      <a:pt x="4" y="397"/>
                    </a:lnTo>
                    <a:lnTo>
                      <a:pt x="0" y="383"/>
                    </a:lnTo>
                    <a:lnTo>
                      <a:pt x="4" y="370"/>
                    </a:lnTo>
                    <a:lnTo>
                      <a:pt x="12" y="356"/>
                    </a:lnTo>
                    <a:lnTo>
                      <a:pt x="24" y="348"/>
                    </a:lnTo>
                    <a:lnTo>
                      <a:pt x="39" y="345"/>
                    </a:lnTo>
                    <a:lnTo>
                      <a:pt x="83" y="342"/>
                    </a:lnTo>
                    <a:lnTo>
                      <a:pt x="126" y="332"/>
                    </a:lnTo>
                    <a:lnTo>
                      <a:pt x="165" y="316"/>
                    </a:lnTo>
                    <a:lnTo>
                      <a:pt x="202" y="297"/>
                    </a:lnTo>
                    <a:lnTo>
                      <a:pt x="236" y="272"/>
                    </a:lnTo>
                    <a:lnTo>
                      <a:pt x="266" y="241"/>
                    </a:lnTo>
                    <a:lnTo>
                      <a:pt x="291" y="208"/>
                    </a:lnTo>
                    <a:lnTo>
                      <a:pt x="312" y="171"/>
                    </a:lnTo>
                    <a:lnTo>
                      <a:pt x="326" y="131"/>
                    </a:lnTo>
                    <a:lnTo>
                      <a:pt x="336" y="89"/>
                    </a:lnTo>
                    <a:lnTo>
                      <a:pt x="339" y="44"/>
                    </a:lnTo>
                    <a:lnTo>
                      <a:pt x="346" y="26"/>
                    </a:lnTo>
                    <a:lnTo>
                      <a:pt x="356" y="12"/>
                    </a:lnTo>
                    <a:lnTo>
                      <a:pt x="370" y="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75FFC8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00" name="Freeform 86"/>
              <p:cNvSpPr>
                <a:spLocks/>
              </p:cNvSpPr>
              <p:nvPr/>
            </p:nvSpPr>
            <p:spPr bwMode="auto">
              <a:xfrm>
                <a:off x="3466" y="3184"/>
                <a:ext cx="422" cy="423"/>
              </a:xfrm>
              <a:custGeom>
                <a:avLst/>
                <a:gdLst>
                  <a:gd name="T0" fmla="*/ 383 w 422"/>
                  <a:gd name="T1" fmla="*/ 0 h 423"/>
                  <a:gd name="T2" fmla="*/ 398 w 422"/>
                  <a:gd name="T3" fmla="*/ 4 h 423"/>
                  <a:gd name="T4" fmla="*/ 410 w 422"/>
                  <a:gd name="T5" fmla="*/ 12 h 423"/>
                  <a:gd name="T6" fmla="*/ 418 w 422"/>
                  <a:gd name="T7" fmla="*/ 24 h 423"/>
                  <a:gd name="T8" fmla="*/ 422 w 422"/>
                  <a:gd name="T9" fmla="*/ 39 h 423"/>
                  <a:gd name="T10" fmla="*/ 418 w 422"/>
                  <a:gd name="T11" fmla="*/ 53 h 423"/>
                  <a:gd name="T12" fmla="*/ 410 w 422"/>
                  <a:gd name="T13" fmla="*/ 65 h 423"/>
                  <a:gd name="T14" fmla="*/ 398 w 422"/>
                  <a:gd name="T15" fmla="*/ 74 h 423"/>
                  <a:gd name="T16" fmla="*/ 383 w 422"/>
                  <a:gd name="T17" fmla="*/ 77 h 423"/>
                  <a:gd name="T18" fmla="*/ 338 w 422"/>
                  <a:gd name="T19" fmla="*/ 81 h 423"/>
                  <a:gd name="T20" fmla="*/ 296 w 422"/>
                  <a:gd name="T21" fmla="*/ 90 h 423"/>
                  <a:gd name="T22" fmla="*/ 256 w 422"/>
                  <a:gd name="T23" fmla="*/ 105 h 423"/>
                  <a:gd name="T24" fmla="*/ 219 w 422"/>
                  <a:gd name="T25" fmla="*/ 126 h 423"/>
                  <a:gd name="T26" fmla="*/ 186 w 422"/>
                  <a:gd name="T27" fmla="*/ 151 h 423"/>
                  <a:gd name="T28" fmla="*/ 156 w 422"/>
                  <a:gd name="T29" fmla="*/ 180 h 423"/>
                  <a:gd name="T30" fmla="*/ 130 w 422"/>
                  <a:gd name="T31" fmla="*/ 214 h 423"/>
                  <a:gd name="T32" fmla="*/ 110 w 422"/>
                  <a:gd name="T33" fmla="*/ 252 h 423"/>
                  <a:gd name="T34" fmla="*/ 95 w 422"/>
                  <a:gd name="T35" fmla="*/ 291 h 423"/>
                  <a:gd name="T36" fmla="*/ 86 w 422"/>
                  <a:gd name="T37" fmla="*/ 334 h 423"/>
                  <a:gd name="T38" fmla="*/ 82 w 422"/>
                  <a:gd name="T39" fmla="*/ 379 h 423"/>
                  <a:gd name="T40" fmla="*/ 77 w 422"/>
                  <a:gd name="T41" fmla="*/ 395 h 423"/>
                  <a:gd name="T42" fmla="*/ 70 w 422"/>
                  <a:gd name="T43" fmla="*/ 408 h 423"/>
                  <a:gd name="T44" fmla="*/ 60 w 422"/>
                  <a:gd name="T45" fmla="*/ 416 h 423"/>
                  <a:gd name="T46" fmla="*/ 50 w 422"/>
                  <a:gd name="T47" fmla="*/ 421 h 423"/>
                  <a:gd name="T48" fmla="*/ 37 w 422"/>
                  <a:gd name="T49" fmla="*/ 423 h 423"/>
                  <a:gd name="T50" fmla="*/ 24 w 422"/>
                  <a:gd name="T51" fmla="*/ 420 h 423"/>
                  <a:gd name="T52" fmla="*/ 11 w 422"/>
                  <a:gd name="T53" fmla="*/ 411 h 423"/>
                  <a:gd name="T54" fmla="*/ 2 w 422"/>
                  <a:gd name="T55" fmla="*/ 398 h 423"/>
                  <a:gd name="T56" fmla="*/ 0 w 422"/>
                  <a:gd name="T57" fmla="*/ 385 h 423"/>
                  <a:gd name="T58" fmla="*/ 2 w 422"/>
                  <a:gd name="T59" fmla="*/ 333 h 423"/>
                  <a:gd name="T60" fmla="*/ 13 w 422"/>
                  <a:gd name="T61" fmla="*/ 283 h 423"/>
                  <a:gd name="T62" fmla="*/ 30 w 422"/>
                  <a:gd name="T63" fmla="*/ 236 h 423"/>
                  <a:gd name="T64" fmla="*/ 52 w 422"/>
                  <a:gd name="T65" fmla="*/ 191 h 423"/>
                  <a:gd name="T66" fmla="*/ 80 w 422"/>
                  <a:gd name="T67" fmla="*/ 150 h 423"/>
                  <a:gd name="T68" fmla="*/ 112 w 422"/>
                  <a:gd name="T69" fmla="*/ 114 h 423"/>
                  <a:gd name="T70" fmla="*/ 149 w 422"/>
                  <a:gd name="T71" fmla="*/ 81 h 423"/>
                  <a:gd name="T72" fmla="*/ 190 w 422"/>
                  <a:gd name="T73" fmla="*/ 53 h 423"/>
                  <a:gd name="T74" fmla="*/ 234 w 422"/>
                  <a:gd name="T75" fmla="*/ 30 h 423"/>
                  <a:gd name="T76" fmla="*/ 282 w 422"/>
                  <a:gd name="T77" fmla="*/ 15 h 423"/>
                  <a:gd name="T78" fmla="*/ 331 w 422"/>
                  <a:gd name="T79" fmla="*/ 4 h 423"/>
                  <a:gd name="T80" fmla="*/ 383 w 422"/>
                  <a:gd name="T81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2" h="423">
                    <a:moveTo>
                      <a:pt x="383" y="0"/>
                    </a:moveTo>
                    <a:lnTo>
                      <a:pt x="398" y="4"/>
                    </a:lnTo>
                    <a:lnTo>
                      <a:pt x="410" y="12"/>
                    </a:lnTo>
                    <a:lnTo>
                      <a:pt x="418" y="24"/>
                    </a:lnTo>
                    <a:lnTo>
                      <a:pt x="422" y="39"/>
                    </a:lnTo>
                    <a:lnTo>
                      <a:pt x="418" y="53"/>
                    </a:lnTo>
                    <a:lnTo>
                      <a:pt x="410" y="65"/>
                    </a:lnTo>
                    <a:lnTo>
                      <a:pt x="398" y="74"/>
                    </a:lnTo>
                    <a:lnTo>
                      <a:pt x="383" y="77"/>
                    </a:lnTo>
                    <a:lnTo>
                      <a:pt x="338" y="81"/>
                    </a:lnTo>
                    <a:lnTo>
                      <a:pt x="296" y="90"/>
                    </a:lnTo>
                    <a:lnTo>
                      <a:pt x="256" y="105"/>
                    </a:lnTo>
                    <a:lnTo>
                      <a:pt x="219" y="126"/>
                    </a:lnTo>
                    <a:lnTo>
                      <a:pt x="186" y="151"/>
                    </a:lnTo>
                    <a:lnTo>
                      <a:pt x="156" y="180"/>
                    </a:lnTo>
                    <a:lnTo>
                      <a:pt x="130" y="214"/>
                    </a:lnTo>
                    <a:lnTo>
                      <a:pt x="110" y="252"/>
                    </a:lnTo>
                    <a:lnTo>
                      <a:pt x="95" y="291"/>
                    </a:lnTo>
                    <a:lnTo>
                      <a:pt x="86" y="334"/>
                    </a:lnTo>
                    <a:lnTo>
                      <a:pt x="82" y="379"/>
                    </a:lnTo>
                    <a:lnTo>
                      <a:pt x="77" y="395"/>
                    </a:lnTo>
                    <a:lnTo>
                      <a:pt x="70" y="408"/>
                    </a:lnTo>
                    <a:lnTo>
                      <a:pt x="60" y="416"/>
                    </a:lnTo>
                    <a:lnTo>
                      <a:pt x="50" y="421"/>
                    </a:lnTo>
                    <a:lnTo>
                      <a:pt x="37" y="423"/>
                    </a:lnTo>
                    <a:lnTo>
                      <a:pt x="24" y="420"/>
                    </a:lnTo>
                    <a:lnTo>
                      <a:pt x="11" y="411"/>
                    </a:lnTo>
                    <a:lnTo>
                      <a:pt x="2" y="398"/>
                    </a:lnTo>
                    <a:lnTo>
                      <a:pt x="0" y="385"/>
                    </a:lnTo>
                    <a:lnTo>
                      <a:pt x="2" y="333"/>
                    </a:lnTo>
                    <a:lnTo>
                      <a:pt x="13" y="283"/>
                    </a:lnTo>
                    <a:lnTo>
                      <a:pt x="30" y="236"/>
                    </a:lnTo>
                    <a:lnTo>
                      <a:pt x="52" y="191"/>
                    </a:lnTo>
                    <a:lnTo>
                      <a:pt x="80" y="150"/>
                    </a:lnTo>
                    <a:lnTo>
                      <a:pt x="112" y="114"/>
                    </a:lnTo>
                    <a:lnTo>
                      <a:pt x="149" y="81"/>
                    </a:lnTo>
                    <a:lnTo>
                      <a:pt x="190" y="53"/>
                    </a:lnTo>
                    <a:lnTo>
                      <a:pt x="234" y="30"/>
                    </a:lnTo>
                    <a:lnTo>
                      <a:pt x="282" y="15"/>
                    </a:lnTo>
                    <a:lnTo>
                      <a:pt x="331" y="4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75FFC8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01" name="Freeform 87"/>
              <p:cNvSpPr>
                <a:spLocks/>
              </p:cNvSpPr>
              <p:nvPr/>
            </p:nvSpPr>
            <p:spPr bwMode="auto">
              <a:xfrm>
                <a:off x="3785" y="2846"/>
                <a:ext cx="422" cy="422"/>
              </a:xfrm>
              <a:custGeom>
                <a:avLst/>
                <a:gdLst>
                  <a:gd name="T0" fmla="*/ 383 w 422"/>
                  <a:gd name="T1" fmla="*/ 0 h 422"/>
                  <a:gd name="T2" fmla="*/ 398 w 422"/>
                  <a:gd name="T3" fmla="*/ 3 h 422"/>
                  <a:gd name="T4" fmla="*/ 410 w 422"/>
                  <a:gd name="T5" fmla="*/ 12 h 422"/>
                  <a:gd name="T6" fmla="*/ 418 w 422"/>
                  <a:gd name="T7" fmla="*/ 24 h 422"/>
                  <a:gd name="T8" fmla="*/ 422 w 422"/>
                  <a:gd name="T9" fmla="*/ 38 h 422"/>
                  <a:gd name="T10" fmla="*/ 418 w 422"/>
                  <a:gd name="T11" fmla="*/ 90 h 422"/>
                  <a:gd name="T12" fmla="*/ 408 w 422"/>
                  <a:gd name="T13" fmla="*/ 140 h 422"/>
                  <a:gd name="T14" fmla="*/ 392 w 422"/>
                  <a:gd name="T15" fmla="*/ 187 h 422"/>
                  <a:gd name="T16" fmla="*/ 370 w 422"/>
                  <a:gd name="T17" fmla="*/ 232 h 422"/>
                  <a:gd name="T18" fmla="*/ 342 w 422"/>
                  <a:gd name="T19" fmla="*/ 272 h 422"/>
                  <a:gd name="T20" fmla="*/ 309 w 422"/>
                  <a:gd name="T21" fmla="*/ 309 h 422"/>
                  <a:gd name="T22" fmla="*/ 272 w 422"/>
                  <a:gd name="T23" fmla="*/ 342 h 422"/>
                  <a:gd name="T24" fmla="*/ 232 w 422"/>
                  <a:gd name="T25" fmla="*/ 370 h 422"/>
                  <a:gd name="T26" fmla="*/ 187 w 422"/>
                  <a:gd name="T27" fmla="*/ 391 h 422"/>
                  <a:gd name="T28" fmla="*/ 140 w 422"/>
                  <a:gd name="T29" fmla="*/ 408 h 422"/>
                  <a:gd name="T30" fmla="*/ 91 w 422"/>
                  <a:gd name="T31" fmla="*/ 418 h 422"/>
                  <a:gd name="T32" fmla="*/ 39 w 422"/>
                  <a:gd name="T33" fmla="*/ 422 h 422"/>
                  <a:gd name="T34" fmla="*/ 24 w 422"/>
                  <a:gd name="T35" fmla="*/ 418 h 422"/>
                  <a:gd name="T36" fmla="*/ 12 w 422"/>
                  <a:gd name="T37" fmla="*/ 409 h 422"/>
                  <a:gd name="T38" fmla="*/ 4 w 422"/>
                  <a:gd name="T39" fmla="*/ 397 h 422"/>
                  <a:gd name="T40" fmla="*/ 0 w 422"/>
                  <a:gd name="T41" fmla="*/ 383 h 422"/>
                  <a:gd name="T42" fmla="*/ 4 w 422"/>
                  <a:gd name="T43" fmla="*/ 370 h 422"/>
                  <a:gd name="T44" fmla="*/ 12 w 422"/>
                  <a:gd name="T45" fmla="*/ 357 h 422"/>
                  <a:gd name="T46" fmla="*/ 24 w 422"/>
                  <a:gd name="T47" fmla="*/ 348 h 422"/>
                  <a:gd name="T48" fmla="*/ 39 w 422"/>
                  <a:gd name="T49" fmla="*/ 345 h 422"/>
                  <a:gd name="T50" fmla="*/ 83 w 422"/>
                  <a:gd name="T51" fmla="*/ 342 h 422"/>
                  <a:gd name="T52" fmla="*/ 126 w 422"/>
                  <a:gd name="T53" fmla="*/ 332 h 422"/>
                  <a:gd name="T54" fmla="*/ 166 w 422"/>
                  <a:gd name="T55" fmla="*/ 318 h 422"/>
                  <a:gd name="T56" fmla="*/ 202 w 422"/>
                  <a:gd name="T57" fmla="*/ 297 h 422"/>
                  <a:gd name="T58" fmla="*/ 236 w 422"/>
                  <a:gd name="T59" fmla="*/ 272 h 422"/>
                  <a:gd name="T60" fmla="*/ 266 w 422"/>
                  <a:gd name="T61" fmla="*/ 241 h 422"/>
                  <a:gd name="T62" fmla="*/ 290 w 422"/>
                  <a:gd name="T63" fmla="*/ 209 h 422"/>
                  <a:gd name="T64" fmla="*/ 311 w 422"/>
                  <a:gd name="T65" fmla="*/ 171 h 422"/>
                  <a:gd name="T66" fmla="*/ 326 w 422"/>
                  <a:gd name="T67" fmla="*/ 131 h 422"/>
                  <a:gd name="T68" fmla="*/ 336 w 422"/>
                  <a:gd name="T69" fmla="*/ 89 h 422"/>
                  <a:gd name="T70" fmla="*/ 338 w 422"/>
                  <a:gd name="T71" fmla="*/ 44 h 422"/>
                  <a:gd name="T72" fmla="*/ 346 w 422"/>
                  <a:gd name="T73" fmla="*/ 26 h 422"/>
                  <a:gd name="T74" fmla="*/ 357 w 422"/>
                  <a:gd name="T75" fmla="*/ 13 h 422"/>
                  <a:gd name="T76" fmla="*/ 370 w 422"/>
                  <a:gd name="T77" fmla="*/ 3 h 422"/>
                  <a:gd name="T78" fmla="*/ 383 w 422"/>
                  <a:gd name="T7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2" h="422">
                    <a:moveTo>
                      <a:pt x="383" y="0"/>
                    </a:moveTo>
                    <a:lnTo>
                      <a:pt x="398" y="3"/>
                    </a:lnTo>
                    <a:lnTo>
                      <a:pt x="410" y="12"/>
                    </a:lnTo>
                    <a:lnTo>
                      <a:pt x="418" y="24"/>
                    </a:lnTo>
                    <a:lnTo>
                      <a:pt x="422" y="38"/>
                    </a:lnTo>
                    <a:lnTo>
                      <a:pt x="418" y="90"/>
                    </a:lnTo>
                    <a:lnTo>
                      <a:pt x="408" y="140"/>
                    </a:lnTo>
                    <a:lnTo>
                      <a:pt x="392" y="187"/>
                    </a:lnTo>
                    <a:lnTo>
                      <a:pt x="370" y="232"/>
                    </a:lnTo>
                    <a:lnTo>
                      <a:pt x="342" y="272"/>
                    </a:lnTo>
                    <a:lnTo>
                      <a:pt x="309" y="309"/>
                    </a:lnTo>
                    <a:lnTo>
                      <a:pt x="272" y="342"/>
                    </a:lnTo>
                    <a:lnTo>
                      <a:pt x="232" y="370"/>
                    </a:lnTo>
                    <a:lnTo>
                      <a:pt x="187" y="391"/>
                    </a:lnTo>
                    <a:lnTo>
                      <a:pt x="140" y="408"/>
                    </a:lnTo>
                    <a:lnTo>
                      <a:pt x="91" y="418"/>
                    </a:lnTo>
                    <a:lnTo>
                      <a:pt x="39" y="422"/>
                    </a:lnTo>
                    <a:lnTo>
                      <a:pt x="24" y="418"/>
                    </a:lnTo>
                    <a:lnTo>
                      <a:pt x="12" y="409"/>
                    </a:lnTo>
                    <a:lnTo>
                      <a:pt x="4" y="397"/>
                    </a:lnTo>
                    <a:lnTo>
                      <a:pt x="0" y="383"/>
                    </a:lnTo>
                    <a:lnTo>
                      <a:pt x="4" y="370"/>
                    </a:lnTo>
                    <a:lnTo>
                      <a:pt x="12" y="357"/>
                    </a:lnTo>
                    <a:lnTo>
                      <a:pt x="24" y="348"/>
                    </a:lnTo>
                    <a:lnTo>
                      <a:pt x="39" y="345"/>
                    </a:lnTo>
                    <a:lnTo>
                      <a:pt x="83" y="342"/>
                    </a:lnTo>
                    <a:lnTo>
                      <a:pt x="126" y="332"/>
                    </a:lnTo>
                    <a:lnTo>
                      <a:pt x="166" y="318"/>
                    </a:lnTo>
                    <a:lnTo>
                      <a:pt x="202" y="297"/>
                    </a:lnTo>
                    <a:lnTo>
                      <a:pt x="236" y="272"/>
                    </a:lnTo>
                    <a:lnTo>
                      <a:pt x="266" y="241"/>
                    </a:lnTo>
                    <a:lnTo>
                      <a:pt x="290" y="209"/>
                    </a:lnTo>
                    <a:lnTo>
                      <a:pt x="311" y="171"/>
                    </a:lnTo>
                    <a:lnTo>
                      <a:pt x="326" y="131"/>
                    </a:lnTo>
                    <a:lnTo>
                      <a:pt x="336" y="89"/>
                    </a:lnTo>
                    <a:lnTo>
                      <a:pt x="338" y="44"/>
                    </a:lnTo>
                    <a:lnTo>
                      <a:pt x="346" y="26"/>
                    </a:lnTo>
                    <a:lnTo>
                      <a:pt x="357" y="13"/>
                    </a:lnTo>
                    <a:lnTo>
                      <a:pt x="370" y="3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75FFC8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02" name="Freeform 88"/>
              <p:cNvSpPr>
                <a:spLocks/>
              </p:cNvSpPr>
              <p:nvPr/>
            </p:nvSpPr>
            <p:spPr bwMode="auto">
              <a:xfrm>
                <a:off x="3593" y="3370"/>
                <a:ext cx="422" cy="422"/>
              </a:xfrm>
              <a:custGeom>
                <a:avLst/>
                <a:gdLst>
                  <a:gd name="T0" fmla="*/ 384 w 422"/>
                  <a:gd name="T1" fmla="*/ 0 h 422"/>
                  <a:gd name="T2" fmla="*/ 397 w 422"/>
                  <a:gd name="T3" fmla="*/ 4 h 422"/>
                  <a:gd name="T4" fmla="*/ 411 w 422"/>
                  <a:gd name="T5" fmla="*/ 12 h 422"/>
                  <a:gd name="T6" fmla="*/ 419 w 422"/>
                  <a:gd name="T7" fmla="*/ 24 h 422"/>
                  <a:gd name="T8" fmla="*/ 422 w 422"/>
                  <a:gd name="T9" fmla="*/ 39 h 422"/>
                  <a:gd name="T10" fmla="*/ 419 w 422"/>
                  <a:gd name="T11" fmla="*/ 52 h 422"/>
                  <a:gd name="T12" fmla="*/ 411 w 422"/>
                  <a:gd name="T13" fmla="*/ 64 h 422"/>
                  <a:gd name="T14" fmla="*/ 397 w 422"/>
                  <a:gd name="T15" fmla="*/ 74 h 422"/>
                  <a:gd name="T16" fmla="*/ 384 w 422"/>
                  <a:gd name="T17" fmla="*/ 76 h 422"/>
                  <a:gd name="T18" fmla="*/ 339 w 422"/>
                  <a:gd name="T19" fmla="*/ 80 h 422"/>
                  <a:gd name="T20" fmla="*/ 297 w 422"/>
                  <a:gd name="T21" fmla="*/ 90 h 422"/>
                  <a:gd name="T22" fmla="*/ 257 w 422"/>
                  <a:gd name="T23" fmla="*/ 104 h 422"/>
                  <a:gd name="T24" fmla="*/ 220 w 422"/>
                  <a:gd name="T25" fmla="*/ 125 h 422"/>
                  <a:gd name="T26" fmla="*/ 187 w 422"/>
                  <a:gd name="T27" fmla="*/ 150 h 422"/>
                  <a:gd name="T28" fmla="*/ 157 w 422"/>
                  <a:gd name="T29" fmla="*/ 180 h 422"/>
                  <a:gd name="T30" fmla="*/ 132 w 422"/>
                  <a:gd name="T31" fmla="*/ 213 h 422"/>
                  <a:gd name="T32" fmla="*/ 111 w 422"/>
                  <a:gd name="T33" fmla="*/ 251 h 422"/>
                  <a:gd name="T34" fmla="*/ 97 w 422"/>
                  <a:gd name="T35" fmla="*/ 290 h 422"/>
                  <a:gd name="T36" fmla="*/ 87 w 422"/>
                  <a:gd name="T37" fmla="*/ 333 h 422"/>
                  <a:gd name="T38" fmla="*/ 83 w 422"/>
                  <a:gd name="T39" fmla="*/ 378 h 422"/>
                  <a:gd name="T40" fmla="*/ 76 w 422"/>
                  <a:gd name="T41" fmla="*/ 396 h 422"/>
                  <a:gd name="T42" fmla="*/ 66 w 422"/>
                  <a:gd name="T43" fmla="*/ 409 h 422"/>
                  <a:gd name="T44" fmla="*/ 53 w 422"/>
                  <a:gd name="T45" fmla="*/ 419 h 422"/>
                  <a:gd name="T46" fmla="*/ 39 w 422"/>
                  <a:gd name="T47" fmla="*/ 422 h 422"/>
                  <a:gd name="T48" fmla="*/ 24 w 422"/>
                  <a:gd name="T49" fmla="*/ 419 h 422"/>
                  <a:gd name="T50" fmla="*/ 12 w 422"/>
                  <a:gd name="T51" fmla="*/ 410 h 422"/>
                  <a:gd name="T52" fmla="*/ 3 w 422"/>
                  <a:gd name="T53" fmla="*/ 398 h 422"/>
                  <a:gd name="T54" fmla="*/ 0 w 422"/>
                  <a:gd name="T55" fmla="*/ 384 h 422"/>
                  <a:gd name="T56" fmla="*/ 3 w 422"/>
                  <a:gd name="T57" fmla="*/ 332 h 422"/>
                  <a:gd name="T58" fmla="*/ 14 w 422"/>
                  <a:gd name="T59" fmla="*/ 282 h 422"/>
                  <a:gd name="T60" fmla="*/ 30 w 422"/>
                  <a:gd name="T61" fmla="*/ 235 h 422"/>
                  <a:gd name="T62" fmla="*/ 53 w 422"/>
                  <a:gd name="T63" fmla="*/ 190 h 422"/>
                  <a:gd name="T64" fmla="*/ 81 w 422"/>
                  <a:gd name="T65" fmla="*/ 150 h 422"/>
                  <a:gd name="T66" fmla="*/ 113 w 422"/>
                  <a:gd name="T67" fmla="*/ 113 h 422"/>
                  <a:gd name="T68" fmla="*/ 150 w 422"/>
                  <a:gd name="T69" fmla="*/ 80 h 422"/>
                  <a:gd name="T70" fmla="*/ 191 w 422"/>
                  <a:gd name="T71" fmla="*/ 52 h 422"/>
                  <a:gd name="T72" fmla="*/ 234 w 422"/>
                  <a:gd name="T73" fmla="*/ 31 h 422"/>
                  <a:gd name="T74" fmla="*/ 283 w 422"/>
                  <a:gd name="T75" fmla="*/ 14 h 422"/>
                  <a:gd name="T76" fmla="*/ 332 w 422"/>
                  <a:gd name="T77" fmla="*/ 4 h 422"/>
                  <a:gd name="T78" fmla="*/ 384 w 422"/>
                  <a:gd name="T7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2" h="422">
                    <a:moveTo>
                      <a:pt x="384" y="0"/>
                    </a:moveTo>
                    <a:lnTo>
                      <a:pt x="397" y="4"/>
                    </a:lnTo>
                    <a:lnTo>
                      <a:pt x="411" y="12"/>
                    </a:lnTo>
                    <a:lnTo>
                      <a:pt x="419" y="24"/>
                    </a:lnTo>
                    <a:lnTo>
                      <a:pt x="422" y="39"/>
                    </a:lnTo>
                    <a:lnTo>
                      <a:pt x="419" y="52"/>
                    </a:lnTo>
                    <a:lnTo>
                      <a:pt x="411" y="64"/>
                    </a:lnTo>
                    <a:lnTo>
                      <a:pt x="397" y="74"/>
                    </a:lnTo>
                    <a:lnTo>
                      <a:pt x="384" y="76"/>
                    </a:lnTo>
                    <a:lnTo>
                      <a:pt x="339" y="80"/>
                    </a:lnTo>
                    <a:lnTo>
                      <a:pt x="297" y="90"/>
                    </a:lnTo>
                    <a:lnTo>
                      <a:pt x="257" y="104"/>
                    </a:lnTo>
                    <a:lnTo>
                      <a:pt x="220" y="125"/>
                    </a:lnTo>
                    <a:lnTo>
                      <a:pt x="187" y="150"/>
                    </a:lnTo>
                    <a:lnTo>
                      <a:pt x="157" y="180"/>
                    </a:lnTo>
                    <a:lnTo>
                      <a:pt x="132" y="213"/>
                    </a:lnTo>
                    <a:lnTo>
                      <a:pt x="111" y="251"/>
                    </a:lnTo>
                    <a:lnTo>
                      <a:pt x="97" y="290"/>
                    </a:lnTo>
                    <a:lnTo>
                      <a:pt x="87" y="333"/>
                    </a:lnTo>
                    <a:lnTo>
                      <a:pt x="83" y="378"/>
                    </a:lnTo>
                    <a:lnTo>
                      <a:pt x="76" y="396"/>
                    </a:lnTo>
                    <a:lnTo>
                      <a:pt x="66" y="409"/>
                    </a:lnTo>
                    <a:lnTo>
                      <a:pt x="53" y="419"/>
                    </a:lnTo>
                    <a:lnTo>
                      <a:pt x="39" y="422"/>
                    </a:lnTo>
                    <a:lnTo>
                      <a:pt x="24" y="419"/>
                    </a:lnTo>
                    <a:lnTo>
                      <a:pt x="12" y="410"/>
                    </a:lnTo>
                    <a:lnTo>
                      <a:pt x="3" y="398"/>
                    </a:lnTo>
                    <a:lnTo>
                      <a:pt x="0" y="384"/>
                    </a:lnTo>
                    <a:lnTo>
                      <a:pt x="3" y="332"/>
                    </a:lnTo>
                    <a:lnTo>
                      <a:pt x="14" y="282"/>
                    </a:lnTo>
                    <a:lnTo>
                      <a:pt x="30" y="235"/>
                    </a:lnTo>
                    <a:lnTo>
                      <a:pt x="53" y="190"/>
                    </a:lnTo>
                    <a:lnTo>
                      <a:pt x="81" y="150"/>
                    </a:lnTo>
                    <a:lnTo>
                      <a:pt x="113" y="113"/>
                    </a:lnTo>
                    <a:lnTo>
                      <a:pt x="150" y="80"/>
                    </a:lnTo>
                    <a:lnTo>
                      <a:pt x="191" y="52"/>
                    </a:lnTo>
                    <a:lnTo>
                      <a:pt x="234" y="31"/>
                    </a:lnTo>
                    <a:lnTo>
                      <a:pt x="283" y="14"/>
                    </a:lnTo>
                    <a:lnTo>
                      <a:pt x="332" y="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75FFC8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03" name="Freeform 89"/>
              <p:cNvSpPr>
                <a:spLocks/>
              </p:cNvSpPr>
              <p:nvPr/>
            </p:nvSpPr>
            <p:spPr bwMode="auto">
              <a:xfrm>
                <a:off x="3913" y="3031"/>
                <a:ext cx="422" cy="423"/>
              </a:xfrm>
              <a:custGeom>
                <a:avLst/>
                <a:gdLst>
                  <a:gd name="T0" fmla="*/ 383 w 422"/>
                  <a:gd name="T1" fmla="*/ 0 h 423"/>
                  <a:gd name="T2" fmla="*/ 398 w 422"/>
                  <a:gd name="T3" fmla="*/ 3 h 423"/>
                  <a:gd name="T4" fmla="*/ 410 w 422"/>
                  <a:gd name="T5" fmla="*/ 12 h 423"/>
                  <a:gd name="T6" fmla="*/ 418 w 422"/>
                  <a:gd name="T7" fmla="*/ 24 h 423"/>
                  <a:gd name="T8" fmla="*/ 422 w 422"/>
                  <a:gd name="T9" fmla="*/ 38 h 423"/>
                  <a:gd name="T10" fmla="*/ 418 w 422"/>
                  <a:gd name="T11" fmla="*/ 90 h 423"/>
                  <a:gd name="T12" fmla="*/ 409 w 422"/>
                  <a:gd name="T13" fmla="*/ 140 h 423"/>
                  <a:gd name="T14" fmla="*/ 392 w 422"/>
                  <a:gd name="T15" fmla="*/ 187 h 423"/>
                  <a:gd name="T16" fmla="*/ 370 w 422"/>
                  <a:gd name="T17" fmla="*/ 232 h 423"/>
                  <a:gd name="T18" fmla="*/ 342 w 422"/>
                  <a:gd name="T19" fmla="*/ 273 h 423"/>
                  <a:gd name="T20" fmla="*/ 309 w 422"/>
                  <a:gd name="T21" fmla="*/ 309 h 423"/>
                  <a:gd name="T22" fmla="*/ 272 w 422"/>
                  <a:gd name="T23" fmla="*/ 342 h 423"/>
                  <a:gd name="T24" fmla="*/ 231 w 422"/>
                  <a:gd name="T25" fmla="*/ 370 h 423"/>
                  <a:gd name="T26" fmla="*/ 187 w 422"/>
                  <a:gd name="T27" fmla="*/ 393 h 423"/>
                  <a:gd name="T28" fmla="*/ 140 w 422"/>
                  <a:gd name="T29" fmla="*/ 408 h 423"/>
                  <a:gd name="T30" fmla="*/ 91 w 422"/>
                  <a:gd name="T31" fmla="*/ 419 h 423"/>
                  <a:gd name="T32" fmla="*/ 39 w 422"/>
                  <a:gd name="T33" fmla="*/ 423 h 423"/>
                  <a:gd name="T34" fmla="*/ 24 w 422"/>
                  <a:gd name="T35" fmla="*/ 419 h 423"/>
                  <a:gd name="T36" fmla="*/ 12 w 422"/>
                  <a:gd name="T37" fmla="*/ 411 h 423"/>
                  <a:gd name="T38" fmla="*/ 4 w 422"/>
                  <a:gd name="T39" fmla="*/ 397 h 423"/>
                  <a:gd name="T40" fmla="*/ 0 w 422"/>
                  <a:gd name="T41" fmla="*/ 384 h 423"/>
                  <a:gd name="T42" fmla="*/ 4 w 422"/>
                  <a:gd name="T43" fmla="*/ 370 h 423"/>
                  <a:gd name="T44" fmla="*/ 12 w 422"/>
                  <a:gd name="T45" fmla="*/ 357 h 423"/>
                  <a:gd name="T46" fmla="*/ 24 w 422"/>
                  <a:gd name="T47" fmla="*/ 349 h 423"/>
                  <a:gd name="T48" fmla="*/ 39 w 422"/>
                  <a:gd name="T49" fmla="*/ 345 h 423"/>
                  <a:gd name="T50" fmla="*/ 82 w 422"/>
                  <a:gd name="T51" fmla="*/ 342 h 423"/>
                  <a:gd name="T52" fmla="*/ 125 w 422"/>
                  <a:gd name="T53" fmla="*/ 333 h 423"/>
                  <a:gd name="T54" fmla="*/ 166 w 422"/>
                  <a:gd name="T55" fmla="*/ 318 h 423"/>
                  <a:gd name="T56" fmla="*/ 202 w 422"/>
                  <a:gd name="T57" fmla="*/ 297 h 423"/>
                  <a:gd name="T58" fmla="*/ 236 w 422"/>
                  <a:gd name="T59" fmla="*/ 272 h 423"/>
                  <a:gd name="T60" fmla="*/ 265 w 422"/>
                  <a:gd name="T61" fmla="*/ 243 h 423"/>
                  <a:gd name="T62" fmla="*/ 290 w 422"/>
                  <a:gd name="T63" fmla="*/ 209 h 423"/>
                  <a:gd name="T64" fmla="*/ 311 w 422"/>
                  <a:gd name="T65" fmla="*/ 171 h 423"/>
                  <a:gd name="T66" fmla="*/ 326 w 422"/>
                  <a:gd name="T67" fmla="*/ 131 h 423"/>
                  <a:gd name="T68" fmla="*/ 336 w 422"/>
                  <a:gd name="T69" fmla="*/ 89 h 423"/>
                  <a:gd name="T70" fmla="*/ 338 w 422"/>
                  <a:gd name="T71" fmla="*/ 44 h 423"/>
                  <a:gd name="T72" fmla="*/ 345 w 422"/>
                  <a:gd name="T73" fmla="*/ 27 h 423"/>
                  <a:gd name="T74" fmla="*/ 352 w 422"/>
                  <a:gd name="T75" fmla="*/ 15 h 423"/>
                  <a:gd name="T76" fmla="*/ 361 w 422"/>
                  <a:gd name="T77" fmla="*/ 7 h 423"/>
                  <a:gd name="T78" fmla="*/ 372 w 422"/>
                  <a:gd name="T79" fmla="*/ 2 h 423"/>
                  <a:gd name="T80" fmla="*/ 383 w 422"/>
                  <a:gd name="T81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2" h="423">
                    <a:moveTo>
                      <a:pt x="383" y="0"/>
                    </a:moveTo>
                    <a:lnTo>
                      <a:pt x="398" y="3"/>
                    </a:lnTo>
                    <a:lnTo>
                      <a:pt x="410" y="12"/>
                    </a:lnTo>
                    <a:lnTo>
                      <a:pt x="418" y="24"/>
                    </a:lnTo>
                    <a:lnTo>
                      <a:pt x="422" y="38"/>
                    </a:lnTo>
                    <a:lnTo>
                      <a:pt x="418" y="90"/>
                    </a:lnTo>
                    <a:lnTo>
                      <a:pt x="409" y="140"/>
                    </a:lnTo>
                    <a:lnTo>
                      <a:pt x="392" y="187"/>
                    </a:lnTo>
                    <a:lnTo>
                      <a:pt x="370" y="232"/>
                    </a:lnTo>
                    <a:lnTo>
                      <a:pt x="342" y="273"/>
                    </a:lnTo>
                    <a:lnTo>
                      <a:pt x="309" y="309"/>
                    </a:lnTo>
                    <a:lnTo>
                      <a:pt x="272" y="342"/>
                    </a:lnTo>
                    <a:lnTo>
                      <a:pt x="231" y="370"/>
                    </a:lnTo>
                    <a:lnTo>
                      <a:pt x="187" y="393"/>
                    </a:lnTo>
                    <a:lnTo>
                      <a:pt x="140" y="408"/>
                    </a:lnTo>
                    <a:lnTo>
                      <a:pt x="91" y="419"/>
                    </a:lnTo>
                    <a:lnTo>
                      <a:pt x="39" y="423"/>
                    </a:lnTo>
                    <a:lnTo>
                      <a:pt x="24" y="419"/>
                    </a:lnTo>
                    <a:lnTo>
                      <a:pt x="12" y="411"/>
                    </a:lnTo>
                    <a:lnTo>
                      <a:pt x="4" y="397"/>
                    </a:lnTo>
                    <a:lnTo>
                      <a:pt x="0" y="384"/>
                    </a:lnTo>
                    <a:lnTo>
                      <a:pt x="4" y="370"/>
                    </a:lnTo>
                    <a:lnTo>
                      <a:pt x="12" y="357"/>
                    </a:lnTo>
                    <a:lnTo>
                      <a:pt x="24" y="349"/>
                    </a:lnTo>
                    <a:lnTo>
                      <a:pt x="39" y="345"/>
                    </a:lnTo>
                    <a:lnTo>
                      <a:pt x="82" y="342"/>
                    </a:lnTo>
                    <a:lnTo>
                      <a:pt x="125" y="333"/>
                    </a:lnTo>
                    <a:lnTo>
                      <a:pt x="166" y="318"/>
                    </a:lnTo>
                    <a:lnTo>
                      <a:pt x="202" y="297"/>
                    </a:lnTo>
                    <a:lnTo>
                      <a:pt x="236" y="272"/>
                    </a:lnTo>
                    <a:lnTo>
                      <a:pt x="265" y="243"/>
                    </a:lnTo>
                    <a:lnTo>
                      <a:pt x="290" y="209"/>
                    </a:lnTo>
                    <a:lnTo>
                      <a:pt x="311" y="171"/>
                    </a:lnTo>
                    <a:lnTo>
                      <a:pt x="326" y="131"/>
                    </a:lnTo>
                    <a:lnTo>
                      <a:pt x="336" y="89"/>
                    </a:lnTo>
                    <a:lnTo>
                      <a:pt x="338" y="44"/>
                    </a:lnTo>
                    <a:lnTo>
                      <a:pt x="345" y="27"/>
                    </a:lnTo>
                    <a:lnTo>
                      <a:pt x="352" y="15"/>
                    </a:lnTo>
                    <a:lnTo>
                      <a:pt x="361" y="7"/>
                    </a:lnTo>
                    <a:lnTo>
                      <a:pt x="372" y="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75FFC8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04" name="Freeform 90"/>
              <p:cNvSpPr>
                <a:spLocks/>
              </p:cNvSpPr>
              <p:nvPr/>
            </p:nvSpPr>
            <p:spPr bwMode="auto">
              <a:xfrm>
                <a:off x="3529" y="229"/>
                <a:ext cx="627" cy="64"/>
              </a:xfrm>
              <a:custGeom>
                <a:avLst/>
                <a:gdLst>
                  <a:gd name="T0" fmla="*/ 32 w 627"/>
                  <a:gd name="T1" fmla="*/ 0 h 64"/>
                  <a:gd name="T2" fmla="*/ 588 w 627"/>
                  <a:gd name="T3" fmla="*/ 0 h 64"/>
                  <a:gd name="T4" fmla="*/ 600 w 627"/>
                  <a:gd name="T5" fmla="*/ 1 h 64"/>
                  <a:gd name="T6" fmla="*/ 610 w 627"/>
                  <a:gd name="T7" fmla="*/ 4 h 64"/>
                  <a:gd name="T8" fmla="*/ 619 w 627"/>
                  <a:gd name="T9" fmla="*/ 9 h 64"/>
                  <a:gd name="T10" fmla="*/ 625 w 627"/>
                  <a:gd name="T11" fmla="*/ 16 h 64"/>
                  <a:gd name="T12" fmla="*/ 627 w 627"/>
                  <a:gd name="T13" fmla="*/ 25 h 64"/>
                  <a:gd name="T14" fmla="*/ 623 w 627"/>
                  <a:gd name="T15" fmla="*/ 40 h 64"/>
                  <a:gd name="T16" fmla="*/ 615 w 627"/>
                  <a:gd name="T17" fmla="*/ 52 h 64"/>
                  <a:gd name="T18" fmla="*/ 603 w 627"/>
                  <a:gd name="T19" fmla="*/ 61 h 64"/>
                  <a:gd name="T20" fmla="*/ 588 w 627"/>
                  <a:gd name="T21" fmla="*/ 64 h 64"/>
                  <a:gd name="T22" fmla="*/ 32 w 627"/>
                  <a:gd name="T23" fmla="*/ 64 h 64"/>
                  <a:gd name="T24" fmla="*/ 19 w 627"/>
                  <a:gd name="T25" fmla="*/ 62 h 64"/>
                  <a:gd name="T26" fmla="*/ 9 w 627"/>
                  <a:gd name="T27" fmla="*/ 56 h 64"/>
                  <a:gd name="T28" fmla="*/ 5 w 627"/>
                  <a:gd name="T29" fmla="*/ 47 h 64"/>
                  <a:gd name="T30" fmla="*/ 1 w 627"/>
                  <a:gd name="T31" fmla="*/ 38 h 64"/>
                  <a:gd name="T32" fmla="*/ 0 w 627"/>
                  <a:gd name="T33" fmla="*/ 25 h 64"/>
                  <a:gd name="T34" fmla="*/ 2 w 627"/>
                  <a:gd name="T35" fmla="*/ 13 h 64"/>
                  <a:gd name="T36" fmla="*/ 9 w 627"/>
                  <a:gd name="T37" fmla="*/ 6 h 64"/>
                  <a:gd name="T38" fmla="*/ 19 w 627"/>
                  <a:gd name="T39" fmla="*/ 1 h 64"/>
                  <a:gd name="T40" fmla="*/ 32 w 627"/>
                  <a:gd name="T4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7" h="64">
                    <a:moveTo>
                      <a:pt x="32" y="0"/>
                    </a:moveTo>
                    <a:lnTo>
                      <a:pt x="588" y="0"/>
                    </a:lnTo>
                    <a:lnTo>
                      <a:pt x="600" y="1"/>
                    </a:lnTo>
                    <a:lnTo>
                      <a:pt x="610" y="4"/>
                    </a:lnTo>
                    <a:lnTo>
                      <a:pt x="619" y="9"/>
                    </a:lnTo>
                    <a:lnTo>
                      <a:pt x="625" y="16"/>
                    </a:lnTo>
                    <a:lnTo>
                      <a:pt x="627" y="25"/>
                    </a:lnTo>
                    <a:lnTo>
                      <a:pt x="623" y="40"/>
                    </a:lnTo>
                    <a:lnTo>
                      <a:pt x="615" y="52"/>
                    </a:lnTo>
                    <a:lnTo>
                      <a:pt x="603" y="61"/>
                    </a:lnTo>
                    <a:lnTo>
                      <a:pt x="588" y="64"/>
                    </a:lnTo>
                    <a:lnTo>
                      <a:pt x="32" y="64"/>
                    </a:lnTo>
                    <a:lnTo>
                      <a:pt x="19" y="62"/>
                    </a:lnTo>
                    <a:lnTo>
                      <a:pt x="9" y="56"/>
                    </a:lnTo>
                    <a:lnTo>
                      <a:pt x="5" y="47"/>
                    </a:lnTo>
                    <a:lnTo>
                      <a:pt x="1" y="38"/>
                    </a:lnTo>
                    <a:lnTo>
                      <a:pt x="0" y="25"/>
                    </a:lnTo>
                    <a:lnTo>
                      <a:pt x="2" y="13"/>
                    </a:lnTo>
                    <a:lnTo>
                      <a:pt x="9" y="6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208ADD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605" name="Group 93"/>
            <p:cNvGrpSpPr>
              <a:grpSpLocks noChangeAspect="1"/>
            </p:cNvGrpSpPr>
            <p:nvPr/>
          </p:nvGrpSpPr>
          <p:grpSpPr bwMode="auto">
            <a:xfrm>
              <a:off x="7665200" y="4917134"/>
              <a:ext cx="445951" cy="1000581"/>
              <a:chOff x="2924" y="115"/>
              <a:chExt cx="1826" cy="4097"/>
            </a:xfrm>
            <a:effectLst>
              <a:outerShdw blurRad="101600" dist="762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06" name="Freeform 95"/>
              <p:cNvSpPr>
                <a:spLocks/>
              </p:cNvSpPr>
              <p:nvPr/>
            </p:nvSpPr>
            <p:spPr bwMode="auto">
              <a:xfrm>
                <a:off x="2924" y="944"/>
                <a:ext cx="1826" cy="1426"/>
              </a:xfrm>
              <a:custGeom>
                <a:avLst/>
                <a:gdLst>
                  <a:gd name="T0" fmla="*/ 1297 w 1826"/>
                  <a:gd name="T1" fmla="*/ 266 h 1426"/>
                  <a:gd name="T2" fmla="*/ 1286 w 1826"/>
                  <a:gd name="T3" fmla="*/ 389 h 1426"/>
                  <a:gd name="T4" fmla="*/ 1288 w 1826"/>
                  <a:gd name="T5" fmla="*/ 461 h 1426"/>
                  <a:gd name="T6" fmla="*/ 1305 w 1826"/>
                  <a:gd name="T7" fmla="*/ 521 h 1426"/>
                  <a:gd name="T8" fmla="*/ 1332 w 1826"/>
                  <a:gd name="T9" fmla="*/ 571 h 1426"/>
                  <a:gd name="T10" fmla="*/ 1368 w 1826"/>
                  <a:gd name="T11" fmla="*/ 612 h 1426"/>
                  <a:gd name="T12" fmla="*/ 1411 w 1826"/>
                  <a:gd name="T13" fmla="*/ 649 h 1426"/>
                  <a:gd name="T14" fmla="*/ 1460 w 1826"/>
                  <a:gd name="T15" fmla="*/ 682 h 1426"/>
                  <a:gd name="T16" fmla="*/ 1512 w 1826"/>
                  <a:gd name="T17" fmla="*/ 717 h 1426"/>
                  <a:gd name="T18" fmla="*/ 1565 w 1826"/>
                  <a:gd name="T19" fmla="*/ 755 h 1426"/>
                  <a:gd name="T20" fmla="*/ 1617 w 1826"/>
                  <a:gd name="T21" fmla="*/ 798 h 1426"/>
                  <a:gd name="T22" fmla="*/ 1668 w 1826"/>
                  <a:gd name="T23" fmla="*/ 849 h 1426"/>
                  <a:gd name="T24" fmla="*/ 1715 w 1826"/>
                  <a:gd name="T25" fmla="*/ 911 h 1426"/>
                  <a:gd name="T26" fmla="*/ 1756 w 1826"/>
                  <a:gd name="T27" fmla="*/ 987 h 1426"/>
                  <a:gd name="T28" fmla="*/ 1790 w 1826"/>
                  <a:gd name="T29" fmla="*/ 1079 h 1426"/>
                  <a:gd name="T30" fmla="*/ 1814 w 1826"/>
                  <a:gd name="T31" fmla="*/ 1191 h 1426"/>
                  <a:gd name="T32" fmla="*/ 1826 w 1826"/>
                  <a:gd name="T33" fmla="*/ 1323 h 1426"/>
                  <a:gd name="T34" fmla="*/ 0 w 1826"/>
                  <a:gd name="T35" fmla="*/ 1323 h 1426"/>
                  <a:gd name="T36" fmla="*/ 12 w 1826"/>
                  <a:gd name="T37" fmla="*/ 1191 h 1426"/>
                  <a:gd name="T38" fmla="*/ 36 w 1826"/>
                  <a:gd name="T39" fmla="*/ 1079 h 1426"/>
                  <a:gd name="T40" fmla="*/ 69 w 1826"/>
                  <a:gd name="T41" fmla="*/ 987 h 1426"/>
                  <a:gd name="T42" fmla="*/ 110 w 1826"/>
                  <a:gd name="T43" fmla="*/ 911 h 1426"/>
                  <a:gd name="T44" fmla="*/ 158 w 1826"/>
                  <a:gd name="T45" fmla="*/ 849 h 1426"/>
                  <a:gd name="T46" fmla="*/ 208 w 1826"/>
                  <a:gd name="T47" fmla="*/ 798 h 1426"/>
                  <a:gd name="T48" fmla="*/ 262 w 1826"/>
                  <a:gd name="T49" fmla="*/ 755 h 1426"/>
                  <a:gd name="T50" fmla="*/ 314 w 1826"/>
                  <a:gd name="T51" fmla="*/ 717 h 1426"/>
                  <a:gd name="T52" fmla="*/ 366 w 1826"/>
                  <a:gd name="T53" fmla="*/ 682 h 1426"/>
                  <a:gd name="T54" fmla="*/ 415 w 1826"/>
                  <a:gd name="T55" fmla="*/ 649 h 1426"/>
                  <a:gd name="T56" fmla="*/ 458 w 1826"/>
                  <a:gd name="T57" fmla="*/ 612 h 1426"/>
                  <a:gd name="T58" fmla="*/ 494 w 1826"/>
                  <a:gd name="T59" fmla="*/ 571 h 1426"/>
                  <a:gd name="T60" fmla="*/ 522 w 1826"/>
                  <a:gd name="T61" fmla="*/ 521 h 1426"/>
                  <a:gd name="T62" fmla="*/ 538 w 1826"/>
                  <a:gd name="T63" fmla="*/ 461 h 1426"/>
                  <a:gd name="T64" fmla="*/ 540 w 1826"/>
                  <a:gd name="T65" fmla="*/ 389 h 1426"/>
                  <a:gd name="T66" fmla="*/ 529 w 1826"/>
                  <a:gd name="T67" fmla="*/ 266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6" h="1426">
                    <a:moveTo>
                      <a:pt x="913" y="0"/>
                    </a:moveTo>
                    <a:lnTo>
                      <a:pt x="1297" y="266"/>
                    </a:lnTo>
                    <a:lnTo>
                      <a:pt x="1288" y="347"/>
                    </a:lnTo>
                    <a:lnTo>
                      <a:pt x="1286" y="389"/>
                    </a:lnTo>
                    <a:lnTo>
                      <a:pt x="1286" y="428"/>
                    </a:lnTo>
                    <a:lnTo>
                      <a:pt x="1288" y="461"/>
                    </a:lnTo>
                    <a:lnTo>
                      <a:pt x="1296" y="492"/>
                    </a:lnTo>
                    <a:lnTo>
                      <a:pt x="1305" y="521"/>
                    </a:lnTo>
                    <a:lnTo>
                      <a:pt x="1317" y="547"/>
                    </a:lnTo>
                    <a:lnTo>
                      <a:pt x="1332" y="571"/>
                    </a:lnTo>
                    <a:lnTo>
                      <a:pt x="1349" y="592"/>
                    </a:lnTo>
                    <a:lnTo>
                      <a:pt x="1368" y="612"/>
                    </a:lnTo>
                    <a:lnTo>
                      <a:pt x="1389" y="630"/>
                    </a:lnTo>
                    <a:lnTo>
                      <a:pt x="1411" y="649"/>
                    </a:lnTo>
                    <a:lnTo>
                      <a:pt x="1435" y="666"/>
                    </a:lnTo>
                    <a:lnTo>
                      <a:pt x="1460" y="682"/>
                    </a:lnTo>
                    <a:lnTo>
                      <a:pt x="1486" y="700"/>
                    </a:lnTo>
                    <a:lnTo>
                      <a:pt x="1512" y="717"/>
                    </a:lnTo>
                    <a:lnTo>
                      <a:pt x="1538" y="736"/>
                    </a:lnTo>
                    <a:lnTo>
                      <a:pt x="1565" y="755"/>
                    </a:lnTo>
                    <a:lnTo>
                      <a:pt x="1591" y="776"/>
                    </a:lnTo>
                    <a:lnTo>
                      <a:pt x="1617" y="798"/>
                    </a:lnTo>
                    <a:lnTo>
                      <a:pt x="1643" y="823"/>
                    </a:lnTo>
                    <a:lnTo>
                      <a:pt x="1668" y="849"/>
                    </a:lnTo>
                    <a:lnTo>
                      <a:pt x="1693" y="879"/>
                    </a:lnTo>
                    <a:lnTo>
                      <a:pt x="1715" y="911"/>
                    </a:lnTo>
                    <a:lnTo>
                      <a:pt x="1737" y="947"/>
                    </a:lnTo>
                    <a:lnTo>
                      <a:pt x="1756" y="987"/>
                    </a:lnTo>
                    <a:lnTo>
                      <a:pt x="1774" y="1032"/>
                    </a:lnTo>
                    <a:lnTo>
                      <a:pt x="1790" y="1079"/>
                    </a:lnTo>
                    <a:lnTo>
                      <a:pt x="1802" y="1133"/>
                    </a:lnTo>
                    <a:lnTo>
                      <a:pt x="1814" y="1191"/>
                    </a:lnTo>
                    <a:lnTo>
                      <a:pt x="1821" y="1255"/>
                    </a:lnTo>
                    <a:lnTo>
                      <a:pt x="1826" y="1323"/>
                    </a:lnTo>
                    <a:lnTo>
                      <a:pt x="913" y="1426"/>
                    </a:lnTo>
                    <a:lnTo>
                      <a:pt x="0" y="1323"/>
                    </a:lnTo>
                    <a:lnTo>
                      <a:pt x="5" y="1255"/>
                    </a:lnTo>
                    <a:lnTo>
                      <a:pt x="12" y="1191"/>
                    </a:lnTo>
                    <a:lnTo>
                      <a:pt x="23" y="1133"/>
                    </a:lnTo>
                    <a:lnTo>
                      <a:pt x="36" y="1079"/>
                    </a:lnTo>
                    <a:lnTo>
                      <a:pt x="52" y="1032"/>
                    </a:lnTo>
                    <a:lnTo>
                      <a:pt x="69" y="987"/>
                    </a:lnTo>
                    <a:lnTo>
                      <a:pt x="89" y="947"/>
                    </a:lnTo>
                    <a:lnTo>
                      <a:pt x="110" y="911"/>
                    </a:lnTo>
                    <a:lnTo>
                      <a:pt x="134" y="879"/>
                    </a:lnTo>
                    <a:lnTo>
                      <a:pt x="158" y="849"/>
                    </a:lnTo>
                    <a:lnTo>
                      <a:pt x="182" y="823"/>
                    </a:lnTo>
                    <a:lnTo>
                      <a:pt x="208" y="798"/>
                    </a:lnTo>
                    <a:lnTo>
                      <a:pt x="235" y="776"/>
                    </a:lnTo>
                    <a:lnTo>
                      <a:pt x="262" y="755"/>
                    </a:lnTo>
                    <a:lnTo>
                      <a:pt x="288" y="736"/>
                    </a:lnTo>
                    <a:lnTo>
                      <a:pt x="314" y="717"/>
                    </a:lnTo>
                    <a:lnTo>
                      <a:pt x="341" y="700"/>
                    </a:lnTo>
                    <a:lnTo>
                      <a:pt x="366" y="682"/>
                    </a:lnTo>
                    <a:lnTo>
                      <a:pt x="391" y="666"/>
                    </a:lnTo>
                    <a:lnTo>
                      <a:pt x="415" y="649"/>
                    </a:lnTo>
                    <a:lnTo>
                      <a:pt x="437" y="630"/>
                    </a:lnTo>
                    <a:lnTo>
                      <a:pt x="458" y="612"/>
                    </a:lnTo>
                    <a:lnTo>
                      <a:pt x="477" y="592"/>
                    </a:lnTo>
                    <a:lnTo>
                      <a:pt x="494" y="571"/>
                    </a:lnTo>
                    <a:lnTo>
                      <a:pt x="509" y="547"/>
                    </a:lnTo>
                    <a:lnTo>
                      <a:pt x="522" y="521"/>
                    </a:lnTo>
                    <a:lnTo>
                      <a:pt x="530" y="492"/>
                    </a:lnTo>
                    <a:lnTo>
                      <a:pt x="538" y="461"/>
                    </a:lnTo>
                    <a:lnTo>
                      <a:pt x="540" y="428"/>
                    </a:lnTo>
                    <a:lnTo>
                      <a:pt x="540" y="389"/>
                    </a:lnTo>
                    <a:lnTo>
                      <a:pt x="538" y="347"/>
                    </a:lnTo>
                    <a:lnTo>
                      <a:pt x="529" y="266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rgbClr val="FF8D4B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07" name="Freeform 96"/>
              <p:cNvSpPr>
                <a:spLocks/>
              </p:cNvSpPr>
              <p:nvPr/>
            </p:nvSpPr>
            <p:spPr bwMode="auto">
              <a:xfrm>
                <a:off x="3451" y="328"/>
                <a:ext cx="772" cy="882"/>
              </a:xfrm>
              <a:custGeom>
                <a:avLst/>
                <a:gdLst>
                  <a:gd name="T0" fmla="*/ 123 w 772"/>
                  <a:gd name="T1" fmla="*/ 0 h 882"/>
                  <a:gd name="T2" fmla="*/ 649 w 772"/>
                  <a:gd name="T3" fmla="*/ 0 h 882"/>
                  <a:gd name="T4" fmla="*/ 649 w 772"/>
                  <a:gd name="T5" fmla="*/ 213 h 882"/>
                  <a:gd name="T6" fmla="*/ 651 w 772"/>
                  <a:gd name="T7" fmla="*/ 215 h 882"/>
                  <a:gd name="T8" fmla="*/ 655 w 772"/>
                  <a:gd name="T9" fmla="*/ 225 h 882"/>
                  <a:gd name="T10" fmla="*/ 663 w 772"/>
                  <a:gd name="T11" fmla="*/ 239 h 882"/>
                  <a:gd name="T12" fmla="*/ 672 w 772"/>
                  <a:gd name="T13" fmla="*/ 260 h 882"/>
                  <a:gd name="T14" fmla="*/ 683 w 772"/>
                  <a:gd name="T15" fmla="*/ 286 h 882"/>
                  <a:gd name="T16" fmla="*/ 695 w 772"/>
                  <a:gd name="T17" fmla="*/ 317 h 882"/>
                  <a:gd name="T18" fmla="*/ 708 w 772"/>
                  <a:gd name="T19" fmla="*/ 353 h 882"/>
                  <a:gd name="T20" fmla="*/ 720 w 772"/>
                  <a:gd name="T21" fmla="*/ 394 h 882"/>
                  <a:gd name="T22" fmla="*/ 733 w 772"/>
                  <a:gd name="T23" fmla="*/ 440 h 882"/>
                  <a:gd name="T24" fmla="*/ 744 w 772"/>
                  <a:gd name="T25" fmla="*/ 490 h 882"/>
                  <a:gd name="T26" fmla="*/ 754 w 772"/>
                  <a:gd name="T27" fmla="*/ 546 h 882"/>
                  <a:gd name="T28" fmla="*/ 762 w 772"/>
                  <a:gd name="T29" fmla="*/ 605 h 882"/>
                  <a:gd name="T30" fmla="*/ 769 w 772"/>
                  <a:gd name="T31" fmla="*/ 668 h 882"/>
                  <a:gd name="T32" fmla="*/ 772 w 772"/>
                  <a:gd name="T33" fmla="*/ 735 h 882"/>
                  <a:gd name="T34" fmla="*/ 772 w 772"/>
                  <a:gd name="T35" fmla="*/ 807 h 882"/>
                  <a:gd name="T36" fmla="*/ 770 w 772"/>
                  <a:gd name="T37" fmla="*/ 882 h 882"/>
                  <a:gd name="T38" fmla="*/ 2 w 772"/>
                  <a:gd name="T39" fmla="*/ 882 h 882"/>
                  <a:gd name="T40" fmla="*/ 0 w 772"/>
                  <a:gd name="T41" fmla="*/ 807 h 882"/>
                  <a:gd name="T42" fmla="*/ 0 w 772"/>
                  <a:gd name="T43" fmla="*/ 735 h 882"/>
                  <a:gd name="T44" fmla="*/ 3 w 772"/>
                  <a:gd name="T45" fmla="*/ 668 h 882"/>
                  <a:gd name="T46" fmla="*/ 9 w 772"/>
                  <a:gd name="T47" fmla="*/ 605 h 882"/>
                  <a:gd name="T48" fmla="*/ 18 w 772"/>
                  <a:gd name="T49" fmla="*/ 546 h 882"/>
                  <a:gd name="T50" fmla="*/ 28 w 772"/>
                  <a:gd name="T51" fmla="*/ 490 h 882"/>
                  <a:gd name="T52" fmla="*/ 39 w 772"/>
                  <a:gd name="T53" fmla="*/ 440 h 882"/>
                  <a:gd name="T54" fmla="*/ 52 w 772"/>
                  <a:gd name="T55" fmla="*/ 394 h 882"/>
                  <a:gd name="T56" fmla="*/ 64 w 772"/>
                  <a:gd name="T57" fmla="*/ 353 h 882"/>
                  <a:gd name="T58" fmla="*/ 77 w 772"/>
                  <a:gd name="T59" fmla="*/ 317 h 882"/>
                  <a:gd name="T60" fmla="*/ 89 w 772"/>
                  <a:gd name="T61" fmla="*/ 286 h 882"/>
                  <a:gd name="T62" fmla="*/ 100 w 772"/>
                  <a:gd name="T63" fmla="*/ 260 h 882"/>
                  <a:gd name="T64" fmla="*/ 109 w 772"/>
                  <a:gd name="T65" fmla="*/ 239 h 882"/>
                  <a:gd name="T66" fmla="*/ 116 w 772"/>
                  <a:gd name="T67" fmla="*/ 225 h 882"/>
                  <a:gd name="T68" fmla="*/ 121 w 772"/>
                  <a:gd name="T69" fmla="*/ 215 h 882"/>
                  <a:gd name="T70" fmla="*/ 123 w 772"/>
                  <a:gd name="T71" fmla="*/ 213 h 882"/>
                  <a:gd name="T72" fmla="*/ 123 w 772"/>
                  <a:gd name="T73" fmla="*/ 0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2" h="882">
                    <a:moveTo>
                      <a:pt x="123" y="0"/>
                    </a:moveTo>
                    <a:lnTo>
                      <a:pt x="649" y="0"/>
                    </a:lnTo>
                    <a:lnTo>
                      <a:pt x="649" y="213"/>
                    </a:lnTo>
                    <a:lnTo>
                      <a:pt x="651" y="215"/>
                    </a:lnTo>
                    <a:lnTo>
                      <a:pt x="655" y="225"/>
                    </a:lnTo>
                    <a:lnTo>
                      <a:pt x="663" y="239"/>
                    </a:lnTo>
                    <a:lnTo>
                      <a:pt x="672" y="260"/>
                    </a:lnTo>
                    <a:lnTo>
                      <a:pt x="683" y="286"/>
                    </a:lnTo>
                    <a:lnTo>
                      <a:pt x="695" y="317"/>
                    </a:lnTo>
                    <a:lnTo>
                      <a:pt x="708" y="353"/>
                    </a:lnTo>
                    <a:lnTo>
                      <a:pt x="720" y="394"/>
                    </a:lnTo>
                    <a:lnTo>
                      <a:pt x="733" y="440"/>
                    </a:lnTo>
                    <a:lnTo>
                      <a:pt x="744" y="490"/>
                    </a:lnTo>
                    <a:lnTo>
                      <a:pt x="754" y="546"/>
                    </a:lnTo>
                    <a:lnTo>
                      <a:pt x="762" y="605"/>
                    </a:lnTo>
                    <a:lnTo>
                      <a:pt x="769" y="668"/>
                    </a:lnTo>
                    <a:lnTo>
                      <a:pt x="772" y="735"/>
                    </a:lnTo>
                    <a:lnTo>
                      <a:pt x="772" y="807"/>
                    </a:lnTo>
                    <a:lnTo>
                      <a:pt x="770" y="882"/>
                    </a:lnTo>
                    <a:lnTo>
                      <a:pt x="2" y="882"/>
                    </a:lnTo>
                    <a:lnTo>
                      <a:pt x="0" y="807"/>
                    </a:lnTo>
                    <a:lnTo>
                      <a:pt x="0" y="735"/>
                    </a:lnTo>
                    <a:lnTo>
                      <a:pt x="3" y="668"/>
                    </a:lnTo>
                    <a:lnTo>
                      <a:pt x="9" y="605"/>
                    </a:lnTo>
                    <a:lnTo>
                      <a:pt x="18" y="546"/>
                    </a:lnTo>
                    <a:lnTo>
                      <a:pt x="28" y="490"/>
                    </a:lnTo>
                    <a:lnTo>
                      <a:pt x="39" y="440"/>
                    </a:lnTo>
                    <a:lnTo>
                      <a:pt x="52" y="394"/>
                    </a:lnTo>
                    <a:lnTo>
                      <a:pt x="64" y="353"/>
                    </a:lnTo>
                    <a:lnTo>
                      <a:pt x="77" y="317"/>
                    </a:lnTo>
                    <a:lnTo>
                      <a:pt x="89" y="286"/>
                    </a:lnTo>
                    <a:lnTo>
                      <a:pt x="100" y="260"/>
                    </a:lnTo>
                    <a:lnTo>
                      <a:pt x="109" y="239"/>
                    </a:lnTo>
                    <a:lnTo>
                      <a:pt x="116" y="225"/>
                    </a:lnTo>
                    <a:lnTo>
                      <a:pt x="121" y="215"/>
                    </a:lnTo>
                    <a:lnTo>
                      <a:pt x="123" y="213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3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08" name="Freeform 97"/>
              <p:cNvSpPr>
                <a:spLocks noEditPoints="1"/>
              </p:cNvSpPr>
              <p:nvPr/>
            </p:nvSpPr>
            <p:spPr bwMode="auto">
              <a:xfrm>
                <a:off x="3499" y="541"/>
                <a:ext cx="676" cy="195"/>
              </a:xfrm>
              <a:custGeom>
                <a:avLst/>
                <a:gdLst>
                  <a:gd name="T0" fmla="*/ 676 w 676"/>
                  <a:gd name="T1" fmla="*/ 195 h 195"/>
                  <a:gd name="T2" fmla="*/ 676 w 676"/>
                  <a:gd name="T3" fmla="*/ 195 h 195"/>
                  <a:gd name="T4" fmla="*/ 676 w 676"/>
                  <a:gd name="T5" fmla="*/ 195 h 195"/>
                  <a:gd name="T6" fmla="*/ 676 w 676"/>
                  <a:gd name="T7" fmla="*/ 195 h 195"/>
                  <a:gd name="T8" fmla="*/ 48 w 676"/>
                  <a:gd name="T9" fmla="*/ 55 h 195"/>
                  <a:gd name="T10" fmla="*/ 37 w 676"/>
                  <a:gd name="T11" fmla="*/ 82 h 195"/>
                  <a:gd name="T12" fmla="*/ 25 w 676"/>
                  <a:gd name="T13" fmla="*/ 114 h 195"/>
                  <a:gd name="T14" fmla="*/ 12 w 676"/>
                  <a:gd name="T15" fmla="*/ 153 h 195"/>
                  <a:gd name="T16" fmla="*/ 0 w 676"/>
                  <a:gd name="T17" fmla="*/ 195 h 195"/>
                  <a:gd name="T18" fmla="*/ 0 w 676"/>
                  <a:gd name="T19" fmla="*/ 195 h 195"/>
                  <a:gd name="T20" fmla="*/ 0 w 676"/>
                  <a:gd name="T21" fmla="*/ 195 h 195"/>
                  <a:gd name="T22" fmla="*/ 12 w 676"/>
                  <a:gd name="T23" fmla="*/ 153 h 195"/>
                  <a:gd name="T24" fmla="*/ 25 w 676"/>
                  <a:gd name="T25" fmla="*/ 114 h 195"/>
                  <a:gd name="T26" fmla="*/ 37 w 676"/>
                  <a:gd name="T27" fmla="*/ 82 h 195"/>
                  <a:gd name="T28" fmla="*/ 48 w 676"/>
                  <a:gd name="T29" fmla="*/ 55 h 195"/>
                  <a:gd name="T30" fmla="*/ 70 w 676"/>
                  <a:gd name="T31" fmla="*/ 10 h 195"/>
                  <a:gd name="T32" fmla="*/ 65 w 676"/>
                  <a:gd name="T33" fmla="*/ 21 h 195"/>
                  <a:gd name="T34" fmla="*/ 70 w 676"/>
                  <a:gd name="T35" fmla="*/ 10 h 195"/>
                  <a:gd name="T36" fmla="*/ 70 w 676"/>
                  <a:gd name="T37" fmla="*/ 10 h 195"/>
                  <a:gd name="T38" fmla="*/ 389 w 676"/>
                  <a:gd name="T39" fmla="*/ 0 h 195"/>
                  <a:gd name="T40" fmla="*/ 601 w 676"/>
                  <a:gd name="T41" fmla="*/ 0 h 195"/>
                  <a:gd name="T42" fmla="*/ 601 w 676"/>
                  <a:gd name="T43" fmla="*/ 0 h 195"/>
                  <a:gd name="T44" fmla="*/ 603 w 676"/>
                  <a:gd name="T45" fmla="*/ 2 h 195"/>
                  <a:gd name="T46" fmla="*/ 606 w 676"/>
                  <a:gd name="T47" fmla="*/ 10 h 195"/>
                  <a:gd name="T48" fmla="*/ 612 w 676"/>
                  <a:gd name="T49" fmla="*/ 23 h 195"/>
                  <a:gd name="T50" fmla="*/ 621 w 676"/>
                  <a:gd name="T51" fmla="*/ 41 h 195"/>
                  <a:gd name="T52" fmla="*/ 631 w 676"/>
                  <a:gd name="T53" fmla="*/ 62 h 195"/>
                  <a:gd name="T54" fmla="*/ 641 w 676"/>
                  <a:gd name="T55" fmla="*/ 89 h 195"/>
                  <a:gd name="T56" fmla="*/ 652 w 676"/>
                  <a:gd name="T57" fmla="*/ 120 h 195"/>
                  <a:gd name="T58" fmla="*/ 665 w 676"/>
                  <a:gd name="T59" fmla="*/ 155 h 195"/>
                  <a:gd name="T60" fmla="*/ 676 w 676"/>
                  <a:gd name="T61" fmla="*/ 195 h 195"/>
                  <a:gd name="T62" fmla="*/ 370 w 676"/>
                  <a:gd name="T63" fmla="*/ 195 h 195"/>
                  <a:gd name="T64" fmla="*/ 354 w 676"/>
                  <a:gd name="T65" fmla="*/ 190 h 195"/>
                  <a:gd name="T66" fmla="*/ 338 w 676"/>
                  <a:gd name="T67" fmla="*/ 189 h 195"/>
                  <a:gd name="T68" fmla="*/ 314 w 676"/>
                  <a:gd name="T69" fmla="*/ 193 h 195"/>
                  <a:gd name="T70" fmla="*/ 327 w 676"/>
                  <a:gd name="T71" fmla="*/ 149 h 195"/>
                  <a:gd name="T72" fmla="*/ 339 w 676"/>
                  <a:gd name="T73" fmla="*/ 112 h 195"/>
                  <a:gd name="T74" fmla="*/ 353 w 676"/>
                  <a:gd name="T75" fmla="*/ 78 h 195"/>
                  <a:gd name="T76" fmla="*/ 364 w 676"/>
                  <a:gd name="T77" fmla="*/ 51 h 195"/>
                  <a:gd name="T78" fmla="*/ 374 w 676"/>
                  <a:gd name="T79" fmla="*/ 30 h 195"/>
                  <a:gd name="T80" fmla="*/ 381 w 676"/>
                  <a:gd name="T81" fmla="*/ 13 h 195"/>
                  <a:gd name="T82" fmla="*/ 386 w 676"/>
                  <a:gd name="T83" fmla="*/ 4 h 195"/>
                  <a:gd name="T84" fmla="*/ 389 w 676"/>
                  <a:gd name="T85" fmla="*/ 0 h 195"/>
                  <a:gd name="T86" fmla="*/ 389 w 676"/>
                  <a:gd name="T87" fmla="*/ 0 h 195"/>
                  <a:gd name="T88" fmla="*/ 75 w 676"/>
                  <a:gd name="T89" fmla="*/ 0 h 195"/>
                  <a:gd name="T90" fmla="*/ 75 w 676"/>
                  <a:gd name="T91" fmla="*/ 0 h 195"/>
                  <a:gd name="T92" fmla="*/ 75 w 676"/>
                  <a:gd name="T93" fmla="*/ 0 h 195"/>
                  <a:gd name="T94" fmla="*/ 73 w 676"/>
                  <a:gd name="T95" fmla="*/ 2 h 195"/>
                  <a:gd name="T96" fmla="*/ 70 w 676"/>
                  <a:gd name="T97" fmla="*/ 10 h 195"/>
                  <a:gd name="T98" fmla="*/ 70 w 676"/>
                  <a:gd name="T99" fmla="*/ 10 h 195"/>
                  <a:gd name="T100" fmla="*/ 73 w 676"/>
                  <a:gd name="T101" fmla="*/ 2 h 195"/>
                  <a:gd name="T102" fmla="*/ 75 w 676"/>
                  <a:gd name="T103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6" h="195">
                    <a:moveTo>
                      <a:pt x="676" y="195"/>
                    </a:moveTo>
                    <a:lnTo>
                      <a:pt x="676" y="195"/>
                    </a:lnTo>
                    <a:lnTo>
                      <a:pt x="676" y="195"/>
                    </a:lnTo>
                    <a:lnTo>
                      <a:pt x="676" y="195"/>
                    </a:lnTo>
                    <a:close/>
                    <a:moveTo>
                      <a:pt x="48" y="55"/>
                    </a:moveTo>
                    <a:lnTo>
                      <a:pt x="37" y="82"/>
                    </a:lnTo>
                    <a:lnTo>
                      <a:pt x="25" y="114"/>
                    </a:lnTo>
                    <a:lnTo>
                      <a:pt x="12" y="153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2" y="153"/>
                    </a:lnTo>
                    <a:lnTo>
                      <a:pt x="25" y="114"/>
                    </a:lnTo>
                    <a:lnTo>
                      <a:pt x="37" y="82"/>
                    </a:lnTo>
                    <a:lnTo>
                      <a:pt x="48" y="55"/>
                    </a:lnTo>
                    <a:close/>
                    <a:moveTo>
                      <a:pt x="70" y="10"/>
                    </a:moveTo>
                    <a:lnTo>
                      <a:pt x="65" y="21"/>
                    </a:lnTo>
                    <a:lnTo>
                      <a:pt x="70" y="10"/>
                    </a:lnTo>
                    <a:lnTo>
                      <a:pt x="70" y="10"/>
                    </a:lnTo>
                    <a:close/>
                    <a:moveTo>
                      <a:pt x="389" y="0"/>
                    </a:moveTo>
                    <a:lnTo>
                      <a:pt x="601" y="0"/>
                    </a:lnTo>
                    <a:lnTo>
                      <a:pt x="601" y="0"/>
                    </a:lnTo>
                    <a:lnTo>
                      <a:pt x="603" y="2"/>
                    </a:lnTo>
                    <a:lnTo>
                      <a:pt x="606" y="10"/>
                    </a:lnTo>
                    <a:lnTo>
                      <a:pt x="612" y="23"/>
                    </a:lnTo>
                    <a:lnTo>
                      <a:pt x="621" y="41"/>
                    </a:lnTo>
                    <a:lnTo>
                      <a:pt x="631" y="62"/>
                    </a:lnTo>
                    <a:lnTo>
                      <a:pt x="641" y="89"/>
                    </a:lnTo>
                    <a:lnTo>
                      <a:pt x="652" y="120"/>
                    </a:lnTo>
                    <a:lnTo>
                      <a:pt x="665" y="155"/>
                    </a:lnTo>
                    <a:lnTo>
                      <a:pt x="676" y="195"/>
                    </a:lnTo>
                    <a:lnTo>
                      <a:pt x="370" y="195"/>
                    </a:lnTo>
                    <a:lnTo>
                      <a:pt x="354" y="190"/>
                    </a:lnTo>
                    <a:lnTo>
                      <a:pt x="338" y="189"/>
                    </a:lnTo>
                    <a:lnTo>
                      <a:pt x="314" y="193"/>
                    </a:lnTo>
                    <a:lnTo>
                      <a:pt x="327" y="149"/>
                    </a:lnTo>
                    <a:lnTo>
                      <a:pt x="339" y="112"/>
                    </a:lnTo>
                    <a:lnTo>
                      <a:pt x="353" y="78"/>
                    </a:lnTo>
                    <a:lnTo>
                      <a:pt x="364" y="51"/>
                    </a:lnTo>
                    <a:lnTo>
                      <a:pt x="374" y="30"/>
                    </a:lnTo>
                    <a:lnTo>
                      <a:pt x="381" y="13"/>
                    </a:lnTo>
                    <a:lnTo>
                      <a:pt x="386" y="4"/>
                    </a:lnTo>
                    <a:lnTo>
                      <a:pt x="389" y="0"/>
                    </a:lnTo>
                    <a:lnTo>
                      <a:pt x="389" y="0"/>
                    </a:lnTo>
                    <a:close/>
                    <a:moveTo>
                      <a:pt x="75" y="0"/>
                    </a:moveTo>
                    <a:lnTo>
                      <a:pt x="75" y="0"/>
                    </a:lnTo>
                    <a:lnTo>
                      <a:pt x="75" y="0"/>
                    </a:lnTo>
                    <a:lnTo>
                      <a:pt x="73" y="2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3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09" name="Freeform 98"/>
              <p:cNvSpPr>
                <a:spLocks/>
              </p:cNvSpPr>
              <p:nvPr/>
            </p:nvSpPr>
            <p:spPr bwMode="auto">
              <a:xfrm>
                <a:off x="3720" y="730"/>
                <a:ext cx="234" cy="298"/>
              </a:xfrm>
              <a:custGeom>
                <a:avLst/>
                <a:gdLst>
                  <a:gd name="T0" fmla="*/ 117 w 234"/>
                  <a:gd name="T1" fmla="*/ 0 h 298"/>
                  <a:gd name="T2" fmla="*/ 144 w 234"/>
                  <a:gd name="T3" fmla="*/ 4 h 298"/>
                  <a:gd name="T4" fmla="*/ 168 w 234"/>
                  <a:gd name="T5" fmla="*/ 15 h 298"/>
                  <a:gd name="T6" fmla="*/ 190 w 234"/>
                  <a:gd name="T7" fmla="*/ 33 h 298"/>
                  <a:gd name="T8" fmla="*/ 208 w 234"/>
                  <a:gd name="T9" fmla="*/ 56 h 298"/>
                  <a:gd name="T10" fmla="*/ 222 w 234"/>
                  <a:gd name="T11" fmla="*/ 83 h 298"/>
                  <a:gd name="T12" fmla="*/ 231 w 234"/>
                  <a:gd name="T13" fmla="*/ 115 h 298"/>
                  <a:gd name="T14" fmla="*/ 234 w 234"/>
                  <a:gd name="T15" fmla="*/ 149 h 298"/>
                  <a:gd name="T16" fmla="*/ 231 w 234"/>
                  <a:gd name="T17" fmla="*/ 184 h 298"/>
                  <a:gd name="T18" fmla="*/ 222 w 234"/>
                  <a:gd name="T19" fmla="*/ 215 h 298"/>
                  <a:gd name="T20" fmla="*/ 208 w 234"/>
                  <a:gd name="T21" fmla="*/ 242 h 298"/>
                  <a:gd name="T22" fmla="*/ 190 w 234"/>
                  <a:gd name="T23" fmla="*/ 266 h 298"/>
                  <a:gd name="T24" fmla="*/ 168 w 234"/>
                  <a:gd name="T25" fmla="*/ 283 h 298"/>
                  <a:gd name="T26" fmla="*/ 144 w 234"/>
                  <a:gd name="T27" fmla="*/ 295 h 298"/>
                  <a:gd name="T28" fmla="*/ 117 w 234"/>
                  <a:gd name="T29" fmla="*/ 298 h 298"/>
                  <a:gd name="T30" fmla="*/ 90 w 234"/>
                  <a:gd name="T31" fmla="*/ 295 h 298"/>
                  <a:gd name="T32" fmla="*/ 66 w 234"/>
                  <a:gd name="T33" fmla="*/ 283 h 298"/>
                  <a:gd name="T34" fmla="*/ 44 w 234"/>
                  <a:gd name="T35" fmla="*/ 266 h 298"/>
                  <a:gd name="T36" fmla="*/ 26 w 234"/>
                  <a:gd name="T37" fmla="*/ 242 h 298"/>
                  <a:gd name="T38" fmla="*/ 13 w 234"/>
                  <a:gd name="T39" fmla="*/ 215 h 298"/>
                  <a:gd name="T40" fmla="*/ 3 w 234"/>
                  <a:gd name="T41" fmla="*/ 184 h 298"/>
                  <a:gd name="T42" fmla="*/ 0 w 234"/>
                  <a:gd name="T43" fmla="*/ 149 h 298"/>
                  <a:gd name="T44" fmla="*/ 3 w 234"/>
                  <a:gd name="T45" fmla="*/ 115 h 298"/>
                  <a:gd name="T46" fmla="*/ 13 w 234"/>
                  <a:gd name="T47" fmla="*/ 83 h 298"/>
                  <a:gd name="T48" fmla="*/ 26 w 234"/>
                  <a:gd name="T49" fmla="*/ 56 h 298"/>
                  <a:gd name="T50" fmla="*/ 44 w 234"/>
                  <a:gd name="T51" fmla="*/ 33 h 298"/>
                  <a:gd name="T52" fmla="*/ 66 w 234"/>
                  <a:gd name="T53" fmla="*/ 15 h 298"/>
                  <a:gd name="T54" fmla="*/ 90 w 234"/>
                  <a:gd name="T55" fmla="*/ 4 h 298"/>
                  <a:gd name="T56" fmla="*/ 117 w 234"/>
                  <a:gd name="T5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4" h="298">
                    <a:moveTo>
                      <a:pt x="117" y="0"/>
                    </a:moveTo>
                    <a:lnTo>
                      <a:pt x="144" y="4"/>
                    </a:lnTo>
                    <a:lnTo>
                      <a:pt x="168" y="15"/>
                    </a:lnTo>
                    <a:lnTo>
                      <a:pt x="190" y="33"/>
                    </a:lnTo>
                    <a:lnTo>
                      <a:pt x="208" y="56"/>
                    </a:lnTo>
                    <a:lnTo>
                      <a:pt x="222" y="83"/>
                    </a:lnTo>
                    <a:lnTo>
                      <a:pt x="231" y="115"/>
                    </a:lnTo>
                    <a:lnTo>
                      <a:pt x="234" y="149"/>
                    </a:lnTo>
                    <a:lnTo>
                      <a:pt x="231" y="184"/>
                    </a:lnTo>
                    <a:lnTo>
                      <a:pt x="222" y="215"/>
                    </a:lnTo>
                    <a:lnTo>
                      <a:pt x="208" y="242"/>
                    </a:lnTo>
                    <a:lnTo>
                      <a:pt x="190" y="266"/>
                    </a:lnTo>
                    <a:lnTo>
                      <a:pt x="168" y="283"/>
                    </a:lnTo>
                    <a:lnTo>
                      <a:pt x="144" y="295"/>
                    </a:lnTo>
                    <a:lnTo>
                      <a:pt x="117" y="298"/>
                    </a:lnTo>
                    <a:lnTo>
                      <a:pt x="90" y="295"/>
                    </a:lnTo>
                    <a:lnTo>
                      <a:pt x="66" y="283"/>
                    </a:lnTo>
                    <a:lnTo>
                      <a:pt x="44" y="266"/>
                    </a:lnTo>
                    <a:lnTo>
                      <a:pt x="26" y="242"/>
                    </a:lnTo>
                    <a:lnTo>
                      <a:pt x="13" y="215"/>
                    </a:lnTo>
                    <a:lnTo>
                      <a:pt x="3" y="184"/>
                    </a:lnTo>
                    <a:lnTo>
                      <a:pt x="0" y="149"/>
                    </a:lnTo>
                    <a:lnTo>
                      <a:pt x="3" y="115"/>
                    </a:lnTo>
                    <a:lnTo>
                      <a:pt x="13" y="83"/>
                    </a:lnTo>
                    <a:lnTo>
                      <a:pt x="26" y="56"/>
                    </a:lnTo>
                    <a:lnTo>
                      <a:pt x="44" y="33"/>
                    </a:lnTo>
                    <a:lnTo>
                      <a:pt x="66" y="15"/>
                    </a:lnTo>
                    <a:lnTo>
                      <a:pt x="90" y="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EE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0" name="Freeform 99"/>
              <p:cNvSpPr>
                <a:spLocks/>
              </p:cNvSpPr>
              <p:nvPr/>
            </p:nvSpPr>
            <p:spPr bwMode="auto">
              <a:xfrm>
                <a:off x="2924" y="3640"/>
                <a:ext cx="1826" cy="572"/>
              </a:xfrm>
              <a:custGeom>
                <a:avLst/>
                <a:gdLst>
                  <a:gd name="T0" fmla="*/ 913 w 1826"/>
                  <a:gd name="T1" fmla="*/ 0 h 572"/>
                  <a:gd name="T2" fmla="*/ 1826 w 1826"/>
                  <a:gd name="T3" fmla="*/ 173 h 572"/>
                  <a:gd name="T4" fmla="*/ 1826 w 1826"/>
                  <a:gd name="T5" fmla="*/ 403 h 572"/>
                  <a:gd name="T6" fmla="*/ 1822 w 1826"/>
                  <a:gd name="T7" fmla="*/ 438 h 572"/>
                  <a:gd name="T8" fmla="*/ 1812 w 1826"/>
                  <a:gd name="T9" fmla="*/ 469 h 572"/>
                  <a:gd name="T10" fmla="*/ 1796 w 1826"/>
                  <a:gd name="T11" fmla="*/ 497 h 572"/>
                  <a:gd name="T12" fmla="*/ 1776 w 1826"/>
                  <a:gd name="T13" fmla="*/ 522 h 572"/>
                  <a:gd name="T14" fmla="*/ 1751 w 1826"/>
                  <a:gd name="T15" fmla="*/ 543 h 572"/>
                  <a:gd name="T16" fmla="*/ 1723 w 1826"/>
                  <a:gd name="T17" fmla="*/ 558 h 572"/>
                  <a:gd name="T18" fmla="*/ 1691 w 1826"/>
                  <a:gd name="T19" fmla="*/ 568 h 572"/>
                  <a:gd name="T20" fmla="*/ 1657 w 1826"/>
                  <a:gd name="T21" fmla="*/ 572 h 572"/>
                  <a:gd name="T22" fmla="*/ 169 w 1826"/>
                  <a:gd name="T23" fmla="*/ 572 h 572"/>
                  <a:gd name="T24" fmla="*/ 135 w 1826"/>
                  <a:gd name="T25" fmla="*/ 568 h 572"/>
                  <a:gd name="T26" fmla="*/ 103 w 1826"/>
                  <a:gd name="T27" fmla="*/ 558 h 572"/>
                  <a:gd name="T28" fmla="*/ 74 w 1826"/>
                  <a:gd name="T29" fmla="*/ 543 h 572"/>
                  <a:gd name="T30" fmla="*/ 49 w 1826"/>
                  <a:gd name="T31" fmla="*/ 522 h 572"/>
                  <a:gd name="T32" fmla="*/ 30 w 1826"/>
                  <a:gd name="T33" fmla="*/ 497 h 572"/>
                  <a:gd name="T34" fmla="*/ 13 w 1826"/>
                  <a:gd name="T35" fmla="*/ 469 h 572"/>
                  <a:gd name="T36" fmla="*/ 3 w 1826"/>
                  <a:gd name="T37" fmla="*/ 438 h 572"/>
                  <a:gd name="T38" fmla="*/ 0 w 1826"/>
                  <a:gd name="T39" fmla="*/ 403 h 572"/>
                  <a:gd name="T40" fmla="*/ 0 w 1826"/>
                  <a:gd name="T41" fmla="*/ 173 h 572"/>
                  <a:gd name="T42" fmla="*/ 913 w 1826"/>
                  <a:gd name="T43" fmla="*/ 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26" h="572">
                    <a:moveTo>
                      <a:pt x="913" y="0"/>
                    </a:moveTo>
                    <a:lnTo>
                      <a:pt x="1826" y="173"/>
                    </a:lnTo>
                    <a:lnTo>
                      <a:pt x="1826" y="403"/>
                    </a:lnTo>
                    <a:lnTo>
                      <a:pt x="1822" y="438"/>
                    </a:lnTo>
                    <a:lnTo>
                      <a:pt x="1812" y="469"/>
                    </a:lnTo>
                    <a:lnTo>
                      <a:pt x="1796" y="497"/>
                    </a:lnTo>
                    <a:lnTo>
                      <a:pt x="1776" y="522"/>
                    </a:lnTo>
                    <a:lnTo>
                      <a:pt x="1751" y="543"/>
                    </a:lnTo>
                    <a:lnTo>
                      <a:pt x="1723" y="558"/>
                    </a:lnTo>
                    <a:lnTo>
                      <a:pt x="1691" y="568"/>
                    </a:lnTo>
                    <a:lnTo>
                      <a:pt x="1657" y="572"/>
                    </a:lnTo>
                    <a:lnTo>
                      <a:pt x="169" y="572"/>
                    </a:lnTo>
                    <a:lnTo>
                      <a:pt x="135" y="568"/>
                    </a:lnTo>
                    <a:lnTo>
                      <a:pt x="103" y="558"/>
                    </a:lnTo>
                    <a:lnTo>
                      <a:pt x="74" y="543"/>
                    </a:lnTo>
                    <a:lnTo>
                      <a:pt x="49" y="522"/>
                    </a:lnTo>
                    <a:lnTo>
                      <a:pt x="30" y="497"/>
                    </a:lnTo>
                    <a:lnTo>
                      <a:pt x="13" y="469"/>
                    </a:lnTo>
                    <a:lnTo>
                      <a:pt x="3" y="438"/>
                    </a:lnTo>
                    <a:lnTo>
                      <a:pt x="0" y="403"/>
                    </a:lnTo>
                    <a:lnTo>
                      <a:pt x="0" y="173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rgbClr val="FF8D4B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1" name="Rectangle 100"/>
              <p:cNvSpPr>
                <a:spLocks noChangeArrowheads="1"/>
              </p:cNvSpPr>
              <p:nvPr/>
            </p:nvSpPr>
            <p:spPr bwMode="auto">
              <a:xfrm>
                <a:off x="2924" y="2267"/>
                <a:ext cx="1826" cy="1546"/>
              </a:xfrm>
              <a:prstGeom prst="rect">
                <a:avLst/>
              </a:prstGeom>
              <a:solidFill>
                <a:srgbClr val="000030"/>
              </a:solidFill>
              <a:ln w="0">
                <a:noFill/>
                <a:prstDash val="solid"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2" name="Freeform 101"/>
              <p:cNvSpPr>
                <a:spLocks/>
              </p:cNvSpPr>
              <p:nvPr/>
            </p:nvSpPr>
            <p:spPr bwMode="auto">
              <a:xfrm>
                <a:off x="3074" y="2386"/>
                <a:ext cx="349" cy="349"/>
              </a:xfrm>
              <a:custGeom>
                <a:avLst/>
                <a:gdLst>
                  <a:gd name="T0" fmla="*/ 286 w 349"/>
                  <a:gd name="T1" fmla="*/ 0 h 349"/>
                  <a:gd name="T2" fmla="*/ 306 w 349"/>
                  <a:gd name="T3" fmla="*/ 3 h 349"/>
                  <a:gd name="T4" fmla="*/ 323 w 349"/>
                  <a:gd name="T5" fmla="*/ 13 h 349"/>
                  <a:gd name="T6" fmla="*/ 337 w 349"/>
                  <a:gd name="T7" fmla="*/ 26 h 349"/>
                  <a:gd name="T8" fmla="*/ 347 w 349"/>
                  <a:gd name="T9" fmla="*/ 44 h 349"/>
                  <a:gd name="T10" fmla="*/ 349 w 349"/>
                  <a:gd name="T11" fmla="*/ 64 h 349"/>
                  <a:gd name="T12" fmla="*/ 347 w 349"/>
                  <a:gd name="T13" fmla="*/ 84 h 349"/>
                  <a:gd name="T14" fmla="*/ 337 w 349"/>
                  <a:gd name="T15" fmla="*/ 101 h 349"/>
                  <a:gd name="T16" fmla="*/ 323 w 349"/>
                  <a:gd name="T17" fmla="*/ 115 h 349"/>
                  <a:gd name="T18" fmla="*/ 306 w 349"/>
                  <a:gd name="T19" fmla="*/ 123 h 349"/>
                  <a:gd name="T20" fmla="*/ 286 w 349"/>
                  <a:gd name="T21" fmla="*/ 127 h 349"/>
                  <a:gd name="T22" fmla="*/ 254 w 349"/>
                  <a:gd name="T23" fmla="*/ 131 h 349"/>
                  <a:gd name="T24" fmla="*/ 224 w 349"/>
                  <a:gd name="T25" fmla="*/ 140 h 349"/>
                  <a:gd name="T26" fmla="*/ 198 w 349"/>
                  <a:gd name="T27" fmla="*/ 155 h 349"/>
                  <a:gd name="T28" fmla="*/ 174 w 349"/>
                  <a:gd name="T29" fmla="*/ 173 h 349"/>
                  <a:gd name="T30" fmla="*/ 154 w 349"/>
                  <a:gd name="T31" fmla="*/ 197 h 349"/>
                  <a:gd name="T32" fmla="*/ 140 w 349"/>
                  <a:gd name="T33" fmla="*/ 224 h 349"/>
                  <a:gd name="T34" fmla="*/ 131 w 349"/>
                  <a:gd name="T35" fmla="*/ 254 h 349"/>
                  <a:gd name="T36" fmla="*/ 128 w 349"/>
                  <a:gd name="T37" fmla="*/ 285 h 349"/>
                  <a:gd name="T38" fmla="*/ 124 w 349"/>
                  <a:gd name="T39" fmla="*/ 305 h 349"/>
                  <a:gd name="T40" fmla="*/ 116 w 349"/>
                  <a:gd name="T41" fmla="*/ 324 h 349"/>
                  <a:gd name="T42" fmla="*/ 102 w 349"/>
                  <a:gd name="T43" fmla="*/ 337 h 349"/>
                  <a:gd name="T44" fmla="*/ 85 w 349"/>
                  <a:gd name="T45" fmla="*/ 346 h 349"/>
                  <a:gd name="T46" fmla="*/ 65 w 349"/>
                  <a:gd name="T47" fmla="*/ 349 h 349"/>
                  <a:gd name="T48" fmla="*/ 44 w 349"/>
                  <a:gd name="T49" fmla="*/ 346 h 349"/>
                  <a:gd name="T50" fmla="*/ 26 w 349"/>
                  <a:gd name="T51" fmla="*/ 337 h 349"/>
                  <a:gd name="T52" fmla="*/ 13 w 349"/>
                  <a:gd name="T53" fmla="*/ 324 h 349"/>
                  <a:gd name="T54" fmla="*/ 4 w 349"/>
                  <a:gd name="T55" fmla="*/ 305 h 349"/>
                  <a:gd name="T56" fmla="*/ 0 w 349"/>
                  <a:gd name="T57" fmla="*/ 285 h 349"/>
                  <a:gd name="T58" fmla="*/ 4 w 349"/>
                  <a:gd name="T59" fmla="*/ 239 h 349"/>
                  <a:gd name="T60" fmla="*/ 15 w 349"/>
                  <a:gd name="T61" fmla="*/ 196 h 349"/>
                  <a:gd name="T62" fmla="*/ 32 w 349"/>
                  <a:gd name="T63" fmla="*/ 155 h 349"/>
                  <a:gd name="T64" fmla="*/ 56 w 349"/>
                  <a:gd name="T65" fmla="*/ 117 h 349"/>
                  <a:gd name="T66" fmla="*/ 85 w 349"/>
                  <a:gd name="T67" fmla="*/ 84 h 349"/>
                  <a:gd name="T68" fmla="*/ 117 w 349"/>
                  <a:gd name="T69" fmla="*/ 55 h 349"/>
                  <a:gd name="T70" fmla="*/ 155 w 349"/>
                  <a:gd name="T71" fmla="*/ 31 h 349"/>
                  <a:gd name="T72" fmla="*/ 195 w 349"/>
                  <a:gd name="T73" fmla="*/ 14 h 349"/>
                  <a:gd name="T74" fmla="*/ 240 w 349"/>
                  <a:gd name="T75" fmla="*/ 4 h 349"/>
                  <a:gd name="T76" fmla="*/ 286 w 349"/>
                  <a:gd name="T77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349">
                    <a:moveTo>
                      <a:pt x="286" y="0"/>
                    </a:moveTo>
                    <a:lnTo>
                      <a:pt x="306" y="3"/>
                    </a:lnTo>
                    <a:lnTo>
                      <a:pt x="323" y="13"/>
                    </a:lnTo>
                    <a:lnTo>
                      <a:pt x="337" y="26"/>
                    </a:lnTo>
                    <a:lnTo>
                      <a:pt x="347" y="44"/>
                    </a:lnTo>
                    <a:lnTo>
                      <a:pt x="349" y="64"/>
                    </a:lnTo>
                    <a:lnTo>
                      <a:pt x="347" y="84"/>
                    </a:lnTo>
                    <a:lnTo>
                      <a:pt x="337" y="101"/>
                    </a:lnTo>
                    <a:lnTo>
                      <a:pt x="323" y="115"/>
                    </a:lnTo>
                    <a:lnTo>
                      <a:pt x="306" y="123"/>
                    </a:lnTo>
                    <a:lnTo>
                      <a:pt x="286" y="127"/>
                    </a:lnTo>
                    <a:lnTo>
                      <a:pt x="254" y="131"/>
                    </a:lnTo>
                    <a:lnTo>
                      <a:pt x="224" y="140"/>
                    </a:lnTo>
                    <a:lnTo>
                      <a:pt x="198" y="155"/>
                    </a:lnTo>
                    <a:lnTo>
                      <a:pt x="174" y="173"/>
                    </a:lnTo>
                    <a:lnTo>
                      <a:pt x="154" y="197"/>
                    </a:lnTo>
                    <a:lnTo>
                      <a:pt x="140" y="224"/>
                    </a:lnTo>
                    <a:lnTo>
                      <a:pt x="131" y="254"/>
                    </a:lnTo>
                    <a:lnTo>
                      <a:pt x="128" y="285"/>
                    </a:lnTo>
                    <a:lnTo>
                      <a:pt x="124" y="305"/>
                    </a:lnTo>
                    <a:lnTo>
                      <a:pt x="116" y="324"/>
                    </a:lnTo>
                    <a:lnTo>
                      <a:pt x="102" y="337"/>
                    </a:lnTo>
                    <a:lnTo>
                      <a:pt x="85" y="346"/>
                    </a:lnTo>
                    <a:lnTo>
                      <a:pt x="65" y="349"/>
                    </a:lnTo>
                    <a:lnTo>
                      <a:pt x="44" y="346"/>
                    </a:lnTo>
                    <a:lnTo>
                      <a:pt x="26" y="337"/>
                    </a:lnTo>
                    <a:lnTo>
                      <a:pt x="13" y="324"/>
                    </a:lnTo>
                    <a:lnTo>
                      <a:pt x="4" y="305"/>
                    </a:lnTo>
                    <a:lnTo>
                      <a:pt x="0" y="285"/>
                    </a:lnTo>
                    <a:lnTo>
                      <a:pt x="4" y="239"/>
                    </a:lnTo>
                    <a:lnTo>
                      <a:pt x="15" y="196"/>
                    </a:lnTo>
                    <a:lnTo>
                      <a:pt x="32" y="155"/>
                    </a:lnTo>
                    <a:lnTo>
                      <a:pt x="56" y="117"/>
                    </a:lnTo>
                    <a:lnTo>
                      <a:pt x="85" y="84"/>
                    </a:lnTo>
                    <a:lnTo>
                      <a:pt x="117" y="55"/>
                    </a:lnTo>
                    <a:lnTo>
                      <a:pt x="155" y="31"/>
                    </a:lnTo>
                    <a:lnTo>
                      <a:pt x="195" y="14"/>
                    </a:lnTo>
                    <a:lnTo>
                      <a:pt x="240" y="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4EE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3" name="Freeform 102"/>
              <p:cNvSpPr>
                <a:spLocks/>
              </p:cNvSpPr>
              <p:nvPr/>
            </p:nvSpPr>
            <p:spPr bwMode="auto">
              <a:xfrm>
                <a:off x="4251" y="2386"/>
                <a:ext cx="349" cy="349"/>
              </a:xfrm>
              <a:custGeom>
                <a:avLst/>
                <a:gdLst>
                  <a:gd name="T0" fmla="*/ 63 w 349"/>
                  <a:gd name="T1" fmla="*/ 0 h 349"/>
                  <a:gd name="T2" fmla="*/ 109 w 349"/>
                  <a:gd name="T3" fmla="*/ 4 h 349"/>
                  <a:gd name="T4" fmla="*/ 154 w 349"/>
                  <a:gd name="T5" fmla="*/ 14 h 349"/>
                  <a:gd name="T6" fmla="*/ 195 w 349"/>
                  <a:gd name="T7" fmla="*/ 31 h 349"/>
                  <a:gd name="T8" fmla="*/ 232 w 349"/>
                  <a:gd name="T9" fmla="*/ 55 h 349"/>
                  <a:gd name="T10" fmla="*/ 264 w 349"/>
                  <a:gd name="T11" fmla="*/ 84 h 349"/>
                  <a:gd name="T12" fmla="*/ 293 w 349"/>
                  <a:gd name="T13" fmla="*/ 117 h 349"/>
                  <a:gd name="T14" fmla="*/ 316 w 349"/>
                  <a:gd name="T15" fmla="*/ 155 h 349"/>
                  <a:gd name="T16" fmla="*/ 334 w 349"/>
                  <a:gd name="T17" fmla="*/ 196 h 349"/>
                  <a:gd name="T18" fmla="*/ 345 w 349"/>
                  <a:gd name="T19" fmla="*/ 239 h 349"/>
                  <a:gd name="T20" fmla="*/ 349 w 349"/>
                  <a:gd name="T21" fmla="*/ 285 h 349"/>
                  <a:gd name="T22" fmla="*/ 345 w 349"/>
                  <a:gd name="T23" fmla="*/ 305 h 349"/>
                  <a:gd name="T24" fmla="*/ 336 w 349"/>
                  <a:gd name="T25" fmla="*/ 324 h 349"/>
                  <a:gd name="T26" fmla="*/ 323 w 349"/>
                  <a:gd name="T27" fmla="*/ 337 h 349"/>
                  <a:gd name="T28" fmla="*/ 305 w 349"/>
                  <a:gd name="T29" fmla="*/ 346 h 349"/>
                  <a:gd name="T30" fmla="*/ 285 w 349"/>
                  <a:gd name="T31" fmla="*/ 349 h 349"/>
                  <a:gd name="T32" fmla="*/ 264 w 349"/>
                  <a:gd name="T33" fmla="*/ 346 h 349"/>
                  <a:gd name="T34" fmla="*/ 247 w 349"/>
                  <a:gd name="T35" fmla="*/ 337 h 349"/>
                  <a:gd name="T36" fmla="*/ 233 w 349"/>
                  <a:gd name="T37" fmla="*/ 324 h 349"/>
                  <a:gd name="T38" fmla="*/ 224 w 349"/>
                  <a:gd name="T39" fmla="*/ 305 h 349"/>
                  <a:gd name="T40" fmla="*/ 221 w 349"/>
                  <a:gd name="T41" fmla="*/ 285 h 349"/>
                  <a:gd name="T42" fmla="*/ 218 w 349"/>
                  <a:gd name="T43" fmla="*/ 254 h 349"/>
                  <a:gd name="T44" fmla="*/ 208 w 349"/>
                  <a:gd name="T45" fmla="*/ 224 h 349"/>
                  <a:gd name="T46" fmla="*/ 195 w 349"/>
                  <a:gd name="T47" fmla="*/ 197 h 349"/>
                  <a:gd name="T48" fmla="*/ 175 w 349"/>
                  <a:gd name="T49" fmla="*/ 173 h 349"/>
                  <a:gd name="T50" fmla="*/ 151 w 349"/>
                  <a:gd name="T51" fmla="*/ 155 h 349"/>
                  <a:gd name="T52" fmla="*/ 125 w 349"/>
                  <a:gd name="T53" fmla="*/ 140 h 349"/>
                  <a:gd name="T54" fmla="*/ 95 w 349"/>
                  <a:gd name="T55" fmla="*/ 131 h 349"/>
                  <a:gd name="T56" fmla="*/ 63 w 349"/>
                  <a:gd name="T57" fmla="*/ 127 h 349"/>
                  <a:gd name="T58" fmla="*/ 43 w 349"/>
                  <a:gd name="T59" fmla="*/ 123 h 349"/>
                  <a:gd name="T60" fmla="*/ 26 w 349"/>
                  <a:gd name="T61" fmla="*/ 115 h 349"/>
                  <a:gd name="T62" fmla="*/ 12 w 349"/>
                  <a:gd name="T63" fmla="*/ 101 h 349"/>
                  <a:gd name="T64" fmla="*/ 3 w 349"/>
                  <a:gd name="T65" fmla="*/ 84 h 349"/>
                  <a:gd name="T66" fmla="*/ 0 w 349"/>
                  <a:gd name="T67" fmla="*/ 64 h 349"/>
                  <a:gd name="T68" fmla="*/ 3 w 349"/>
                  <a:gd name="T69" fmla="*/ 44 h 349"/>
                  <a:gd name="T70" fmla="*/ 12 w 349"/>
                  <a:gd name="T71" fmla="*/ 26 h 349"/>
                  <a:gd name="T72" fmla="*/ 26 w 349"/>
                  <a:gd name="T73" fmla="*/ 13 h 349"/>
                  <a:gd name="T74" fmla="*/ 43 w 349"/>
                  <a:gd name="T75" fmla="*/ 3 h 349"/>
                  <a:gd name="T76" fmla="*/ 63 w 349"/>
                  <a:gd name="T77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349">
                    <a:moveTo>
                      <a:pt x="63" y="0"/>
                    </a:moveTo>
                    <a:lnTo>
                      <a:pt x="109" y="4"/>
                    </a:lnTo>
                    <a:lnTo>
                      <a:pt x="154" y="14"/>
                    </a:lnTo>
                    <a:lnTo>
                      <a:pt x="195" y="31"/>
                    </a:lnTo>
                    <a:lnTo>
                      <a:pt x="232" y="55"/>
                    </a:lnTo>
                    <a:lnTo>
                      <a:pt x="264" y="84"/>
                    </a:lnTo>
                    <a:lnTo>
                      <a:pt x="293" y="117"/>
                    </a:lnTo>
                    <a:lnTo>
                      <a:pt x="316" y="155"/>
                    </a:lnTo>
                    <a:lnTo>
                      <a:pt x="334" y="196"/>
                    </a:lnTo>
                    <a:lnTo>
                      <a:pt x="345" y="239"/>
                    </a:lnTo>
                    <a:lnTo>
                      <a:pt x="349" y="285"/>
                    </a:lnTo>
                    <a:lnTo>
                      <a:pt x="345" y="305"/>
                    </a:lnTo>
                    <a:lnTo>
                      <a:pt x="336" y="324"/>
                    </a:lnTo>
                    <a:lnTo>
                      <a:pt x="323" y="337"/>
                    </a:lnTo>
                    <a:lnTo>
                      <a:pt x="305" y="346"/>
                    </a:lnTo>
                    <a:lnTo>
                      <a:pt x="285" y="349"/>
                    </a:lnTo>
                    <a:lnTo>
                      <a:pt x="264" y="346"/>
                    </a:lnTo>
                    <a:lnTo>
                      <a:pt x="247" y="337"/>
                    </a:lnTo>
                    <a:lnTo>
                      <a:pt x="233" y="324"/>
                    </a:lnTo>
                    <a:lnTo>
                      <a:pt x="224" y="305"/>
                    </a:lnTo>
                    <a:lnTo>
                      <a:pt x="221" y="285"/>
                    </a:lnTo>
                    <a:lnTo>
                      <a:pt x="218" y="254"/>
                    </a:lnTo>
                    <a:lnTo>
                      <a:pt x="208" y="224"/>
                    </a:lnTo>
                    <a:lnTo>
                      <a:pt x="195" y="197"/>
                    </a:lnTo>
                    <a:lnTo>
                      <a:pt x="175" y="173"/>
                    </a:lnTo>
                    <a:lnTo>
                      <a:pt x="151" y="155"/>
                    </a:lnTo>
                    <a:lnTo>
                      <a:pt x="125" y="140"/>
                    </a:lnTo>
                    <a:lnTo>
                      <a:pt x="95" y="131"/>
                    </a:lnTo>
                    <a:lnTo>
                      <a:pt x="63" y="127"/>
                    </a:lnTo>
                    <a:lnTo>
                      <a:pt x="43" y="123"/>
                    </a:lnTo>
                    <a:lnTo>
                      <a:pt x="26" y="115"/>
                    </a:lnTo>
                    <a:lnTo>
                      <a:pt x="12" y="101"/>
                    </a:lnTo>
                    <a:lnTo>
                      <a:pt x="3" y="84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3"/>
                    </a:lnTo>
                    <a:lnTo>
                      <a:pt x="43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4EE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4" name="Freeform 103"/>
              <p:cNvSpPr>
                <a:spLocks/>
              </p:cNvSpPr>
              <p:nvPr/>
            </p:nvSpPr>
            <p:spPr bwMode="auto">
              <a:xfrm>
                <a:off x="3074" y="3345"/>
                <a:ext cx="349" cy="350"/>
              </a:xfrm>
              <a:custGeom>
                <a:avLst/>
                <a:gdLst>
                  <a:gd name="T0" fmla="*/ 65 w 349"/>
                  <a:gd name="T1" fmla="*/ 0 h 350"/>
                  <a:gd name="T2" fmla="*/ 85 w 349"/>
                  <a:gd name="T3" fmla="*/ 4 h 350"/>
                  <a:gd name="T4" fmla="*/ 102 w 349"/>
                  <a:gd name="T5" fmla="*/ 13 h 350"/>
                  <a:gd name="T6" fmla="*/ 116 w 349"/>
                  <a:gd name="T7" fmla="*/ 26 h 350"/>
                  <a:gd name="T8" fmla="*/ 124 w 349"/>
                  <a:gd name="T9" fmla="*/ 44 h 350"/>
                  <a:gd name="T10" fmla="*/ 128 w 349"/>
                  <a:gd name="T11" fmla="*/ 64 h 350"/>
                  <a:gd name="T12" fmla="*/ 131 w 349"/>
                  <a:gd name="T13" fmla="*/ 96 h 350"/>
                  <a:gd name="T14" fmla="*/ 140 w 349"/>
                  <a:gd name="T15" fmla="*/ 126 h 350"/>
                  <a:gd name="T16" fmla="*/ 154 w 349"/>
                  <a:gd name="T17" fmla="*/ 152 h 350"/>
                  <a:gd name="T18" fmla="*/ 174 w 349"/>
                  <a:gd name="T19" fmla="*/ 176 h 350"/>
                  <a:gd name="T20" fmla="*/ 198 w 349"/>
                  <a:gd name="T21" fmla="*/ 195 h 350"/>
                  <a:gd name="T22" fmla="*/ 224 w 349"/>
                  <a:gd name="T23" fmla="*/ 209 h 350"/>
                  <a:gd name="T24" fmla="*/ 254 w 349"/>
                  <a:gd name="T25" fmla="*/ 219 h 350"/>
                  <a:gd name="T26" fmla="*/ 286 w 349"/>
                  <a:gd name="T27" fmla="*/ 223 h 350"/>
                  <a:gd name="T28" fmla="*/ 306 w 349"/>
                  <a:gd name="T29" fmla="*/ 225 h 350"/>
                  <a:gd name="T30" fmla="*/ 323 w 349"/>
                  <a:gd name="T31" fmla="*/ 234 h 350"/>
                  <a:gd name="T32" fmla="*/ 337 w 349"/>
                  <a:gd name="T33" fmla="*/ 248 h 350"/>
                  <a:gd name="T34" fmla="*/ 347 w 349"/>
                  <a:gd name="T35" fmla="*/ 266 h 350"/>
                  <a:gd name="T36" fmla="*/ 349 w 349"/>
                  <a:gd name="T37" fmla="*/ 286 h 350"/>
                  <a:gd name="T38" fmla="*/ 347 w 349"/>
                  <a:gd name="T39" fmla="*/ 306 h 350"/>
                  <a:gd name="T40" fmla="*/ 337 w 349"/>
                  <a:gd name="T41" fmla="*/ 324 h 350"/>
                  <a:gd name="T42" fmla="*/ 323 w 349"/>
                  <a:gd name="T43" fmla="*/ 337 h 350"/>
                  <a:gd name="T44" fmla="*/ 306 w 349"/>
                  <a:gd name="T45" fmla="*/ 346 h 350"/>
                  <a:gd name="T46" fmla="*/ 286 w 349"/>
                  <a:gd name="T47" fmla="*/ 350 h 350"/>
                  <a:gd name="T48" fmla="*/ 240 w 349"/>
                  <a:gd name="T49" fmla="*/ 346 h 350"/>
                  <a:gd name="T50" fmla="*/ 195 w 349"/>
                  <a:gd name="T51" fmla="*/ 335 h 350"/>
                  <a:gd name="T52" fmla="*/ 155 w 349"/>
                  <a:gd name="T53" fmla="*/ 317 h 350"/>
                  <a:gd name="T54" fmla="*/ 117 w 349"/>
                  <a:gd name="T55" fmla="*/ 294 h 350"/>
                  <a:gd name="T56" fmla="*/ 85 w 349"/>
                  <a:gd name="T57" fmla="*/ 266 h 350"/>
                  <a:gd name="T58" fmla="*/ 56 w 349"/>
                  <a:gd name="T59" fmla="*/ 233 h 350"/>
                  <a:gd name="T60" fmla="*/ 32 w 349"/>
                  <a:gd name="T61" fmla="*/ 195 h 350"/>
                  <a:gd name="T62" fmla="*/ 15 w 349"/>
                  <a:gd name="T63" fmla="*/ 154 h 350"/>
                  <a:gd name="T64" fmla="*/ 4 w 349"/>
                  <a:gd name="T65" fmla="*/ 110 h 350"/>
                  <a:gd name="T66" fmla="*/ 0 w 349"/>
                  <a:gd name="T67" fmla="*/ 64 h 350"/>
                  <a:gd name="T68" fmla="*/ 4 w 349"/>
                  <a:gd name="T69" fmla="*/ 44 h 350"/>
                  <a:gd name="T70" fmla="*/ 13 w 349"/>
                  <a:gd name="T71" fmla="*/ 26 h 350"/>
                  <a:gd name="T72" fmla="*/ 26 w 349"/>
                  <a:gd name="T73" fmla="*/ 13 h 350"/>
                  <a:gd name="T74" fmla="*/ 44 w 349"/>
                  <a:gd name="T75" fmla="*/ 4 h 350"/>
                  <a:gd name="T76" fmla="*/ 65 w 349"/>
                  <a:gd name="T77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350">
                    <a:moveTo>
                      <a:pt x="65" y="0"/>
                    </a:moveTo>
                    <a:lnTo>
                      <a:pt x="85" y="4"/>
                    </a:lnTo>
                    <a:lnTo>
                      <a:pt x="102" y="13"/>
                    </a:lnTo>
                    <a:lnTo>
                      <a:pt x="116" y="26"/>
                    </a:lnTo>
                    <a:lnTo>
                      <a:pt x="124" y="44"/>
                    </a:lnTo>
                    <a:lnTo>
                      <a:pt x="128" y="64"/>
                    </a:lnTo>
                    <a:lnTo>
                      <a:pt x="131" y="96"/>
                    </a:lnTo>
                    <a:lnTo>
                      <a:pt x="140" y="126"/>
                    </a:lnTo>
                    <a:lnTo>
                      <a:pt x="154" y="152"/>
                    </a:lnTo>
                    <a:lnTo>
                      <a:pt x="174" y="176"/>
                    </a:lnTo>
                    <a:lnTo>
                      <a:pt x="198" y="195"/>
                    </a:lnTo>
                    <a:lnTo>
                      <a:pt x="224" y="209"/>
                    </a:lnTo>
                    <a:lnTo>
                      <a:pt x="254" y="219"/>
                    </a:lnTo>
                    <a:lnTo>
                      <a:pt x="286" y="223"/>
                    </a:lnTo>
                    <a:lnTo>
                      <a:pt x="306" y="225"/>
                    </a:lnTo>
                    <a:lnTo>
                      <a:pt x="323" y="234"/>
                    </a:lnTo>
                    <a:lnTo>
                      <a:pt x="337" y="248"/>
                    </a:lnTo>
                    <a:lnTo>
                      <a:pt x="347" y="266"/>
                    </a:lnTo>
                    <a:lnTo>
                      <a:pt x="349" y="286"/>
                    </a:lnTo>
                    <a:lnTo>
                      <a:pt x="347" y="306"/>
                    </a:lnTo>
                    <a:lnTo>
                      <a:pt x="337" y="324"/>
                    </a:lnTo>
                    <a:lnTo>
                      <a:pt x="323" y="337"/>
                    </a:lnTo>
                    <a:lnTo>
                      <a:pt x="306" y="346"/>
                    </a:lnTo>
                    <a:lnTo>
                      <a:pt x="286" y="350"/>
                    </a:lnTo>
                    <a:lnTo>
                      <a:pt x="240" y="346"/>
                    </a:lnTo>
                    <a:lnTo>
                      <a:pt x="195" y="335"/>
                    </a:lnTo>
                    <a:lnTo>
                      <a:pt x="155" y="317"/>
                    </a:lnTo>
                    <a:lnTo>
                      <a:pt x="117" y="294"/>
                    </a:lnTo>
                    <a:lnTo>
                      <a:pt x="85" y="266"/>
                    </a:lnTo>
                    <a:lnTo>
                      <a:pt x="56" y="233"/>
                    </a:lnTo>
                    <a:lnTo>
                      <a:pt x="32" y="195"/>
                    </a:lnTo>
                    <a:lnTo>
                      <a:pt x="15" y="154"/>
                    </a:lnTo>
                    <a:lnTo>
                      <a:pt x="4" y="110"/>
                    </a:lnTo>
                    <a:lnTo>
                      <a:pt x="0" y="64"/>
                    </a:lnTo>
                    <a:lnTo>
                      <a:pt x="4" y="44"/>
                    </a:lnTo>
                    <a:lnTo>
                      <a:pt x="13" y="26"/>
                    </a:lnTo>
                    <a:lnTo>
                      <a:pt x="26" y="13"/>
                    </a:lnTo>
                    <a:lnTo>
                      <a:pt x="44" y="4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EE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5" name="Freeform 104"/>
              <p:cNvSpPr>
                <a:spLocks/>
              </p:cNvSpPr>
              <p:nvPr/>
            </p:nvSpPr>
            <p:spPr bwMode="auto">
              <a:xfrm>
                <a:off x="4251" y="3345"/>
                <a:ext cx="349" cy="350"/>
              </a:xfrm>
              <a:custGeom>
                <a:avLst/>
                <a:gdLst>
                  <a:gd name="T0" fmla="*/ 285 w 349"/>
                  <a:gd name="T1" fmla="*/ 0 h 350"/>
                  <a:gd name="T2" fmla="*/ 305 w 349"/>
                  <a:gd name="T3" fmla="*/ 4 h 350"/>
                  <a:gd name="T4" fmla="*/ 323 w 349"/>
                  <a:gd name="T5" fmla="*/ 13 h 350"/>
                  <a:gd name="T6" fmla="*/ 336 w 349"/>
                  <a:gd name="T7" fmla="*/ 26 h 350"/>
                  <a:gd name="T8" fmla="*/ 345 w 349"/>
                  <a:gd name="T9" fmla="*/ 44 h 350"/>
                  <a:gd name="T10" fmla="*/ 349 w 349"/>
                  <a:gd name="T11" fmla="*/ 64 h 350"/>
                  <a:gd name="T12" fmla="*/ 345 w 349"/>
                  <a:gd name="T13" fmla="*/ 110 h 350"/>
                  <a:gd name="T14" fmla="*/ 334 w 349"/>
                  <a:gd name="T15" fmla="*/ 154 h 350"/>
                  <a:gd name="T16" fmla="*/ 316 w 349"/>
                  <a:gd name="T17" fmla="*/ 195 h 350"/>
                  <a:gd name="T18" fmla="*/ 293 w 349"/>
                  <a:gd name="T19" fmla="*/ 233 h 350"/>
                  <a:gd name="T20" fmla="*/ 264 w 349"/>
                  <a:gd name="T21" fmla="*/ 266 h 350"/>
                  <a:gd name="T22" fmla="*/ 232 w 349"/>
                  <a:gd name="T23" fmla="*/ 294 h 350"/>
                  <a:gd name="T24" fmla="*/ 195 w 349"/>
                  <a:gd name="T25" fmla="*/ 317 h 350"/>
                  <a:gd name="T26" fmla="*/ 154 w 349"/>
                  <a:gd name="T27" fmla="*/ 335 h 350"/>
                  <a:gd name="T28" fmla="*/ 109 w 349"/>
                  <a:gd name="T29" fmla="*/ 346 h 350"/>
                  <a:gd name="T30" fmla="*/ 63 w 349"/>
                  <a:gd name="T31" fmla="*/ 350 h 350"/>
                  <a:gd name="T32" fmla="*/ 43 w 349"/>
                  <a:gd name="T33" fmla="*/ 346 h 350"/>
                  <a:gd name="T34" fmla="*/ 26 w 349"/>
                  <a:gd name="T35" fmla="*/ 337 h 350"/>
                  <a:gd name="T36" fmla="*/ 12 w 349"/>
                  <a:gd name="T37" fmla="*/ 324 h 350"/>
                  <a:gd name="T38" fmla="*/ 3 w 349"/>
                  <a:gd name="T39" fmla="*/ 306 h 350"/>
                  <a:gd name="T40" fmla="*/ 0 w 349"/>
                  <a:gd name="T41" fmla="*/ 286 h 350"/>
                  <a:gd name="T42" fmla="*/ 3 w 349"/>
                  <a:gd name="T43" fmla="*/ 266 h 350"/>
                  <a:gd name="T44" fmla="*/ 12 w 349"/>
                  <a:gd name="T45" fmla="*/ 248 h 350"/>
                  <a:gd name="T46" fmla="*/ 26 w 349"/>
                  <a:gd name="T47" fmla="*/ 234 h 350"/>
                  <a:gd name="T48" fmla="*/ 43 w 349"/>
                  <a:gd name="T49" fmla="*/ 225 h 350"/>
                  <a:gd name="T50" fmla="*/ 63 w 349"/>
                  <a:gd name="T51" fmla="*/ 223 h 350"/>
                  <a:gd name="T52" fmla="*/ 95 w 349"/>
                  <a:gd name="T53" fmla="*/ 219 h 350"/>
                  <a:gd name="T54" fmla="*/ 125 w 349"/>
                  <a:gd name="T55" fmla="*/ 209 h 350"/>
                  <a:gd name="T56" fmla="*/ 151 w 349"/>
                  <a:gd name="T57" fmla="*/ 195 h 350"/>
                  <a:gd name="T58" fmla="*/ 175 w 349"/>
                  <a:gd name="T59" fmla="*/ 176 h 350"/>
                  <a:gd name="T60" fmla="*/ 195 w 349"/>
                  <a:gd name="T61" fmla="*/ 152 h 350"/>
                  <a:gd name="T62" fmla="*/ 208 w 349"/>
                  <a:gd name="T63" fmla="*/ 126 h 350"/>
                  <a:gd name="T64" fmla="*/ 218 w 349"/>
                  <a:gd name="T65" fmla="*/ 96 h 350"/>
                  <a:gd name="T66" fmla="*/ 221 w 349"/>
                  <a:gd name="T67" fmla="*/ 64 h 350"/>
                  <a:gd name="T68" fmla="*/ 224 w 349"/>
                  <a:gd name="T69" fmla="*/ 44 h 350"/>
                  <a:gd name="T70" fmla="*/ 233 w 349"/>
                  <a:gd name="T71" fmla="*/ 26 h 350"/>
                  <a:gd name="T72" fmla="*/ 247 w 349"/>
                  <a:gd name="T73" fmla="*/ 13 h 350"/>
                  <a:gd name="T74" fmla="*/ 264 w 349"/>
                  <a:gd name="T75" fmla="*/ 4 h 350"/>
                  <a:gd name="T76" fmla="*/ 285 w 349"/>
                  <a:gd name="T77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350">
                    <a:moveTo>
                      <a:pt x="285" y="0"/>
                    </a:moveTo>
                    <a:lnTo>
                      <a:pt x="305" y="4"/>
                    </a:lnTo>
                    <a:lnTo>
                      <a:pt x="323" y="13"/>
                    </a:lnTo>
                    <a:lnTo>
                      <a:pt x="336" y="26"/>
                    </a:lnTo>
                    <a:lnTo>
                      <a:pt x="345" y="44"/>
                    </a:lnTo>
                    <a:lnTo>
                      <a:pt x="349" y="64"/>
                    </a:lnTo>
                    <a:lnTo>
                      <a:pt x="345" y="110"/>
                    </a:lnTo>
                    <a:lnTo>
                      <a:pt x="334" y="154"/>
                    </a:lnTo>
                    <a:lnTo>
                      <a:pt x="316" y="195"/>
                    </a:lnTo>
                    <a:lnTo>
                      <a:pt x="293" y="233"/>
                    </a:lnTo>
                    <a:lnTo>
                      <a:pt x="264" y="266"/>
                    </a:lnTo>
                    <a:lnTo>
                      <a:pt x="232" y="294"/>
                    </a:lnTo>
                    <a:lnTo>
                      <a:pt x="195" y="317"/>
                    </a:lnTo>
                    <a:lnTo>
                      <a:pt x="154" y="335"/>
                    </a:lnTo>
                    <a:lnTo>
                      <a:pt x="109" y="346"/>
                    </a:lnTo>
                    <a:lnTo>
                      <a:pt x="63" y="350"/>
                    </a:lnTo>
                    <a:lnTo>
                      <a:pt x="43" y="346"/>
                    </a:lnTo>
                    <a:lnTo>
                      <a:pt x="26" y="337"/>
                    </a:lnTo>
                    <a:lnTo>
                      <a:pt x="12" y="324"/>
                    </a:lnTo>
                    <a:lnTo>
                      <a:pt x="3" y="306"/>
                    </a:lnTo>
                    <a:lnTo>
                      <a:pt x="0" y="286"/>
                    </a:lnTo>
                    <a:lnTo>
                      <a:pt x="3" y="266"/>
                    </a:lnTo>
                    <a:lnTo>
                      <a:pt x="12" y="248"/>
                    </a:lnTo>
                    <a:lnTo>
                      <a:pt x="26" y="234"/>
                    </a:lnTo>
                    <a:lnTo>
                      <a:pt x="43" y="225"/>
                    </a:lnTo>
                    <a:lnTo>
                      <a:pt x="63" y="223"/>
                    </a:lnTo>
                    <a:lnTo>
                      <a:pt x="95" y="219"/>
                    </a:lnTo>
                    <a:lnTo>
                      <a:pt x="125" y="209"/>
                    </a:lnTo>
                    <a:lnTo>
                      <a:pt x="151" y="195"/>
                    </a:lnTo>
                    <a:lnTo>
                      <a:pt x="175" y="176"/>
                    </a:lnTo>
                    <a:lnTo>
                      <a:pt x="195" y="152"/>
                    </a:lnTo>
                    <a:lnTo>
                      <a:pt x="208" y="126"/>
                    </a:lnTo>
                    <a:lnTo>
                      <a:pt x="218" y="96"/>
                    </a:lnTo>
                    <a:lnTo>
                      <a:pt x="221" y="64"/>
                    </a:lnTo>
                    <a:lnTo>
                      <a:pt x="224" y="44"/>
                    </a:lnTo>
                    <a:lnTo>
                      <a:pt x="233" y="26"/>
                    </a:lnTo>
                    <a:lnTo>
                      <a:pt x="247" y="13"/>
                    </a:lnTo>
                    <a:lnTo>
                      <a:pt x="264" y="4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F4EE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6" name="Freeform 105"/>
              <p:cNvSpPr>
                <a:spLocks/>
              </p:cNvSpPr>
              <p:nvPr/>
            </p:nvSpPr>
            <p:spPr bwMode="auto">
              <a:xfrm>
                <a:off x="3410" y="3045"/>
                <a:ext cx="854" cy="127"/>
              </a:xfrm>
              <a:custGeom>
                <a:avLst/>
                <a:gdLst>
                  <a:gd name="T0" fmla="*/ 63 w 854"/>
                  <a:gd name="T1" fmla="*/ 0 h 127"/>
                  <a:gd name="T2" fmla="*/ 791 w 854"/>
                  <a:gd name="T3" fmla="*/ 0 h 127"/>
                  <a:gd name="T4" fmla="*/ 811 w 854"/>
                  <a:gd name="T5" fmla="*/ 4 h 127"/>
                  <a:gd name="T6" fmla="*/ 828 w 854"/>
                  <a:gd name="T7" fmla="*/ 13 h 127"/>
                  <a:gd name="T8" fmla="*/ 842 w 854"/>
                  <a:gd name="T9" fmla="*/ 27 h 127"/>
                  <a:gd name="T10" fmla="*/ 852 w 854"/>
                  <a:gd name="T11" fmla="*/ 44 h 127"/>
                  <a:gd name="T12" fmla="*/ 854 w 854"/>
                  <a:gd name="T13" fmla="*/ 64 h 127"/>
                  <a:gd name="T14" fmla="*/ 852 w 854"/>
                  <a:gd name="T15" fmla="*/ 84 h 127"/>
                  <a:gd name="T16" fmla="*/ 842 w 854"/>
                  <a:gd name="T17" fmla="*/ 101 h 127"/>
                  <a:gd name="T18" fmla="*/ 828 w 854"/>
                  <a:gd name="T19" fmla="*/ 115 h 127"/>
                  <a:gd name="T20" fmla="*/ 811 w 854"/>
                  <a:gd name="T21" fmla="*/ 125 h 127"/>
                  <a:gd name="T22" fmla="*/ 791 w 854"/>
                  <a:gd name="T23" fmla="*/ 127 h 127"/>
                  <a:gd name="T24" fmla="*/ 63 w 854"/>
                  <a:gd name="T25" fmla="*/ 127 h 127"/>
                  <a:gd name="T26" fmla="*/ 43 w 854"/>
                  <a:gd name="T27" fmla="*/ 125 h 127"/>
                  <a:gd name="T28" fmla="*/ 26 w 854"/>
                  <a:gd name="T29" fmla="*/ 115 h 127"/>
                  <a:gd name="T30" fmla="*/ 12 w 854"/>
                  <a:gd name="T31" fmla="*/ 101 h 127"/>
                  <a:gd name="T32" fmla="*/ 2 w 854"/>
                  <a:gd name="T33" fmla="*/ 84 h 127"/>
                  <a:gd name="T34" fmla="*/ 0 w 854"/>
                  <a:gd name="T35" fmla="*/ 64 h 127"/>
                  <a:gd name="T36" fmla="*/ 2 w 854"/>
                  <a:gd name="T37" fmla="*/ 44 h 127"/>
                  <a:gd name="T38" fmla="*/ 12 w 854"/>
                  <a:gd name="T39" fmla="*/ 27 h 127"/>
                  <a:gd name="T40" fmla="*/ 26 w 854"/>
                  <a:gd name="T41" fmla="*/ 13 h 127"/>
                  <a:gd name="T42" fmla="*/ 43 w 854"/>
                  <a:gd name="T43" fmla="*/ 4 h 127"/>
                  <a:gd name="T44" fmla="*/ 63 w 854"/>
                  <a:gd name="T4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4" h="127">
                    <a:moveTo>
                      <a:pt x="63" y="0"/>
                    </a:moveTo>
                    <a:lnTo>
                      <a:pt x="791" y="0"/>
                    </a:lnTo>
                    <a:lnTo>
                      <a:pt x="811" y="4"/>
                    </a:lnTo>
                    <a:lnTo>
                      <a:pt x="828" y="13"/>
                    </a:lnTo>
                    <a:lnTo>
                      <a:pt x="842" y="27"/>
                    </a:lnTo>
                    <a:lnTo>
                      <a:pt x="852" y="44"/>
                    </a:lnTo>
                    <a:lnTo>
                      <a:pt x="854" y="64"/>
                    </a:lnTo>
                    <a:lnTo>
                      <a:pt x="852" y="84"/>
                    </a:lnTo>
                    <a:lnTo>
                      <a:pt x="842" y="101"/>
                    </a:lnTo>
                    <a:lnTo>
                      <a:pt x="828" y="115"/>
                    </a:lnTo>
                    <a:lnTo>
                      <a:pt x="811" y="125"/>
                    </a:lnTo>
                    <a:lnTo>
                      <a:pt x="791" y="127"/>
                    </a:lnTo>
                    <a:lnTo>
                      <a:pt x="63" y="127"/>
                    </a:lnTo>
                    <a:lnTo>
                      <a:pt x="43" y="125"/>
                    </a:lnTo>
                    <a:lnTo>
                      <a:pt x="26" y="115"/>
                    </a:lnTo>
                    <a:lnTo>
                      <a:pt x="12" y="101"/>
                    </a:lnTo>
                    <a:lnTo>
                      <a:pt x="2" y="84"/>
                    </a:lnTo>
                    <a:lnTo>
                      <a:pt x="0" y="64"/>
                    </a:lnTo>
                    <a:lnTo>
                      <a:pt x="2" y="44"/>
                    </a:lnTo>
                    <a:lnTo>
                      <a:pt x="12" y="27"/>
                    </a:lnTo>
                    <a:lnTo>
                      <a:pt x="26" y="13"/>
                    </a:lnTo>
                    <a:lnTo>
                      <a:pt x="43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4EE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7" name="Freeform 106"/>
              <p:cNvSpPr>
                <a:spLocks/>
              </p:cNvSpPr>
              <p:nvPr/>
            </p:nvSpPr>
            <p:spPr bwMode="auto">
              <a:xfrm>
                <a:off x="3410" y="3236"/>
                <a:ext cx="854" cy="127"/>
              </a:xfrm>
              <a:custGeom>
                <a:avLst/>
                <a:gdLst>
                  <a:gd name="T0" fmla="*/ 63 w 854"/>
                  <a:gd name="T1" fmla="*/ 0 h 127"/>
                  <a:gd name="T2" fmla="*/ 791 w 854"/>
                  <a:gd name="T3" fmla="*/ 0 h 127"/>
                  <a:gd name="T4" fmla="*/ 811 w 854"/>
                  <a:gd name="T5" fmla="*/ 3 h 127"/>
                  <a:gd name="T6" fmla="*/ 828 w 854"/>
                  <a:gd name="T7" fmla="*/ 12 h 127"/>
                  <a:gd name="T8" fmla="*/ 842 w 854"/>
                  <a:gd name="T9" fmla="*/ 26 h 127"/>
                  <a:gd name="T10" fmla="*/ 852 w 854"/>
                  <a:gd name="T11" fmla="*/ 43 h 127"/>
                  <a:gd name="T12" fmla="*/ 854 w 854"/>
                  <a:gd name="T13" fmla="*/ 63 h 127"/>
                  <a:gd name="T14" fmla="*/ 852 w 854"/>
                  <a:gd name="T15" fmla="*/ 83 h 127"/>
                  <a:gd name="T16" fmla="*/ 842 w 854"/>
                  <a:gd name="T17" fmla="*/ 100 h 127"/>
                  <a:gd name="T18" fmla="*/ 828 w 854"/>
                  <a:gd name="T19" fmla="*/ 114 h 127"/>
                  <a:gd name="T20" fmla="*/ 811 w 854"/>
                  <a:gd name="T21" fmla="*/ 124 h 127"/>
                  <a:gd name="T22" fmla="*/ 791 w 854"/>
                  <a:gd name="T23" fmla="*/ 127 h 127"/>
                  <a:gd name="T24" fmla="*/ 63 w 854"/>
                  <a:gd name="T25" fmla="*/ 127 h 127"/>
                  <a:gd name="T26" fmla="*/ 43 w 854"/>
                  <a:gd name="T27" fmla="*/ 124 h 127"/>
                  <a:gd name="T28" fmla="*/ 26 w 854"/>
                  <a:gd name="T29" fmla="*/ 114 h 127"/>
                  <a:gd name="T30" fmla="*/ 12 w 854"/>
                  <a:gd name="T31" fmla="*/ 100 h 127"/>
                  <a:gd name="T32" fmla="*/ 2 w 854"/>
                  <a:gd name="T33" fmla="*/ 83 h 127"/>
                  <a:gd name="T34" fmla="*/ 0 w 854"/>
                  <a:gd name="T35" fmla="*/ 63 h 127"/>
                  <a:gd name="T36" fmla="*/ 2 w 854"/>
                  <a:gd name="T37" fmla="*/ 43 h 127"/>
                  <a:gd name="T38" fmla="*/ 12 w 854"/>
                  <a:gd name="T39" fmla="*/ 26 h 127"/>
                  <a:gd name="T40" fmla="*/ 26 w 854"/>
                  <a:gd name="T41" fmla="*/ 12 h 127"/>
                  <a:gd name="T42" fmla="*/ 43 w 854"/>
                  <a:gd name="T43" fmla="*/ 3 h 127"/>
                  <a:gd name="T44" fmla="*/ 63 w 854"/>
                  <a:gd name="T4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4" h="127">
                    <a:moveTo>
                      <a:pt x="63" y="0"/>
                    </a:moveTo>
                    <a:lnTo>
                      <a:pt x="791" y="0"/>
                    </a:lnTo>
                    <a:lnTo>
                      <a:pt x="811" y="3"/>
                    </a:lnTo>
                    <a:lnTo>
                      <a:pt x="828" y="12"/>
                    </a:lnTo>
                    <a:lnTo>
                      <a:pt x="842" y="26"/>
                    </a:lnTo>
                    <a:lnTo>
                      <a:pt x="852" y="43"/>
                    </a:lnTo>
                    <a:lnTo>
                      <a:pt x="854" y="63"/>
                    </a:lnTo>
                    <a:lnTo>
                      <a:pt x="852" y="83"/>
                    </a:lnTo>
                    <a:lnTo>
                      <a:pt x="842" y="100"/>
                    </a:lnTo>
                    <a:lnTo>
                      <a:pt x="828" y="114"/>
                    </a:lnTo>
                    <a:lnTo>
                      <a:pt x="811" y="124"/>
                    </a:lnTo>
                    <a:lnTo>
                      <a:pt x="791" y="127"/>
                    </a:lnTo>
                    <a:lnTo>
                      <a:pt x="63" y="127"/>
                    </a:lnTo>
                    <a:lnTo>
                      <a:pt x="43" y="124"/>
                    </a:lnTo>
                    <a:lnTo>
                      <a:pt x="26" y="114"/>
                    </a:lnTo>
                    <a:lnTo>
                      <a:pt x="12" y="100"/>
                    </a:lnTo>
                    <a:lnTo>
                      <a:pt x="2" y="83"/>
                    </a:lnTo>
                    <a:lnTo>
                      <a:pt x="0" y="63"/>
                    </a:lnTo>
                    <a:lnTo>
                      <a:pt x="2" y="43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4EE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8" name="Freeform 107"/>
              <p:cNvSpPr>
                <a:spLocks/>
              </p:cNvSpPr>
              <p:nvPr/>
            </p:nvSpPr>
            <p:spPr bwMode="auto">
              <a:xfrm>
                <a:off x="3410" y="3426"/>
                <a:ext cx="854" cy="127"/>
              </a:xfrm>
              <a:custGeom>
                <a:avLst/>
                <a:gdLst>
                  <a:gd name="T0" fmla="*/ 63 w 854"/>
                  <a:gd name="T1" fmla="*/ 0 h 127"/>
                  <a:gd name="T2" fmla="*/ 791 w 854"/>
                  <a:gd name="T3" fmla="*/ 0 h 127"/>
                  <a:gd name="T4" fmla="*/ 811 w 854"/>
                  <a:gd name="T5" fmla="*/ 4 h 127"/>
                  <a:gd name="T6" fmla="*/ 828 w 854"/>
                  <a:gd name="T7" fmla="*/ 12 h 127"/>
                  <a:gd name="T8" fmla="*/ 842 w 854"/>
                  <a:gd name="T9" fmla="*/ 26 h 127"/>
                  <a:gd name="T10" fmla="*/ 852 w 854"/>
                  <a:gd name="T11" fmla="*/ 44 h 127"/>
                  <a:gd name="T12" fmla="*/ 854 w 854"/>
                  <a:gd name="T13" fmla="*/ 63 h 127"/>
                  <a:gd name="T14" fmla="*/ 852 w 854"/>
                  <a:gd name="T15" fmla="*/ 83 h 127"/>
                  <a:gd name="T16" fmla="*/ 842 w 854"/>
                  <a:gd name="T17" fmla="*/ 101 h 127"/>
                  <a:gd name="T18" fmla="*/ 828 w 854"/>
                  <a:gd name="T19" fmla="*/ 116 h 127"/>
                  <a:gd name="T20" fmla="*/ 811 w 854"/>
                  <a:gd name="T21" fmla="*/ 124 h 127"/>
                  <a:gd name="T22" fmla="*/ 791 w 854"/>
                  <a:gd name="T23" fmla="*/ 127 h 127"/>
                  <a:gd name="T24" fmla="*/ 63 w 854"/>
                  <a:gd name="T25" fmla="*/ 127 h 127"/>
                  <a:gd name="T26" fmla="*/ 43 w 854"/>
                  <a:gd name="T27" fmla="*/ 124 h 127"/>
                  <a:gd name="T28" fmla="*/ 26 w 854"/>
                  <a:gd name="T29" fmla="*/ 116 h 127"/>
                  <a:gd name="T30" fmla="*/ 12 w 854"/>
                  <a:gd name="T31" fmla="*/ 101 h 127"/>
                  <a:gd name="T32" fmla="*/ 2 w 854"/>
                  <a:gd name="T33" fmla="*/ 83 h 127"/>
                  <a:gd name="T34" fmla="*/ 0 w 854"/>
                  <a:gd name="T35" fmla="*/ 63 h 127"/>
                  <a:gd name="T36" fmla="*/ 2 w 854"/>
                  <a:gd name="T37" fmla="*/ 44 h 127"/>
                  <a:gd name="T38" fmla="*/ 12 w 854"/>
                  <a:gd name="T39" fmla="*/ 26 h 127"/>
                  <a:gd name="T40" fmla="*/ 26 w 854"/>
                  <a:gd name="T41" fmla="*/ 12 h 127"/>
                  <a:gd name="T42" fmla="*/ 43 w 854"/>
                  <a:gd name="T43" fmla="*/ 4 h 127"/>
                  <a:gd name="T44" fmla="*/ 63 w 854"/>
                  <a:gd name="T4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4" h="127">
                    <a:moveTo>
                      <a:pt x="63" y="0"/>
                    </a:moveTo>
                    <a:lnTo>
                      <a:pt x="791" y="0"/>
                    </a:lnTo>
                    <a:lnTo>
                      <a:pt x="811" y="4"/>
                    </a:lnTo>
                    <a:lnTo>
                      <a:pt x="828" y="12"/>
                    </a:lnTo>
                    <a:lnTo>
                      <a:pt x="842" y="26"/>
                    </a:lnTo>
                    <a:lnTo>
                      <a:pt x="852" y="44"/>
                    </a:lnTo>
                    <a:lnTo>
                      <a:pt x="854" y="63"/>
                    </a:lnTo>
                    <a:lnTo>
                      <a:pt x="852" y="83"/>
                    </a:lnTo>
                    <a:lnTo>
                      <a:pt x="842" y="101"/>
                    </a:lnTo>
                    <a:lnTo>
                      <a:pt x="828" y="116"/>
                    </a:lnTo>
                    <a:lnTo>
                      <a:pt x="811" y="124"/>
                    </a:lnTo>
                    <a:lnTo>
                      <a:pt x="791" y="127"/>
                    </a:lnTo>
                    <a:lnTo>
                      <a:pt x="63" y="127"/>
                    </a:lnTo>
                    <a:lnTo>
                      <a:pt x="43" y="124"/>
                    </a:lnTo>
                    <a:lnTo>
                      <a:pt x="26" y="116"/>
                    </a:lnTo>
                    <a:lnTo>
                      <a:pt x="12" y="101"/>
                    </a:lnTo>
                    <a:lnTo>
                      <a:pt x="2" y="83"/>
                    </a:lnTo>
                    <a:lnTo>
                      <a:pt x="0" y="63"/>
                    </a:lnTo>
                    <a:lnTo>
                      <a:pt x="2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4EE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19" name="Freeform 108"/>
              <p:cNvSpPr>
                <a:spLocks/>
              </p:cNvSpPr>
              <p:nvPr/>
            </p:nvSpPr>
            <p:spPr bwMode="auto">
              <a:xfrm>
                <a:off x="3526" y="2537"/>
                <a:ext cx="621" cy="360"/>
              </a:xfrm>
              <a:custGeom>
                <a:avLst/>
                <a:gdLst>
                  <a:gd name="T0" fmla="*/ 311 w 621"/>
                  <a:gd name="T1" fmla="*/ 0 h 360"/>
                  <a:gd name="T2" fmla="*/ 362 w 621"/>
                  <a:gd name="T3" fmla="*/ 2 h 360"/>
                  <a:gd name="T4" fmla="*/ 409 w 621"/>
                  <a:gd name="T5" fmla="*/ 9 h 360"/>
                  <a:gd name="T6" fmla="*/ 454 w 621"/>
                  <a:gd name="T7" fmla="*/ 20 h 360"/>
                  <a:gd name="T8" fmla="*/ 495 w 621"/>
                  <a:gd name="T9" fmla="*/ 35 h 360"/>
                  <a:gd name="T10" fmla="*/ 531 w 621"/>
                  <a:gd name="T11" fmla="*/ 52 h 360"/>
                  <a:gd name="T12" fmla="*/ 562 w 621"/>
                  <a:gd name="T13" fmla="*/ 73 h 360"/>
                  <a:gd name="T14" fmla="*/ 587 w 621"/>
                  <a:gd name="T15" fmla="*/ 97 h 360"/>
                  <a:gd name="T16" fmla="*/ 605 w 621"/>
                  <a:gd name="T17" fmla="*/ 123 h 360"/>
                  <a:gd name="T18" fmla="*/ 617 w 621"/>
                  <a:gd name="T19" fmla="*/ 150 h 360"/>
                  <a:gd name="T20" fmla="*/ 621 w 621"/>
                  <a:gd name="T21" fmla="*/ 180 h 360"/>
                  <a:gd name="T22" fmla="*/ 617 w 621"/>
                  <a:gd name="T23" fmla="*/ 209 h 360"/>
                  <a:gd name="T24" fmla="*/ 605 w 621"/>
                  <a:gd name="T25" fmla="*/ 237 h 360"/>
                  <a:gd name="T26" fmla="*/ 587 w 621"/>
                  <a:gd name="T27" fmla="*/ 263 h 360"/>
                  <a:gd name="T28" fmla="*/ 562 w 621"/>
                  <a:gd name="T29" fmla="*/ 287 h 360"/>
                  <a:gd name="T30" fmla="*/ 531 w 621"/>
                  <a:gd name="T31" fmla="*/ 307 h 360"/>
                  <a:gd name="T32" fmla="*/ 495 w 621"/>
                  <a:gd name="T33" fmla="*/ 326 h 360"/>
                  <a:gd name="T34" fmla="*/ 454 w 621"/>
                  <a:gd name="T35" fmla="*/ 341 h 360"/>
                  <a:gd name="T36" fmla="*/ 409 w 621"/>
                  <a:gd name="T37" fmla="*/ 352 h 360"/>
                  <a:gd name="T38" fmla="*/ 362 w 621"/>
                  <a:gd name="T39" fmla="*/ 358 h 360"/>
                  <a:gd name="T40" fmla="*/ 311 w 621"/>
                  <a:gd name="T41" fmla="*/ 360 h 360"/>
                  <a:gd name="T42" fmla="*/ 261 w 621"/>
                  <a:gd name="T43" fmla="*/ 358 h 360"/>
                  <a:gd name="T44" fmla="*/ 213 w 621"/>
                  <a:gd name="T45" fmla="*/ 352 h 360"/>
                  <a:gd name="T46" fmla="*/ 168 w 621"/>
                  <a:gd name="T47" fmla="*/ 341 h 360"/>
                  <a:gd name="T48" fmla="*/ 128 w 621"/>
                  <a:gd name="T49" fmla="*/ 326 h 360"/>
                  <a:gd name="T50" fmla="*/ 92 w 621"/>
                  <a:gd name="T51" fmla="*/ 307 h 360"/>
                  <a:gd name="T52" fmla="*/ 61 w 621"/>
                  <a:gd name="T53" fmla="*/ 287 h 360"/>
                  <a:gd name="T54" fmla="*/ 35 w 621"/>
                  <a:gd name="T55" fmla="*/ 263 h 360"/>
                  <a:gd name="T56" fmla="*/ 16 w 621"/>
                  <a:gd name="T57" fmla="*/ 237 h 360"/>
                  <a:gd name="T58" fmla="*/ 5 w 621"/>
                  <a:gd name="T59" fmla="*/ 209 h 360"/>
                  <a:gd name="T60" fmla="*/ 0 w 621"/>
                  <a:gd name="T61" fmla="*/ 180 h 360"/>
                  <a:gd name="T62" fmla="*/ 5 w 621"/>
                  <a:gd name="T63" fmla="*/ 150 h 360"/>
                  <a:gd name="T64" fmla="*/ 16 w 621"/>
                  <a:gd name="T65" fmla="*/ 123 h 360"/>
                  <a:gd name="T66" fmla="*/ 35 w 621"/>
                  <a:gd name="T67" fmla="*/ 97 h 360"/>
                  <a:gd name="T68" fmla="*/ 61 w 621"/>
                  <a:gd name="T69" fmla="*/ 73 h 360"/>
                  <a:gd name="T70" fmla="*/ 92 w 621"/>
                  <a:gd name="T71" fmla="*/ 52 h 360"/>
                  <a:gd name="T72" fmla="*/ 128 w 621"/>
                  <a:gd name="T73" fmla="*/ 35 h 360"/>
                  <a:gd name="T74" fmla="*/ 168 w 621"/>
                  <a:gd name="T75" fmla="*/ 20 h 360"/>
                  <a:gd name="T76" fmla="*/ 213 w 621"/>
                  <a:gd name="T77" fmla="*/ 9 h 360"/>
                  <a:gd name="T78" fmla="*/ 261 w 621"/>
                  <a:gd name="T79" fmla="*/ 2 h 360"/>
                  <a:gd name="T80" fmla="*/ 311 w 621"/>
                  <a:gd name="T8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360">
                    <a:moveTo>
                      <a:pt x="311" y="0"/>
                    </a:moveTo>
                    <a:lnTo>
                      <a:pt x="362" y="2"/>
                    </a:lnTo>
                    <a:lnTo>
                      <a:pt x="409" y="9"/>
                    </a:lnTo>
                    <a:lnTo>
                      <a:pt x="454" y="20"/>
                    </a:lnTo>
                    <a:lnTo>
                      <a:pt x="495" y="35"/>
                    </a:lnTo>
                    <a:lnTo>
                      <a:pt x="531" y="52"/>
                    </a:lnTo>
                    <a:lnTo>
                      <a:pt x="562" y="73"/>
                    </a:lnTo>
                    <a:lnTo>
                      <a:pt x="587" y="97"/>
                    </a:lnTo>
                    <a:lnTo>
                      <a:pt x="605" y="123"/>
                    </a:lnTo>
                    <a:lnTo>
                      <a:pt x="617" y="150"/>
                    </a:lnTo>
                    <a:lnTo>
                      <a:pt x="621" y="180"/>
                    </a:lnTo>
                    <a:lnTo>
                      <a:pt x="617" y="209"/>
                    </a:lnTo>
                    <a:lnTo>
                      <a:pt x="605" y="237"/>
                    </a:lnTo>
                    <a:lnTo>
                      <a:pt x="587" y="263"/>
                    </a:lnTo>
                    <a:lnTo>
                      <a:pt x="562" y="287"/>
                    </a:lnTo>
                    <a:lnTo>
                      <a:pt x="531" y="307"/>
                    </a:lnTo>
                    <a:lnTo>
                      <a:pt x="495" y="326"/>
                    </a:lnTo>
                    <a:lnTo>
                      <a:pt x="454" y="341"/>
                    </a:lnTo>
                    <a:lnTo>
                      <a:pt x="409" y="352"/>
                    </a:lnTo>
                    <a:lnTo>
                      <a:pt x="362" y="358"/>
                    </a:lnTo>
                    <a:lnTo>
                      <a:pt x="311" y="360"/>
                    </a:lnTo>
                    <a:lnTo>
                      <a:pt x="261" y="358"/>
                    </a:lnTo>
                    <a:lnTo>
                      <a:pt x="213" y="352"/>
                    </a:lnTo>
                    <a:lnTo>
                      <a:pt x="168" y="341"/>
                    </a:lnTo>
                    <a:lnTo>
                      <a:pt x="128" y="326"/>
                    </a:lnTo>
                    <a:lnTo>
                      <a:pt x="92" y="307"/>
                    </a:lnTo>
                    <a:lnTo>
                      <a:pt x="61" y="287"/>
                    </a:lnTo>
                    <a:lnTo>
                      <a:pt x="35" y="263"/>
                    </a:lnTo>
                    <a:lnTo>
                      <a:pt x="16" y="237"/>
                    </a:lnTo>
                    <a:lnTo>
                      <a:pt x="5" y="209"/>
                    </a:lnTo>
                    <a:lnTo>
                      <a:pt x="0" y="180"/>
                    </a:lnTo>
                    <a:lnTo>
                      <a:pt x="5" y="150"/>
                    </a:lnTo>
                    <a:lnTo>
                      <a:pt x="16" y="123"/>
                    </a:lnTo>
                    <a:lnTo>
                      <a:pt x="35" y="97"/>
                    </a:lnTo>
                    <a:lnTo>
                      <a:pt x="61" y="73"/>
                    </a:lnTo>
                    <a:lnTo>
                      <a:pt x="92" y="52"/>
                    </a:lnTo>
                    <a:lnTo>
                      <a:pt x="128" y="35"/>
                    </a:lnTo>
                    <a:lnTo>
                      <a:pt x="168" y="20"/>
                    </a:lnTo>
                    <a:lnTo>
                      <a:pt x="213" y="9"/>
                    </a:lnTo>
                    <a:lnTo>
                      <a:pt x="261" y="2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4EE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0" name="Freeform 109"/>
              <p:cNvSpPr>
                <a:spLocks/>
              </p:cNvSpPr>
              <p:nvPr/>
            </p:nvSpPr>
            <p:spPr bwMode="auto">
              <a:xfrm>
                <a:off x="3451" y="115"/>
                <a:ext cx="772" cy="426"/>
              </a:xfrm>
              <a:custGeom>
                <a:avLst/>
                <a:gdLst>
                  <a:gd name="T0" fmla="*/ 93 w 772"/>
                  <a:gd name="T1" fmla="*/ 0 h 426"/>
                  <a:gd name="T2" fmla="*/ 679 w 772"/>
                  <a:gd name="T3" fmla="*/ 0 h 426"/>
                  <a:gd name="T4" fmla="*/ 704 w 772"/>
                  <a:gd name="T5" fmla="*/ 4 h 426"/>
                  <a:gd name="T6" fmla="*/ 726 w 772"/>
                  <a:gd name="T7" fmla="*/ 14 h 426"/>
                  <a:gd name="T8" fmla="*/ 745 w 772"/>
                  <a:gd name="T9" fmla="*/ 28 h 426"/>
                  <a:gd name="T10" fmla="*/ 760 w 772"/>
                  <a:gd name="T11" fmla="*/ 48 h 426"/>
                  <a:gd name="T12" fmla="*/ 769 w 772"/>
                  <a:gd name="T13" fmla="*/ 69 h 426"/>
                  <a:gd name="T14" fmla="*/ 772 w 772"/>
                  <a:gd name="T15" fmla="*/ 94 h 426"/>
                  <a:gd name="T16" fmla="*/ 772 w 772"/>
                  <a:gd name="T17" fmla="*/ 426 h 426"/>
                  <a:gd name="T18" fmla="*/ 0 w 772"/>
                  <a:gd name="T19" fmla="*/ 426 h 426"/>
                  <a:gd name="T20" fmla="*/ 0 w 772"/>
                  <a:gd name="T21" fmla="*/ 94 h 426"/>
                  <a:gd name="T22" fmla="*/ 3 w 772"/>
                  <a:gd name="T23" fmla="*/ 69 h 426"/>
                  <a:gd name="T24" fmla="*/ 13 w 772"/>
                  <a:gd name="T25" fmla="*/ 48 h 426"/>
                  <a:gd name="T26" fmla="*/ 27 w 772"/>
                  <a:gd name="T27" fmla="*/ 28 h 426"/>
                  <a:gd name="T28" fmla="*/ 45 w 772"/>
                  <a:gd name="T29" fmla="*/ 14 h 426"/>
                  <a:gd name="T30" fmla="*/ 68 w 772"/>
                  <a:gd name="T31" fmla="*/ 4 h 426"/>
                  <a:gd name="T32" fmla="*/ 93 w 772"/>
                  <a:gd name="T33" fmla="*/ 0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2" h="426">
                    <a:moveTo>
                      <a:pt x="93" y="0"/>
                    </a:moveTo>
                    <a:lnTo>
                      <a:pt x="679" y="0"/>
                    </a:lnTo>
                    <a:lnTo>
                      <a:pt x="704" y="4"/>
                    </a:lnTo>
                    <a:lnTo>
                      <a:pt x="726" y="14"/>
                    </a:lnTo>
                    <a:lnTo>
                      <a:pt x="745" y="28"/>
                    </a:lnTo>
                    <a:lnTo>
                      <a:pt x="760" y="48"/>
                    </a:lnTo>
                    <a:lnTo>
                      <a:pt x="769" y="69"/>
                    </a:lnTo>
                    <a:lnTo>
                      <a:pt x="772" y="94"/>
                    </a:lnTo>
                    <a:lnTo>
                      <a:pt x="772" y="426"/>
                    </a:lnTo>
                    <a:lnTo>
                      <a:pt x="0" y="426"/>
                    </a:lnTo>
                    <a:lnTo>
                      <a:pt x="0" y="94"/>
                    </a:lnTo>
                    <a:lnTo>
                      <a:pt x="3" y="69"/>
                    </a:lnTo>
                    <a:lnTo>
                      <a:pt x="13" y="48"/>
                    </a:lnTo>
                    <a:lnTo>
                      <a:pt x="27" y="28"/>
                    </a:lnTo>
                    <a:lnTo>
                      <a:pt x="45" y="14"/>
                    </a:lnTo>
                    <a:lnTo>
                      <a:pt x="68" y="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1" name="Freeform 110"/>
              <p:cNvSpPr>
                <a:spLocks noEditPoints="1"/>
              </p:cNvSpPr>
              <p:nvPr/>
            </p:nvSpPr>
            <p:spPr bwMode="auto">
              <a:xfrm>
                <a:off x="2924" y="1184"/>
                <a:ext cx="541" cy="3028"/>
              </a:xfrm>
              <a:custGeom>
                <a:avLst/>
                <a:gdLst>
                  <a:gd name="T0" fmla="*/ 0 w 541"/>
                  <a:gd name="T1" fmla="*/ 2776 h 3028"/>
                  <a:gd name="T2" fmla="*/ 0 w 541"/>
                  <a:gd name="T3" fmla="*/ 2859 h 3028"/>
                  <a:gd name="T4" fmla="*/ 3 w 541"/>
                  <a:gd name="T5" fmla="*/ 2894 h 3028"/>
                  <a:gd name="T6" fmla="*/ 13 w 541"/>
                  <a:gd name="T7" fmla="*/ 2925 h 3028"/>
                  <a:gd name="T8" fmla="*/ 30 w 541"/>
                  <a:gd name="T9" fmla="*/ 2953 h 3028"/>
                  <a:gd name="T10" fmla="*/ 49 w 541"/>
                  <a:gd name="T11" fmla="*/ 2978 h 3028"/>
                  <a:gd name="T12" fmla="*/ 74 w 541"/>
                  <a:gd name="T13" fmla="*/ 2999 h 3028"/>
                  <a:gd name="T14" fmla="*/ 103 w 541"/>
                  <a:gd name="T15" fmla="*/ 3014 h 3028"/>
                  <a:gd name="T16" fmla="*/ 135 w 541"/>
                  <a:gd name="T17" fmla="*/ 3024 h 3028"/>
                  <a:gd name="T18" fmla="*/ 169 w 541"/>
                  <a:gd name="T19" fmla="*/ 3028 h 3028"/>
                  <a:gd name="T20" fmla="*/ 481 w 541"/>
                  <a:gd name="T21" fmla="*/ 3028 h 3028"/>
                  <a:gd name="T22" fmla="*/ 483 w 541"/>
                  <a:gd name="T23" fmla="*/ 3028 h 3028"/>
                  <a:gd name="T24" fmla="*/ 169 w 541"/>
                  <a:gd name="T25" fmla="*/ 3028 h 3028"/>
                  <a:gd name="T26" fmla="*/ 135 w 541"/>
                  <a:gd name="T27" fmla="*/ 3024 h 3028"/>
                  <a:gd name="T28" fmla="*/ 103 w 541"/>
                  <a:gd name="T29" fmla="*/ 3014 h 3028"/>
                  <a:gd name="T30" fmla="*/ 74 w 541"/>
                  <a:gd name="T31" fmla="*/ 2999 h 3028"/>
                  <a:gd name="T32" fmla="*/ 49 w 541"/>
                  <a:gd name="T33" fmla="*/ 2978 h 3028"/>
                  <a:gd name="T34" fmla="*/ 30 w 541"/>
                  <a:gd name="T35" fmla="*/ 2953 h 3028"/>
                  <a:gd name="T36" fmla="*/ 13 w 541"/>
                  <a:gd name="T37" fmla="*/ 2925 h 3028"/>
                  <a:gd name="T38" fmla="*/ 3 w 541"/>
                  <a:gd name="T39" fmla="*/ 2894 h 3028"/>
                  <a:gd name="T40" fmla="*/ 0 w 541"/>
                  <a:gd name="T41" fmla="*/ 2859 h 3028"/>
                  <a:gd name="T42" fmla="*/ 0 w 541"/>
                  <a:gd name="T43" fmla="*/ 2776 h 3028"/>
                  <a:gd name="T44" fmla="*/ 0 w 541"/>
                  <a:gd name="T45" fmla="*/ 2629 h 3028"/>
                  <a:gd name="T46" fmla="*/ 0 w 541"/>
                  <a:gd name="T47" fmla="*/ 2629 h 3028"/>
                  <a:gd name="T48" fmla="*/ 0 w 541"/>
                  <a:gd name="T49" fmla="*/ 2776 h 3028"/>
                  <a:gd name="T50" fmla="*/ 0 w 541"/>
                  <a:gd name="T51" fmla="*/ 2629 h 3028"/>
                  <a:gd name="T52" fmla="*/ 0 w 541"/>
                  <a:gd name="T53" fmla="*/ 1083 h 3028"/>
                  <a:gd name="T54" fmla="*/ 1 w 541"/>
                  <a:gd name="T55" fmla="*/ 1083 h 3028"/>
                  <a:gd name="T56" fmla="*/ 0 w 541"/>
                  <a:gd name="T57" fmla="*/ 1083 h 3028"/>
                  <a:gd name="T58" fmla="*/ 0 w 541"/>
                  <a:gd name="T59" fmla="*/ 1083 h 3028"/>
                  <a:gd name="T60" fmla="*/ 528 w 541"/>
                  <a:gd name="T61" fmla="*/ 0 h 3028"/>
                  <a:gd name="T62" fmla="*/ 529 w 541"/>
                  <a:gd name="T63" fmla="*/ 26 h 3028"/>
                  <a:gd name="T64" fmla="*/ 529 w 541"/>
                  <a:gd name="T65" fmla="*/ 26 h 3028"/>
                  <a:gd name="T66" fmla="*/ 538 w 541"/>
                  <a:gd name="T67" fmla="*/ 107 h 3028"/>
                  <a:gd name="T68" fmla="*/ 540 w 541"/>
                  <a:gd name="T69" fmla="*/ 138 h 3028"/>
                  <a:gd name="T70" fmla="*/ 541 w 541"/>
                  <a:gd name="T71" fmla="*/ 168 h 3028"/>
                  <a:gd name="T72" fmla="*/ 540 w 541"/>
                  <a:gd name="T73" fmla="*/ 138 h 3028"/>
                  <a:gd name="T74" fmla="*/ 538 w 541"/>
                  <a:gd name="T75" fmla="*/ 107 h 3028"/>
                  <a:gd name="T76" fmla="*/ 529 w 541"/>
                  <a:gd name="T77" fmla="*/ 26 h 3028"/>
                  <a:gd name="T78" fmla="*/ 528 w 541"/>
                  <a:gd name="T79" fmla="*/ 0 h 3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1" h="3028">
                    <a:moveTo>
                      <a:pt x="0" y="2776"/>
                    </a:moveTo>
                    <a:lnTo>
                      <a:pt x="0" y="2859"/>
                    </a:lnTo>
                    <a:lnTo>
                      <a:pt x="3" y="2894"/>
                    </a:lnTo>
                    <a:lnTo>
                      <a:pt x="13" y="2925"/>
                    </a:lnTo>
                    <a:lnTo>
                      <a:pt x="30" y="2953"/>
                    </a:lnTo>
                    <a:lnTo>
                      <a:pt x="49" y="2978"/>
                    </a:lnTo>
                    <a:lnTo>
                      <a:pt x="74" y="2999"/>
                    </a:lnTo>
                    <a:lnTo>
                      <a:pt x="103" y="3014"/>
                    </a:lnTo>
                    <a:lnTo>
                      <a:pt x="135" y="3024"/>
                    </a:lnTo>
                    <a:lnTo>
                      <a:pt x="169" y="3028"/>
                    </a:lnTo>
                    <a:lnTo>
                      <a:pt x="481" y="3028"/>
                    </a:lnTo>
                    <a:lnTo>
                      <a:pt x="483" y="3028"/>
                    </a:lnTo>
                    <a:lnTo>
                      <a:pt x="169" y="3028"/>
                    </a:lnTo>
                    <a:lnTo>
                      <a:pt x="135" y="3024"/>
                    </a:lnTo>
                    <a:lnTo>
                      <a:pt x="103" y="3014"/>
                    </a:lnTo>
                    <a:lnTo>
                      <a:pt x="74" y="2999"/>
                    </a:lnTo>
                    <a:lnTo>
                      <a:pt x="49" y="2978"/>
                    </a:lnTo>
                    <a:lnTo>
                      <a:pt x="30" y="2953"/>
                    </a:lnTo>
                    <a:lnTo>
                      <a:pt x="13" y="2925"/>
                    </a:lnTo>
                    <a:lnTo>
                      <a:pt x="3" y="2894"/>
                    </a:lnTo>
                    <a:lnTo>
                      <a:pt x="0" y="2859"/>
                    </a:lnTo>
                    <a:lnTo>
                      <a:pt x="0" y="2776"/>
                    </a:lnTo>
                    <a:close/>
                    <a:moveTo>
                      <a:pt x="0" y="2629"/>
                    </a:moveTo>
                    <a:lnTo>
                      <a:pt x="0" y="2629"/>
                    </a:lnTo>
                    <a:lnTo>
                      <a:pt x="0" y="2776"/>
                    </a:lnTo>
                    <a:lnTo>
                      <a:pt x="0" y="2629"/>
                    </a:lnTo>
                    <a:close/>
                    <a:moveTo>
                      <a:pt x="0" y="1083"/>
                    </a:moveTo>
                    <a:lnTo>
                      <a:pt x="1" y="1083"/>
                    </a:lnTo>
                    <a:lnTo>
                      <a:pt x="0" y="1083"/>
                    </a:lnTo>
                    <a:lnTo>
                      <a:pt x="0" y="1083"/>
                    </a:lnTo>
                    <a:close/>
                    <a:moveTo>
                      <a:pt x="528" y="0"/>
                    </a:moveTo>
                    <a:lnTo>
                      <a:pt x="529" y="26"/>
                    </a:lnTo>
                    <a:lnTo>
                      <a:pt x="529" y="26"/>
                    </a:lnTo>
                    <a:lnTo>
                      <a:pt x="538" y="107"/>
                    </a:lnTo>
                    <a:lnTo>
                      <a:pt x="540" y="138"/>
                    </a:lnTo>
                    <a:lnTo>
                      <a:pt x="541" y="168"/>
                    </a:lnTo>
                    <a:lnTo>
                      <a:pt x="540" y="138"/>
                    </a:lnTo>
                    <a:lnTo>
                      <a:pt x="538" y="107"/>
                    </a:lnTo>
                    <a:lnTo>
                      <a:pt x="529" y="26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D3DFE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2" name="Freeform 111"/>
              <p:cNvSpPr>
                <a:spLocks/>
              </p:cNvSpPr>
              <p:nvPr/>
            </p:nvSpPr>
            <p:spPr bwMode="auto">
              <a:xfrm>
                <a:off x="2924" y="1210"/>
                <a:ext cx="855" cy="1057"/>
              </a:xfrm>
              <a:custGeom>
                <a:avLst/>
                <a:gdLst>
                  <a:gd name="T0" fmla="*/ 843 w 855"/>
                  <a:gd name="T1" fmla="*/ 0 h 1057"/>
                  <a:gd name="T2" fmla="*/ 851 w 855"/>
                  <a:gd name="T3" fmla="*/ 81 h 1057"/>
                  <a:gd name="T4" fmla="*/ 855 w 855"/>
                  <a:gd name="T5" fmla="*/ 162 h 1057"/>
                  <a:gd name="T6" fmla="*/ 845 w 855"/>
                  <a:gd name="T7" fmla="*/ 226 h 1057"/>
                  <a:gd name="T8" fmla="*/ 822 w 855"/>
                  <a:gd name="T9" fmla="*/ 281 h 1057"/>
                  <a:gd name="T10" fmla="*/ 791 w 855"/>
                  <a:gd name="T11" fmla="*/ 326 h 1057"/>
                  <a:gd name="T12" fmla="*/ 750 w 855"/>
                  <a:gd name="T13" fmla="*/ 364 h 1057"/>
                  <a:gd name="T14" fmla="*/ 704 w 855"/>
                  <a:gd name="T15" fmla="*/ 400 h 1057"/>
                  <a:gd name="T16" fmla="*/ 654 w 855"/>
                  <a:gd name="T17" fmla="*/ 434 h 1057"/>
                  <a:gd name="T18" fmla="*/ 601 w 855"/>
                  <a:gd name="T19" fmla="*/ 470 h 1057"/>
                  <a:gd name="T20" fmla="*/ 548 w 855"/>
                  <a:gd name="T21" fmla="*/ 510 h 1057"/>
                  <a:gd name="T22" fmla="*/ 495 w 855"/>
                  <a:gd name="T23" fmla="*/ 557 h 1057"/>
                  <a:gd name="T24" fmla="*/ 447 w 855"/>
                  <a:gd name="T25" fmla="*/ 613 h 1057"/>
                  <a:gd name="T26" fmla="*/ 402 w 855"/>
                  <a:gd name="T27" fmla="*/ 681 h 1057"/>
                  <a:gd name="T28" fmla="*/ 365 w 855"/>
                  <a:gd name="T29" fmla="*/ 766 h 1057"/>
                  <a:gd name="T30" fmla="*/ 336 w 855"/>
                  <a:gd name="T31" fmla="*/ 867 h 1057"/>
                  <a:gd name="T32" fmla="*/ 319 w 855"/>
                  <a:gd name="T33" fmla="*/ 989 h 1057"/>
                  <a:gd name="T34" fmla="*/ 314 w 855"/>
                  <a:gd name="T35" fmla="*/ 1057 h 1057"/>
                  <a:gd name="T36" fmla="*/ 0 w 855"/>
                  <a:gd name="T37" fmla="*/ 1057 h 1057"/>
                  <a:gd name="T38" fmla="*/ 13 w 855"/>
                  <a:gd name="T39" fmla="*/ 923 h 1057"/>
                  <a:gd name="T40" fmla="*/ 37 w 855"/>
                  <a:gd name="T41" fmla="*/ 811 h 1057"/>
                  <a:gd name="T42" fmla="*/ 72 w 855"/>
                  <a:gd name="T43" fmla="*/ 717 h 1057"/>
                  <a:gd name="T44" fmla="*/ 114 w 855"/>
                  <a:gd name="T45" fmla="*/ 642 h 1057"/>
                  <a:gd name="T46" fmla="*/ 161 w 855"/>
                  <a:gd name="T47" fmla="*/ 578 h 1057"/>
                  <a:gd name="T48" fmla="*/ 213 w 855"/>
                  <a:gd name="T49" fmla="*/ 527 h 1057"/>
                  <a:gd name="T50" fmla="*/ 268 w 855"/>
                  <a:gd name="T51" fmla="*/ 484 h 1057"/>
                  <a:gd name="T52" fmla="*/ 323 w 855"/>
                  <a:gd name="T53" fmla="*/ 446 h 1057"/>
                  <a:gd name="T54" fmla="*/ 375 w 855"/>
                  <a:gd name="T55" fmla="*/ 412 h 1057"/>
                  <a:gd name="T56" fmla="*/ 423 w 855"/>
                  <a:gd name="T57" fmla="*/ 377 h 1057"/>
                  <a:gd name="T58" fmla="*/ 466 w 855"/>
                  <a:gd name="T59" fmla="*/ 338 h 1057"/>
                  <a:gd name="T60" fmla="*/ 500 w 855"/>
                  <a:gd name="T61" fmla="*/ 295 h 1057"/>
                  <a:gd name="T62" fmla="*/ 525 w 855"/>
                  <a:gd name="T63" fmla="*/ 242 h 1057"/>
                  <a:gd name="T64" fmla="*/ 539 w 855"/>
                  <a:gd name="T65" fmla="*/ 179 h 1057"/>
                  <a:gd name="T66" fmla="*/ 540 w 855"/>
                  <a:gd name="T67" fmla="*/ 112 h 1057"/>
                  <a:gd name="T68" fmla="*/ 529 w 855"/>
                  <a:gd name="T69" fmla="*/ 0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5" h="1057">
                    <a:moveTo>
                      <a:pt x="529" y="0"/>
                    </a:moveTo>
                    <a:lnTo>
                      <a:pt x="843" y="0"/>
                    </a:lnTo>
                    <a:lnTo>
                      <a:pt x="843" y="0"/>
                    </a:lnTo>
                    <a:lnTo>
                      <a:pt x="851" y="81"/>
                    </a:lnTo>
                    <a:lnTo>
                      <a:pt x="855" y="123"/>
                    </a:lnTo>
                    <a:lnTo>
                      <a:pt x="855" y="162"/>
                    </a:lnTo>
                    <a:lnTo>
                      <a:pt x="851" y="195"/>
                    </a:lnTo>
                    <a:lnTo>
                      <a:pt x="845" y="226"/>
                    </a:lnTo>
                    <a:lnTo>
                      <a:pt x="835" y="255"/>
                    </a:lnTo>
                    <a:lnTo>
                      <a:pt x="822" y="281"/>
                    </a:lnTo>
                    <a:lnTo>
                      <a:pt x="807" y="305"/>
                    </a:lnTo>
                    <a:lnTo>
                      <a:pt x="791" y="326"/>
                    </a:lnTo>
                    <a:lnTo>
                      <a:pt x="771" y="346"/>
                    </a:lnTo>
                    <a:lnTo>
                      <a:pt x="750" y="364"/>
                    </a:lnTo>
                    <a:lnTo>
                      <a:pt x="728" y="383"/>
                    </a:lnTo>
                    <a:lnTo>
                      <a:pt x="704" y="400"/>
                    </a:lnTo>
                    <a:lnTo>
                      <a:pt x="681" y="416"/>
                    </a:lnTo>
                    <a:lnTo>
                      <a:pt x="654" y="434"/>
                    </a:lnTo>
                    <a:lnTo>
                      <a:pt x="628" y="451"/>
                    </a:lnTo>
                    <a:lnTo>
                      <a:pt x="601" y="470"/>
                    </a:lnTo>
                    <a:lnTo>
                      <a:pt x="575" y="489"/>
                    </a:lnTo>
                    <a:lnTo>
                      <a:pt x="548" y="510"/>
                    </a:lnTo>
                    <a:lnTo>
                      <a:pt x="522" y="532"/>
                    </a:lnTo>
                    <a:lnTo>
                      <a:pt x="495" y="557"/>
                    </a:lnTo>
                    <a:lnTo>
                      <a:pt x="471" y="583"/>
                    </a:lnTo>
                    <a:lnTo>
                      <a:pt x="447" y="613"/>
                    </a:lnTo>
                    <a:lnTo>
                      <a:pt x="425" y="645"/>
                    </a:lnTo>
                    <a:lnTo>
                      <a:pt x="402" y="681"/>
                    </a:lnTo>
                    <a:lnTo>
                      <a:pt x="384" y="721"/>
                    </a:lnTo>
                    <a:lnTo>
                      <a:pt x="365" y="766"/>
                    </a:lnTo>
                    <a:lnTo>
                      <a:pt x="350" y="813"/>
                    </a:lnTo>
                    <a:lnTo>
                      <a:pt x="336" y="867"/>
                    </a:lnTo>
                    <a:lnTo>
                      <a:pt x="326" y="925"/>
                    </a:lnTo>
                    <a:lnTo>
                      <a:pt x="319" y="989"/>
                    </a:lnTo>
                    <a:lnTo>
                      <a:pt x="314" y="1057"/>
                    </a:lnTo>
                    <a:lnTo>
                      <a:pt x="314" y="1057"/>
                    </a:lnTo>
                    <a:lnTo>
                      <a:pt x="1" y="1057"/>
                    </a:lnTo>
                    <a:lnTo>
                      <a:pt x="0" y="1057"/>
                    </a:lnTo>
                    <a:lnTo>
                      <a:pt x="5" y="987"/>
                    </a:lnTo>
                    <a:lnTo>
                      <a:pt x="13" y="923"/>
                    </a:lnTo>
                    <a:lnTo>
                      <a:pt x="23" y="864"/>
                    </a:lnTo>
                    <a:lnTo>
                      <a:pt x="37" y="811"/>
                    </a:lnTo>
                    <a:lnTo>
                      <a:pt x="53" y="761"/>
                    </a:lnTo>
                    <a:lnTo>
                      <a:pt x="72" y="717"/>
                    </a:lnTo>
                    <a:lnTo>
                      <a:pt x="92" y="678"/>
                    </a:lnTo>
                    <a:lnTo>
                      <a:pt x="114" y="642"/>
                    </a:lnTo>
                    <a:lnTo>
                      <a:pt x="138" y="608"/>
                    </a:lnTo>
                    <a:lnTo>
                      <a:pt x="161" y="578"/>
                    </a:lnTo>
                    <a:lnTo>
                      <a:pt x="187" y="552"/>
                    </a:lnTo>
                    <a:lnTo>
                      <a:pt x="213" y="527"/>
                    </a:lnTo>
                    <a:lnTo>
                      <a:pt x="241" y="505"/>
                    </a:lnTo>
                    <a:lnTo>
                      <a:pt x="268" y="484"/>
                    </a:lnTo>
                    <a:lnTo>
                      <a:pt x="295" y="465"/>
                    </a:lnTo>
                    <a:lnTo>
                      <a:pt x="323" y="446"/>
                    </a:lnTo>
                    <a:lnTo>
                      <a:pt x="349" y="429"/>
                    </a:lnTo>
                    <a:lnTo>
                      <a:pt x="375" y="412"/>
                    </a:lnTo>
                    <a:lnTo>
                      <a:pt x="400" y="394"/>
                    </a:lnTo>
                    <a:lnTo>
                      <a:pt x="423" y="377"/>
                    </a:lnTo>
                    <a:lnTo>
                      <a:pt x="446" y="358"/>
                    </a:lnTo>
                    <a:lnTo>
                      <a:pt x="466" y="338"/>
                    </a:lnTo>
                    <a:lnTo>
                      <a:pt x="484" y="317"/>
                    </a:lnTo>
                    <a:lnTo>
                      <a:pt x="500" y="295"/>
                    </a:lnTo>
                    <a:lnTo>
                      <a:pt x="514" y="270"/>
                    </a:lnTo>
                    <a:lnTo>
                      <a:pt x="525" y="242"/>
                    </a:lnTo>
                    <a:lnTo>
                      <a:pt x="534" y="211"/>
                    </a:lnTo>
                    <a:lnTo>
                      <a:pt x="539" y="179"/>
                    </a:lnTo>
                    <a:lnTo>
                      <a:pt x="541" y="142"/>
                    </a:lnTo>
                    <a:lnTo>
                      <a:pt x="540" y="112"/>
                    </a:lnTo>
                    <a:lnTo>
                      <a:pt x="538" y="81"/>
                    </a:lnTo>
                    <a:lnTo>
                      <a:pt x="529" y="0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D27437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3" name="Freeform 112"/>
              <p:cNvSpPr>
                <a:spLocks noEditPoints="1"/>
              </p:cNvSpPr>
              <p:nvPr/>
            </p:nvSpPr>
            <p:spPr bwMode="auto">
              <a:xfrm>
                <a:off x="3449" y="562"/>
                <a:ext cx="356" cy="648"/>
              </a:xfrm>
              <a:custGeom>
                <a:avLst/>
                <a:gdLst>
                  <a:gd name="T0" fmla="*/ 50 w 356"/>
                  <a:gd name="T1" fmla="*/ 174 h 648"/>
                  <a:gd name="T2" fmla="*/ 356 w 356"/>
                  <a:gd name="T3" fmla="*/ 174 h 648"/>
                  <a:gd name="T4" fmla="*/ 332 w 356"/>
                  <a:gd name="T5" fmla="*/ 186 h 648"/>
                  <a:gd name="T6" fmla="*/ 312 w 356"/>
                  <a:gd name="T7" fmla="*/ 204 h 648"/>
                  <a:gd name="T8" fmla="*/ 295 w 356"/>
                  <a:gd name="T9" fmla="*/ 226 h 648"/>
                  <a:gd name="T10" fmla="*/ 282 w 356"/>
                  <a:gd name="T11" fmla="*/ 254 h 648"/>
                  <a:gd name="T12" fmla="*/ 274 w 356"/>
                  <a:gd name="T13" fmla="*/ 285 h 648"/>
                  <a:gd name="T14" fmla="*/ 271 w 356"/>
                  <a:gd name="T15" fmla="*/ 317 h 648"/>
                  <a:gd name="T16" fmla="*/ 275 w 356"/>
                  <a:gd name="T17" fmla="*/ 353 h 648"/>
                  <a:gd name="T18" fmla="*/ 284 w 356"/>
                  <a:gd name="T19" fmla="*/ 385 h 648"/>
                  <a:gd name="T20" fmla="*/ 298 w 356"/>
                  <a:gd name="T21" fmla="*/ 414 h 648"/>
                  <a:gd name="T22" fmla="*/ 318 w 356"/>
                  <a:gd name="T23" fmla="*/ 438 h 648"/>
                  <a:gd name="T24" fmla="*/ 315 w 356"/>
                  <a:gd name="T25" fmla="*/ 504 h 648"/>
                  <a:gd name="T26" fmla="*/ 315 w 356"/>
                  <a:gd name="T27" fmla="*/ 574 h 648"/>
                  <a:gd name="T28" fmla="*/ 318 w 356"/>
                  <a:gd name="T29" fmla="*/ 648 h 648"/>
                  <a:gd name="T30" fmla="*/ 318 w 356"/>
                  <a:gd name="T31" fmla="*/ 648 h 648"/>
                  <a:gd name="T32" fmla="*/ 4 w 356"/>
                  <a:gd name="T33" fmla="*/ 648 h 648"/>
                  <a:gd name="T34" fmla="*/ 3 w 356"/>
                  <a:gd name="T35" fmla="*/ 622 h 648"/>
                  <a:gd name="T36" fmla="*/ 3 w 356"/>
                  <a:gd name="T37" fmla="*/ 622 h 648"/>
                  <a:gd name="T38" fmla="*/ 3 w 356"/>
                  <a:gd name="T39" fmla="*/ 622 h 648"/>
                  <a:gd name="T40" fmla="*/ 0 w 356"/>
                  <a:gd name="T41" fmla="*/ 545 h 648"/>
                  <a:gd name="T42" fmla="*/ 3 w 356"/>
                  <a:gd name="T43" fmla="*/ 471 h 648"/>
                  <a:gd name="T44" fmla="*/ 8 w 356"/>
                  <a:gd name="T45" fmla="*/ 403 h 648"/>
                  <a:gd name="T46" fmla="*/ 15 w 356"/>
                  <a:gd name="T47" fmla="*/ 338 h 648"/>
                  <a:gd name="T48" fmla="*/ 25 w 356"/>
                  <a:gd name="T49" fmla="*/ 279 h 648"/>
                  <a:gd name="T50" fmla="*/ 38 w 356"/>
                  <a:gd name="T51" fmla="*/ 224 h 648"/>
                  <a:gd name="T52" fmla="*/ 50 w 356"/>
                  <a:gd name="T53" fmla="*/ 174 h 648"/>
                  <a:gd name="T54" fmla="*/ 50 w 356"/>
                  <a:gd name="T55" fmla="*/ 174 h 648"/>
                  <a:gd name="T56" fmla="*/ 115 w 356"/>
                  <a:gd name="T57" fmla="*/ 0 h 648"/>
                  <a:gd name="T58" fmla="*/ 107 w 356"/>
                  <a:gd name="T59" fmla="*/ 15 h 648"/>
                  <a:gd name="T60" fmla="*/ 98 w 356"/>
                  <a:gd name="T61" fmla="*/ 34 h 648"/>
                  <a:gd name="T62" fmla="*/ 107 w 356"/>
                  <a:gd name="T63" fmla="*/ 15 h 648"/>
                  <a:gd name="T64" fmla="*/ 115 w 356"/>
                  <a:gd name="T65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6" h="648">
                    <a:moveTo>
                      <a:pt x="50" y="174"/>
                    </a:moveTo>
                    <a:lnTo>
                      <a:pt x="356" y="174"/>
                    </a:lnTo>
                    <a:lnTo>
                      <a:pt x="332" y="186"/>
                    </a:lnTo>
                    <a:lnTo>
                      <a:pt x="312" y="204"/>
                    </a:lnTo>
                    <a:lnTo>
                      <a:pt x="295" y="226"/>
                    </a:lnTo>
                    <a:lnTo>
                      <a:pt x="282" y="254"/>
                    </a:lnTo>
                    <a:lnTo>
                      <a:pt x="274" y="285"/>
                    </a:lnTo>
                    <a:lnTo>
                      <a:pt x="271" y="317"/>
                    </a:lnTo>
                    <a:lnTo>
                      <a:pt x="275" y="353"/>
                    </a:lnTo>
                    <a:lnTo>
                      <a:pt x="284" y="385"/>
                    </a:lnTo>
                    <a:lnTo>
                      <a:pt x="298" y="414"/>
                    </a:lnTo>
                    <a:lnTo>
                      <a:pt x="318" y="438"/>
                    </a:lnTo>
                    <a:lnTo>
                      <a:pt x="315" y="504"/>
                    </a:lnTo>
                    <a:lnTo>
                      <a:pt x="315" y="574"/>
                    </a:lnTo>
                    <a:lnTo>
                      <a:pt x="318" y="648"/>
                    </a:lnTo>
                    <a:lnTo>
                      <a:pt x="318" y="648"/>
                    </a:lnTo>
                    <a:lnTo>
                      <a:pt x="4" y="648"/>
                    </a:lnTo>
                    <a:lnTo>
                      <a:pt x="3" y="622"/>
                    </a:lnTo>
                    <a:lnTo>
                      <a:pt x="3" y="622"/>
                    </a:lnTo>
                    <a:lnTo>
                      <a:pt x="3" y="622"/>
                    </a:lnTo>
                    <a:lnTo>
                      <a:pt x="0" y="545"/>
                    </a:lnTo>
                    <a:lnTo>
                      <a:pt x="3" y="471"/>
                    </a:lnTo>
                    <a:lnTo>
                      <a:pt x="8" y="403"/>
                    </a:lnTo>
                    <a:lnTo>
                      <a:pt x="15" y="338"/>
                    </a:lnTo>
                    <a:lnTo>
                      <a:pt x="25" y="279"/>
                    </a:lnTo>
                    <a:lnTo>
                      <a:pt x="38" y="224"/>
                    </a:lnTo>
                    <a:lnTo>
                      <a:pt x="50" y="174"/>
                    </a:lnTo>
                    <a:lnTo>
                      <a:pt x="50" y="174"/>
                    </a:lnTo>
                    <a:close/>
                    <a:moveTo>
                      <a:pt x="115" y="0"/>
                    </a:moveTo>
                    <a:lnTo>
                      <a:pt x="107" y="15"/>
                    </a:lnTo>
                    <a:lnTo>
                      <a:pt x="98" y="34"/>
                    </a:lnTo>
                    <a:lnTo>
                      <a:pt x="107" y="1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1A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4" name="Freeform 113"/>
              <p:cNvSpPr>
                <a:spLocks/>
              </p:cNvSpPr>
              <p:nvPr/>
            </p:nvSpPr>
            <p:spPr bwMode="auto">
              <a:xfrm>
                <a:off x="3499" y="541"/>
                <a:ext cx="389" cy="195"/>
              </a:xfrm>
              <a:custGeom>
                <a:avLst/>
                <a:gdLst>
                  <a:gd name="T0" fmla="*/ 75 w 389"/>
                  <a:gd name="T1" fmla="*/ 0 h 195"/>
                  <a:gd name="T2" fmla="*/ 389 w 389"/>
                  <a:gd name="T3" fmla="*/ 0 h 195"/>
                  <a:gd name="T4" fmla="*/ 389 w 389"/>
                  <a:gd name="T5" fmla="*/ 0 h 195"/>
                  <a:gd name="T6" fmla="*/ 386 w 389"/>
                  <a:gd name="T7" fmla="*/ 4 h 195"/>
                  <a:gd name="T8" fmla="*/ 381 w 389"/>
                  <a:gd name="T9" fmla="*/ 13 h 195"/>
                  <a:gd name="T10" fmla="*/ 374 w 389"/>
                  <a:gd name="T11" fmla="*/ 30 h 195"/>
                  <a:gd name="T12" fmla="*/ 364 w 389"/>
                  <a:gd name="T13" fmla="*/ 51 h 195"/>
                  <a:gd name="T14" fmla="*/ 353 w 389"/>
                  <a:gd name="T15" fmla="*/ 78 h 195"/>
                  <a:gd name="T16" fmla="*/ 339 w 389"/>
                  <a:gd name="T17" fmla="*/ 112 h 195"/>
                  <a:gd name="T18" fmla="*/ 327 w 389"/>
                  <a:gd name="T19" fmla="*/ 149 h 195"/>
                  <a:gd name="T20" fmla="*/ 314 w 389"/>
                  <a:gd name="T21" fmla="*/ 193 h 195"/>
                  <a:gd name="T22" fmla="*/ 306 w 389"/>
                  <a:gd name="T23" fmla="*/ 195 h 195"/>
                  <a:gd name="T24" fmla="*/ 0 w 389"/>
                  <a:gd name="T25" fmla="*/ 195 h 195"/>
                  <a:gd name="T26" fmla="*/ 0 w 389"/>
                  <a:gd name="T27" fmla="*/ 195 h 195"/>
                  <a:gd name="T28" fmla="*/ 12 w 389"/>
                  <a:gd name="T29" fmla="*/ 153 h 195"/>
                  <a:gd name="T30" fmla="*/ 25 w 389"/>
                  <a:gd name="T31" fmla="*/ 114 h 195"/>
                  <a:gd name="T32" fmla="*/ 37 w 389"/>
                  <a:gd name="T33" fmla="*/ 82 h 195"/>
                  <a:gd name="T34" fmla="*/ 48 w 389"/>
                  <a:gd name="T35" fmla="*/ 55 h 195"/>
                  <a:gd name="T36" fmla="*/ 57 w 389"/>
                  <a:gd name="T37" fmla="*/ 36 h 195"/>
                  <a:gd name="T38" fmla="*/ 65 w 389"/>
                  <a:gd name="T39" fmla="*/ 21 h 195"/>
                  <a:gd name="T40" fmla="*/ 70 w 389"/>
                  <a:gd name="T41" fmla="*/ 10 h 195"/>
                  <a:gd name="T42" fmla="*/ 73 w 389"/>
                  <a:gd name="T43" fmla="*/ 2 h 195"/>
                  <a:gd name="T44" fmla="*/ 75 w 389"/>
                  <a:gd name="T45" fmla="*/ 0 h 195"/>
                  <a:gd name="T46" fmla="*/ 75 w 389"/>
                  <a:gd name="T4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9" h="195">
                    <a:moveTo>
                      <a:pt x="75" y="0"/>
                    </a:moveTo>
                    <a:lnTo>
                      <a:pt x="389" y="0"/>
                    </a:lnTo>
                    <a:lnTo>
                      <a:pt x="389" y="0"/>
                    </a:lnTo>
                    <a:lnTo>
                      <a:pt x="386" y="4"/>
                    </a:lnTo>
                    <a:lnTo>
                      <a:pt x="381" y="13"/>
                    </a:lnTo>
                    <a:lnTo>
                      <a:pt x="374" y="30"/>
                    </a:lnTo>
                    <a:lnTo>
                      <a:pt x="364" y="51"/>
                    </a:lnTo>
                    <a:lnTo>
                      <a:pt x="353" y="78"/>
                    </a:lnTo>
                    <a:lnTo>
                      <a:pt x="339" y="112"/>
                    </a:lnTo>
                    <a:lnTo>
                      <a:pt x="327" y="149"/>
                    </a:lnTo>
                    <a:lnTo>
                      <a:pt x="314" y="193"/>
                    </a:lnTo>
                    <a:lnTo>
                      <a:pt x="306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2" y="153"/>
                    </a:lnTo>
                    <a:lnTo>
                      <a:pt x="25" y="114"/>
                    </a:lnTo>
                    <a:lnTo>
                      <a:pt x="37" y="82"/>
                    </a:lnTo>
                    <a:lnTo>
                      <a:pt x="48" y="55"/>
                    </a:lnTo>
                    <a:lnTo>
                      <a:pt x="57" y="36"/>
                    </a:lnTo>
                    <a:lnTo>
                      <a:pt x="65" y="21"/>
                    </a:lnTo>
                    <a:lnTo>
                      <a:pt x="70" y="10"/>
                    </a:lnTo>
                    <a:lnTo>
                      <a:pt x="73" y="2"/>
                    </a:lnTo>
                    <a:lnTo>
                      <a:pt x="75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5" name="Freeform 114"/>
              <p:cNvSpPr>
                <a:spLocks/>
              </p:cNvSpPr>
              <p:nvPr/>
            </p:nvSpPr>
            <p:spPr bwMode="auto">
              <a:xfrm>
                <a:off x="3720" y="734"/>
                <a:ext cx="93" cy="266"/>
              </a:xfrm>
              <a:custGeom>
                <a:avLst/>
                <a:gdLst>
                  <a:gd name="T0" fmla="*/ 93 w 93"/>
                  <a:gd name="T1" fmla="*/ 0 h 266"/>
                  <a:gd name="T2" fmla="*/ 92 w 93"/>
                  <a:gd name="T3" fmla="*/ 2 h 266"/>
                  <a:gd name="T4" fmla="*/ 92 w 93"/>
                  <a:gd name="T5" fmla="*/ 2 h 266"/>
                  <a:gd name="T6" fmla="*/ 78 w 93"/>
                  <a:gd name="T7" fmla="*/ 58 h 266"/>
                  <a:gd name="T8" fmla="*/ 66 w 93"/>
                  <a:gd name="T9" fmla="*/ 121 h 266"/>
                  <a:gd name="T10" fmla="*/ 55 w 93"/>
                  <a:gd name="T11" fmla="*/ 191 h 266"/>
                  <a:gd name="T12" fmla="*/ 47 w 93"/>
                  <a:gd name="T13" fmla="*/ 266 h 266"/>
                  <a:gd name="T14" fmla="*/ 27 w 93"/>
                  <a:gd name="T15" fmla="*/ 242 h 266"/>
                  <a:gd name="T16" fmla="*/ 13 w 93"/>
                  <a:gd name="T17" fmla="*/ 213 h 266"/>
                  <a:gd name="T18" fmla="*/ 4 w 93"/>
                  <a:gd name="T19" fmla="*/ 181 h 266"/>
                  <a:gd name="T20" fmla="*/ 0 w 93"/>
                  <a:gd name="T21" fmla="*/ 145 h 266"/>
                  <a:gd name="T22" fmla="*/ 3 w 93"/>
                  <a:gd name="T23" fmla="*/ 113 h 266"/>
                  <a:gd name="T24" fmla="*/ 11 w 93"/>
                  <a:gd name="T25" fmla="*/ 82 h 266"/>
                  <a:gd name="T26" fmla="*/ 24 w 93"/>
                  <a:gd name="T27" fmla="*/ 54 h 266"/>
                  <a:gd name="T28" fmla="*/ 41 w 93"/>
                  <a:gd name="T29" fmla="*/ 32 h 266"/>
                  <a:gd name="T30" fmla="*/ 61 w 93"/>
                  <a:gd name="T31" fmla="*/ 14 h 266"/>
                  <a:gd name="T32" fmla="*/ 85 w 93"/>
                  <a:gd name="T33" fmla="*/ 2 h 266"/>
                  <a:gd name="T34" fmla="*/ 93 w 93"/>
                  <a:gd name="T3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3" h="266">
                    <a:moveTo>
                      <a:pt x="93" y="0"/>
                    </a:moveTo>
                    <a:lnTo>
                      <a:pt x="92" y="2"/>
                    </a:lnTo>
                    <a:lnTo>
                      <a:pt x="92" y="2"/>
                    </a:lnTo>
                    <a:lnTo>
                      <a:pt x="78" y="58"/>
                    </a:lnTo>
                    <a:lnTo>
                      <a:pt x="66" y="121"/>
                    </a:lnTo>
                    <a:lnTo>
                      <a:pt x="55" y="191"/>
                    </a:lnTo>
                    <a:lnTo>
                      <a:pt x="47" y="266"/>
                    </a:lnTo>
                    <a:lnTo>
                      <a:pt x="27" y="242"/>
                    </a:lnTo>
                    <a:lnTo>
                      <a:pt x="13" y="213"/>
                    </a:lnTo>
                    <a:lnTo>
                      <a:pt x="4" y="181"/>
                    </a:lnTo>
                    <a:lnTo>
                      <a:pt x="0" y="145"/>
                    </a:lnTo>
                    <a:lnTo>
                      <a:pt x="3" y="113"/>
                    </a:lnTo>
                    <a:lnTo>
                      <a:pt x="11" y="82"/>
                    </a:lnTo>
                    <a:lnTo>
                      <a:pt x="24" y="54"/>
                    </a:lnTo>
                    <a:lnTo>
                      <a:pt x="41" y="32"/>
                    </a:lnTo>
                    <a:lnTo>
                      <a:pt x="61" y="14"/>
                    </a:lnTo>
                    <a:lnTo>
                      <a:pt x="85" y="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C5CCC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6" name="Freeform 115"/>
              <p:cNvSpPr>
                <a:spLocks/>
              </p:cNvSpPr>
              <p:nvPr/>
            </p:nvSpPr>
            <p:spPr bwMode="auto">
              <a:xfrm>
                <a:off x="2924" y="3813"/>
                <a:ext cx="481" cy="399"/>
              </a:xfrm>
              <a:custGeom>
                <a:avLst/>
                <a:gdLst>
                  <a:gd name="T0" fmla="*/ 0 w 481"/>
                  <a:gd name="T1" fmla="*/ 0 h 399"/>
                  <a:gd name="T2" fmla="*/ 314 w 481"/>
                  <a:gd name="T3" fmla="*/ 0 h 399"/>
                  <a:gd name="T4" fmla="*/ 314 w 481"/>
                  <a:gd name="T5" fmla="*/ 230 h 399"/>
                  <a:gd name="T6" fmla="*/ 318 w 481"/>
                  <a:gd name="T7" fmla="*/ 263 h 399"/>
                  <a:gd name="T8" fmla="*/ 326 w 481"/>
                  <a:gd name="T9" fmla="*/ 296 h 399"/>
                  <a:gd name="T10" fmla="*/ 343 w 481"/>
                  <a:gd name="T11" fmla="*/ 324 h 399"/>
                  <a:gd name="T12" fmla="*/ 363 w 481"/>
                  <a:gd name="T13" fmla="*/ 349 h 399"/>
                  <a:gd name="T14" fmla="*/ 387 w 481"/>
                  <a:gd name="T15" fmla="*/ 369 h 399"/>
                  <a:gd name="T16" fmla="*/ 416 w 481"/>
                  <a:gd name="T17" fmla="*/ 385 h 399"/>
                  <a:gd name="T18" fmla="*/ 447 w 481"/>
                  <a:gd name="T19" fmla="*/ 395 h 399"/>
                  <a:gd name="T20" fmla="*/ 481 w 481"/>
                  <a:gd name="T21" fmla="*/ 399 h 399"/>
                  <a:gd name="T22" fmla="*/ 169 w 481"/>
                  <a:gd name="T23" fmla="*/ 399 h 399"/>
                  <a:gd name="T24" fmla="*/ 135 w 481"/>
                  <a:gd name="T25" fmla="*/ 395 h 399"/>
                  <a:gd name="T26" fmla="*/ 103 w 481"/>
                  <a:gd name="T27" fmla="*/ 385 h 399"/>
                  <a:gd name="T28" fmla="*/ 74 w 481"/>
                  <a:gd name="T29" fmla="*/ 370 h 399"/>
                  <a:gd name="T30" fmla="*/ 49 w 481"/>
                  <a:gd name="T31" fmla="*/ 349 h 399"/>
                  <a:gd name="T32" fmla="*/ 30 w 481"/>
                  <a:gd name="T33" fmla="*/ 324 h 399"/>
                  <a:gd name="T34" fmla="*/ 13 w 481"/>
                  <a:gd name="T35" fmla="*/ 296 h 399"/>
                  <a:gd name="T36" fmla="*/ 3 w 481"/>
                  <a:gd name="T37" fmla="*/ 265 h 399"/>
                  <a:gd name="T38" fmla="*/ 0 w 481"/>
                  <a:gd name="T39" fmla="*/ 230 h 399"/>
                  <a:gd name="T40" fmla="*/ 0 w 481"/>
                  <a:gd name="T41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99">
                    <a:moveTo>
                      <a:pt x="0" y="0"/>
                    </a:moveTo>
                    <a:lnTo>
                      <a:pt x="314" y="0"/>
                    </a:lnTo>
                    <a:lnTo>
                      <a:pt x="314" y="230"/>
                    </a:lnTo>
                    <a:lnTo>
                      <a:pt x="318" y="263"/>
                    </a:lnTo>
                    <a:lnTo>
                      <a:pt x="326" y="296"/>
                    </a:lnTo>
                    <a:lnTo>
                      <a:pt x="343" y="324"/>
                    </a:lnTo>
                    <a:lnTo>
                      <a:pt x="363" y="349"/>
                    </a:lnTo>
                    <a:lnTo>
                      <a:pt x="387" y="369"/>
                    </a:lnTo>
                    <a:lnTo>
                      <a:pt x="416" y="385"/>
                    </a:lnTo>
                    <a:lnTo>
                      <a:pt x="447" y="395"/>
                    </a:lnTo>
                    <a:lnTo>
                      <a:pt x="481" y="399"/>
                    </a:lnTo>
                    <a:lnTo>
                      <a:pt x="169" y="399"/>
                    </a:lnTo>
                    <a:lnTo>
                      <a:pt x="135" y="395"/>
                    </a:lnTo>
                    <a:lnTo>
                      <a:pt x="103" y="385"/>
                    </a:lnTo>
                    <a:lnTo>
                      <a:pt x="74" y="370"/>
                    </a:lnTo>
                    <a:lnTo>
                      <a:pt x="49" y="349"/>
                    </a:lnTo>
                    <a:lnTo>
                      <a:pt x="30" y="324"/>
                    </a:lnTo>
                    <a:lnTo>
                      <a:pt x="13" y="296"/>
                    </a:lnTo>
                    <a:lnTo>
                      <a:pt x="3" y="265"/>
                    </a:lnTo>
                    <a:lnTo>
                      <a:pt x="0" y="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7437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7" name="Freeform 116"/>
              <p:cNvSpPr>
                <a:spLocks/>
              </p:cNvSpPr>
              <p:nvPr/>
            </p:nvSpPr>
            <p:spPr bwMode="auto">
              <a:xfrm>
                <a:off x="2924" y="2267"/>
                <a:ext cx="314" cy="1546"/>
              </a:xfrm>
              <a:custGeom>
                <a:avLst/>
                <a:gdLst>
                  <a:gd name="T0" fmla="*/ 0 w 314"/>
                  <a:gd name="T1" fmla="*/ 0 h 1546"/>
                  <a:gd name="T2" fmla="*/ 1 w 314"/>
                  <a:gd name="T3" fmla="*/ 0 h 1546"/>
                  <a:gd name="T4" fmla="*/ 314 w 314"/>
                  <a:gd name="T5" fmla="*/ 0 h 1546"/>
                  <a:gd name="T6" fmla="*/ 314 w 314"/>
                  <a:gd name="T7" fmla="*/ 147 h 1546"/>
                  <a:gd name="T8" fmla="*/ 279 w 314"/>
                  <a:gd name="T9" fmla="*/ 165 h 1546"/>
                  <a:gd name="T10" fmla="*/ 248 w 314"/>
                  <a:gd name="T11" fmla="*/ 190 h 1546"/>
                  <a:gd name="T12" fmla="*/ 220 w 314"/>
                  <a:gd name="T13" fmla="*/ 218 h 1546"/>
                  <a:gd name="T14" fmla="*/ 196 w 314"/>
                  <a:gd name="T15" fmla="*/ 250 h 1546"/>
                  <a:gd name="T16" fmla="*/ 176 w 314"/>
                  <a:gd name="T17" fmla="*/ 285 h 1546"/>
                  <a:gd name="T18" fmla="*/ 163 w 314"/>
                  <a:gd name="T19" fmla="*/ 322 h 1546"/>
                  <a:gd name="T20" fmla="*/ 154 w 314"/>
                  <a:gd name="T21" fmla="*/ 363 h 1546"/>
                  <a:gd name="T22" fmla="*/ 150 w 314"/>
                  <a:gd name="T23" fmla="*/ 404 h 1546"/>
                  <a:gd name="T24" fmla="*/ 154 w 314"/>
                  <a:gd name="T25" fmla="*/ 424 h 1546"/>
                  <a:gd name="T26" fmla="*/ 163 w 314"/>
                  <a:gd name="T27" fmla="*/ 443 h 1546"/>
                  <a:gd name="T28" fmla="*/ 176 w 314"/>
                  <a:gd name="T29" fmla="*/ 456 h 1546"/>
                  <a:gd name="T30" fmla="*/ 194 w 314"/>
                  <a:gd name="T31" fmla="*/ 465 h 1546"/>
                  <a:gd name="T32" fmla="*/ 215 w 314"/>
                  <a:gd name="T33" fmla="*/ 468 h 1546"/>
                  <a:gd name="T34" fmla="*/ 235 w 314"/>
                  <a:gd name="T35" fmla="*/ 465 h 1546"/>
                  <a:gd name="T36" fmla="*/ 252 w 314"/>
                  <a:gd name="T37" fmla="*/ 456 h 1546"/>
                  <a:gd name="T38" fmla="*/ 266 w 314"/>
                  <a:gd name="T39" fmla="*/ 443 h 1546"/>
                  <a:gd name="T40" fmla="*/ 274 w 314"/>
                  <a:gd name="T41" fmla="*/ 424 h 1546"/>
                  <a:gd name="T42" fmla="*/ 278 w 314"/>
                  <a:gd name="T43" fmla="*/ 404 h 1546"/>
                  <a:gd name="T44" fmla="*/ 281 w 314"/>
                  <a:gd name="T45" fmla="*/ 377 h 1546"/>
                  <a:gd name="T46" fmla="*/ 287 w 314"/>
                  <a:gd name="T47" fmla="*/ 351 h 1546"/>
                  <a:gd name="T48" fmla="*/ 299 w 314"/>
                  <a:gd name="T49" fmla="*/ 326 h 1546"/>
                  <a:gd name="T50" fmla="*/ 314 w 314"/>
                  <a:gd name="T51" fmla="*/ 303 h 1546"/>
                  <a:gd name="T52" fmla="*/ 314 w 314"/>
                  <a:gd name="T53" fmla="*/ 1242 h 1546"/>
                  <a:gd name="T54" fmla="*/ 299 w 314"/>
                  <a:gd name="T55" fmla="*/ 1221 h 1546"/>
                  <a:gd name="T56" fmla="*/ 287 w 314"/>
                  <a:gd name="T57" fmla="*/ 1196 h 1546"/>
                  <a:gd name="T58" fmla="*/ 281 w 314"/>
                  <a:gd name="T59" fmla="*/ 1170 h 1546"/>
                  <a:gd name="T60" fmla="*/ 278 w 314"/>
                  <a:gd name="T61" fmla="*/ 1142 h 1546"/>
                  <a:gd name="T62" fmla="*/ 274 w 314"/>
                  <a:gd name="T63" fmla="*/ 1122 h 1546"/>
                  <a:gd name="T64" fmla="*/ 266 w 314"/>
                  <a:gd name="T65" fmla="*/ 1104 h 1546"/>
                  <a:gd name="T66" fmla="*/ 252 w 314"/>
                  <a:gd name="T67" fmla="*/ 1091 h 1546"/>
                  <a:gd name="T68" fmla="*/ 235 w 314"/>
                  <a:gd name="T69" fmla="*/ 1082 h 1546"/>
                  <a:gd name="T70" fmla="*/ 215 w 314"/>
                  <a:gd name="T71" fmla="*/ 1078 h 1546"/>
                  <a:gd name="T72" fmla="*/ 194 w 314"/>
                  <a:gd name="T73" fmla="*/ 1082 h 1546"/>
                  <a:gd name="T74" fmla="*/ 176 w 314"/>
                  <a:gd name="T75" fmla="*/ 1091 h 1546"/>
                  <a:gd name="T76" fmla="*/ 163 w 314"/>
                  <a:gd name="T77" fmla="*/ 1104 h 1546"/>
                  <a:gd name="T78" fmla="*/ 154 w 314"/>
                  <a:gd name="T79" fmla="*/ 1122 h 1546"/>
                  <a:gd name="T80" fmla="*/ 150 w 314"/>
                  <a:gd name="T81" fmla="*/ 1142 h 1546"/>
                  <a:gd name="T82" fmla="*/ 154 w 314"/>
                  <a:gd name="T83" fmla="*/ 1184 h 1546"/>
                  <a:gd name="T84" fmla="*/ 163 w 314"/>
                  <a:gd name="T85" fmla="*/ 1224 h 1546"/>
                  <a:gd name="T86" fmla="*/ 176 w 314"/>
                  <a:gd name="T87" fmla="*/ 1261 h 1546"/>
                  <a:gd name="T88" fmla="*/ 196 w 314"/>
                  <a:gd name="T89" fmla="*/ 1297 h 1546"/>
                  <a:gd name="T90" fmla="*/ 220 w 314"/>
                  <a:gd name="T91" fmla="*/ 1328 h 1546"/>
                  <a:gd name="T92" fmla="*/ 248 w 314"/>
                  <a:gd name="T93" fmla="*/ 1357 h 1546"/>
                  <a:gd name="T94" fmla="*/ 279 w 314"/>
                  <a:gd name="T95" fmla="*/ 1380 h 1546"/>
                  <a:gd name="T96" fmla="*/ 314 w 314"/>
                  <a:gd name="T97" fmla="*/ 1400 h 1546"/>
                  <a:gd name="T98" fmla="*/ 314 w 314"/>
                  <a:gd name="T99" fmla="*/ 1546 h 1546"/>
                  <a:gd name="T100" fmla="*/ 0 w 314"/>
                  <a:gd name="T101" fmla="*/ 1546 h 1546"/>
                  <a:gd name="T102" fmla="*/ 0 w 314"/>
                  <a:gd name="T103" fmla="*/ 1546 h 1546"/>
                  <a:gd name="T104" fmla="*/ 0 w 314"/>
                  <a:gd name="T105" fmla="*/ 0 h 1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4" h="1546">
                    <a:moveTo>
                      <a:pt x="0" y="0"/>
                    </a:moveTo>
                    <a:lnTo>
                      <a:pt x="1" y="0"/>
                    </a:lnTo>
                    <a:lnTo>
                      <a:pt x="314" y="0"/>
                    </a:lnTo>
                    <a:lnTo>
                      <a:pt x="314" y="147"/>
                    </a:lnTo>
                    <a:lnTo>
                      <a:pt x="279" y="165"/>
                    </a:lnTo>
                    <a:lnTo>
                      <a:pt x="248" y="190"/>
                    </a:lnTo>
                    <a:lnTo>
                      <a:pt x="220" y="218"/>
                    </a:lnTo>
                    <a:lnTo>
                      <a:pt x="196" y="250"/>
                    </a:lnTo>
                    <a:lnTo>
                      <a:pt x="176" y="285"/>
                    </a:lnTo>
                    <a:lnTo>
                      <a:pt x="163" y="322"/>
                    </a:lnTo>
                    <a:lnTo>
                      <a:pt x="154" y="363"/>
                    </a:lnTo>
                    <a:lnTo>
                      <a:pt x="150" y="404"/>
                    </a:lnTo>
                    <a:lnTo>
                      <a:pt x="154" y="424"/>
                    </a:lnTo>
                    <a:lnTo>
                      <a:pt x="163" y="443"/>
                    </a:lnTo>
                    <a:lnTo>
                      <a:pt x="176" y="456"/>
                    </a:lnTo>
                    <a:lnTo>
                      <a:pt x="194" y="465"/>
                    </a:lnTo>
                    <a:lnTo>
                      <a:pt x="215" y="468"/>
                    </a:lnTo>
                    <a:lnTo>
                      <a:pt x="235" y="465"/>
                    </a:lnTo>
                    <a:lnTo>
                      <a:pt x="252" y="456"/>
                    </a:lnTo>
                    <a:lnTo>
                      <a:pt x="266" y="443"/>
                    </a:lnTo>
                    <a:lnTo>
                      <a:pt x="274" y="424"/>
                    </a:lnTo>
                    <a:lnTo>
                      <a:pt x="278" y="404"/>
                    </a:lnTo>
                    <a:lnTo>
                      <a:pt x="281" y="377"/>
                    </a:lnTo>
                    <a:lnTo>
                      <a:pt x="287" y="351"/>
                    </a:lnTo>
                    <a:lnTo>
                      <a:pt x="299" y="326"/>
                    </a:lnTo>
                    <a:lnTo>
                      <a:pt x="314" y="303"/>
                    </a:lnTo>
                    <a:lnTo>
                      <a:pt x="314" y="1242"/>
                    </a:lnTo>
                    <a:lnTo>
                      <a:pt x="299" y="1221"/>
                    </a:lnTo>
                    <a:lnTo>
                      <a:pt x="287" y="1196"/>
                    </a:lnTo>
                    <a:lnTo>
                      <a:pt x="281" y="1170"/>
                    </a:lnTo>
                    <a:lnTo>
                      <a:pt x="278" y="1142"/>
                    </a:lnTo>
                    <a:lnTo>
                      <a:pt x="274" y="1122"/>
                    </a:lnTo>
                    <a:lnTo>
                      <a:pt x="266" y="1104"/>
                    </a:lnTo>
                    <a:lnTo>
                      <a:pt x="252" y="1091"/>
                    </a:lnTo>
                    <a:lnTo>
                      <a:pt x="235" y="1082"/>
                    </a:lnTo>
                    <a:lnTo>
                      <a:pt x="215" y="1078"/>
                    </a:lnTo>
                    <a:lnTo>
                      <a:pt x="194" y="1082"/>
                    </a:lnTo>
                    <a:lnTo>
                      <a:pt x="176" y="1091"/>
                    </a:lnTo>
                    <a:lnTo>
                      <a:pt x="163" y="1104"/>
                    </a:lnTo>
                    <a:lnTo>
                      <a:pt x="154" y="1122"/>
                    </a:lnTo>
                    <a:lnTo>
                      <a:pt x="150" y="1142"/>
                    </a:lnTo>
                    <a:lnTo>
                      <a:pt x="154" y="1184"/>
                    </a:lnTo>
                    <a:lnTo>
                      <a:pt x="163" y="1224"/>
                    </a:lnTo>
                    <a:lnTo>
                      <a:pt x="176" y="1261"/>
                    </a:lnTo>
                    <a:lnTo>
                      <a:pt x="196" y="1297"/>
                    </a:lnTo>
                    <a:lnTo>
                      <a:pt x="220" y="1328"/>
                    </a:lnTo>
                    <a:lnTo>
                      <a:pt x="248" y="1357"/>
                    </a:lnTo>
                    <a:lnTo>
                      <a:pt x="279" y="1380"/>
                    </a:lnTo>
                    <a:lnTo>
                      <a:pt x="314" y="1400"/>
                    </a:lnTo>
                    <a:lnTo>
                      <a:pt x="314" y="1546"/>
                    </a:lnTo>
                    <a:lnTo>
                      <a:pt x="0" y="1546"/>
                    </a:lnTo>
                    <a:lnTo>
                      <a:pt x="0" y="15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A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8" name="Freeform 117"/>
              <p:cNvSpPr>
                <a:spLocks/>
              </p:cNvSpPr>
              <p:nvPr/>
            </p:nvSpPr>
            <p:spPr bwMode="auto">
              <a:xfrm>
                <a:off x="3074" y="2414"/>
                <a:ext cx="164" cy="321"/>
              </a:xfrm>
              <a:custGeom>
                <a:avLst/>
                <a:gdLst>
                  <a:gd name="T0" fmla="*/ 164 w 164"/>
                  <a:gd name="T1" fmla="*/ 0 h 321"/>
                  <a:gd name="T2" fmla="*/ 164 w 164"/>
                  <a:gd name="T3" fmla="*/ 156 h 321"/>
                  <a:gd name="T4" fmla="*/ 149 w 164"/>
                  <a:gd name="T5" fmla="*/ 179 h 321"/>
                  <a:gd name="T6" fmla="*/ 137 w 164"/>
                  <a:gd name="T7" fmla="*/ 204 h 321"/>
                  <a:gd name="T8" fmla="*/ 131 w 164"/>
                  <a:gd name="T9" fmla="*/ 230 h 321"/>
                  <a:gd name="T10" fmla="*/ 128 w 164"/>
                  <a:gd name="T11" fmla="*/ 257 h 321"/>
                  <a:gd name="T12" fmla="*/ 124 w 164"/>
                  <a:gd name="T13" fmla="*/ 277 h 321"/>
                  <a:gd name="T14" fmla="*/ 116 w 164"/>
                  <a:gd name="T15" fmla="*/ 296 h 321"/>
                  <a:gd name="T16" fmla="*/ 102 w 164"/>
                  <a:gd name="T17" fmla="*/ 309 h 321"/>
                  <a:gd name="T18" fmla="*/ 85 w 164"/>
                  <a:gd name="T19" fmla="*/ 318 h 321"/>
                  <a:gd name="T20" fmla="*/ 65 w 164"/>
                  <a:gd name="T21" fmla="*/ 321 h 321"/>
                  <a:gd name="T22" fmla="*/ 44 w 164"/>
                  <a:gd name="T23" fmla="*/ 318 h 321"/>
                  <a:gd name="T24" fmla="*/ 26 w 164"/>
                  <a:gd name="T25" fmla="*/ 309 h 321"/>
                  <a:gd name="T26" fmla="*/ 13 w 164"/>
                  <a:gd name="T27" fmla="*/ 296 h 321"/>
                  <a:gd name="T28" fmla="*/ 4 w 164"/>
                  <a:gd name="T29" fmla="*/ 277 h 321"/>
                  <a:gd name="T30" fmla="*/ 0 w 164"/>
                  <a:gd name="T31" fmla="*/ 257 h 321"/>
                  <a:gd name="T32" fmla="*/ 4 w 164"/>
                  <a:gd name="T33" fmla="*/ 216 h 321"/>
                  <a:gd name="T34" fmla="*/ 13 w 164"/>
                  <a:gd name="T35" fmla="*/ 175 h 321"/>
                  <a:gd name="T36" fmla="*/ 26 w 164"/>
                  <a:gd name="T37" fmla="*/ 138 h 321"/>
                  <a:gd name="T38" fmla="*/ 46 w 164"/>
                  <a:gd name="T39" fmla="*/ 103 h 321"/>
                  <a:gd name="T40" fmla="*/ 70 w 164"/>
                  <a:gd name="T41" fmla="*/ 71 h 321"/>
                  <a:gd name="T42" fmla="*/ 98 w 164"/>
                  <a:gd name="T43" fmla="*/ 43 h 321"/>
                  <a:gd name="T44" fmla="*/ 129 w 164"/>
                  <a:gd name="T45" fmla="*/ 18 h 321"/>
                  <a:gd name="T46" fmla="*/ 164 w 164"/>
                  <a:gd name="T47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4" h="321">
                    <a:moveTo>
                      <a:pt x="164" y="0"/>
                    </a:moveTo>
                    <a:lnTo>
                      <a:pt x="164" y="156"/>
                    </a:lnTo>
                    <a:lnTo>
                      <a:pt x="149" y="179"/>
                    </a:lnTo>
                    <a:lnTo>
                      <a:pt x="137" y="204"/>
                    </a:lnTo>
                    <a:lnTo>
                      <a:pt x="131" y="230"/>
                    </a:lnTo>
                    <a:lnTo>
                      <a:pt x="128" y="257"/>
                    </a:lnTo>
                    <a:lnTo>
                      <a:pt x="124" y="277"/>
                    </a:lnTo>
                    <a:lnTo>
                      <a:pt x="116" y="296"/>
                    </a:lnTo>
                    <a:lnTo>
                      <a:pt x="102" y="309"/>
                    </a:lnTo>
                    <a:lnTo>
                      <a:pt x="85" y="318"/>
                    </a:lnTo>
                    <a:lnTo>
                      <a:pt x="65" y="321"/>
                    </a:lnTo>
                    <a:lnTo>
                      <a:pt x="44" y="318"/>
                    </a:lnTo>
                    <a:lnTo>
                      <a:pt x="26" y="309"/>
                    </a:lnTo>
                    <a:lnTo>
                      <a:pt x="13" y="296"/>
                    </a:lnTo>
                    <a:lnTo>
                      <a:pt x="4" y="277"/>
                    </a:lnTo>
                    <a:lnTo>
                      <a:pt x="0" y="257"/>
                    </a:lnTo>
                    <a:lnTo>
                      <a:pt x="4" y="216"/>
                    </a:lnTo>
                    <a:lnTo>
                      <a:pt x="13" y="175"/>
                    </a:lnTo>
                    <a:lnTo>
                      <a:pt x="26" y="138"/>
                    </a:lnTo>
                    <a:lnTo>
                      <a:pt x="46" y="103"/>
                    </a:lnTo>
                    <a:lnTo>
                      <a:pt x="70" y="71"/>
                    </a:lnTo>
                    <a:lnTo>
                      <a:pt x="98" y="43"/>
                    </a:lnTo>
                    <a:lnTo>
                      <a:pt x="129" y="1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5CCC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29" name="Freeform 118"/>
              <p:cNvSpPr>
                <a:spLocks/>
              </p:cNvSpPr>
              <p:nvPr/>
            </p:nvSpPr>
            <p:spPr bwMode="auto">
              <a:xfrm>
                <a:off x="3074" y="3345"/>
                <a:ext cx="164" cy="322"/>
              </a:xfrm>
              <a:custGeom>
                <a:avLst/>
                <a:gdLst>
                  <a:gd name="T0" fmla="*/ 65 w 164"/>
                  <a:gd name="T1" fmla="*/ 0 h 322"/>
                  <a:gd name="T2" fmla="*/ 85 w 164"/>
                  <a:gd name="T3" fmla="*/ 4 h 322"/>
                  <a:gd name="T4" fmla="*/ 102 w 164"/>
                  <a:gd name="T5" fmla="*/ 13 h 322"/>
                  <a:gd name="T6" fmla="*/ 116 w 164"/>
                  <a:gd name="T7" fmla="*/ 26 h 322"/>
                  <a:gd name="T8" fmla="*/ 124 w 164"/>
                  <a:gd name="T9" fmla="*/ 44 h 322"/>
                  <a:gd name="T10" fmla="*/ 128 w 164"/>
                  <a:gd name="T11" fmla="*/ 64 h 322"/>
                  <a:gd name="T12" fmla="*/ 131 w 164"/>
                  <a:gd name="T13" fmla="*/ 92 h 322"/>
                  <a:gd name="T14" fmla="*/ 137 w 164"/>
                  <a:gd name="T15" fmla="*/ 118 h 322"/>
                  <a:gd name="T16" fmla="*/ 149 w 164"/>
                  <a:gd name="T17" fmla="*/ 143 h 322"/>
                  <a:gd name="T18" fmla="*/ 164 w 164"/>
                  <a:gd name="T19" fmla="*/ 164 h 322"/>
                  <a:gd name="T20" fmla="*/ 164 w 164"/>
                  <a:gd name="T21" fmla="*/ 322 h 322"/>
                  <a:gd name="T22" fmla="*/ 129 w 164"/>
                  <a:gd name="T23" fmla="*/ 302 h 322"/>
                  <a:gd name="T24" fmla="*/ 98 w 164"/>
                  <a:gd name="T25" fmla="*/ 279 h 322"/>
                  <a:gd name="T26" fmla="*/ 70 w 164"/>
                  <a:gd name="T27" fmla="*/ 250 h 322"/>
                  <a:gd name="T28" fmla="*/ 46 w 164"/>
                  <a:gd name="T29" fmla="*/ 219 h 322"/>
                  <a:gd name="T30" fmla="*/ 26 w 164"/>
                  <a:gd name="T31" fmla="*/ 183 h 322"/>
                  <a:gd name="T32" fmla="*/ 13 w 164"/>
                  <a:gd name="T33" fmla="*/ 146 h 322"/>
                  <a:gd name="T34" fmla="*/ 4 w 164"/>
                  <a:gd name="T35" fmla="*/ 106 h 322"/>
                  <a:gd name="T36" fmla="*/ 0 w 164"/>
                  <a:gd name="T37" fmla="*/ 64 h 322"/>
                  <a:gd name="T38" fmla="*/ 4 w 164"/>
                  <a:gd name="T39" fmla="*/ 44 h 322"/>
                  <a:gd name="T40" fmla="*/ 13 w 164"/>
                  <a:gd name="T41" fmla="*/ 26 h 322"/>
                  <a:gd name="T42" fmla="*/ 26 w 164"/>
                  <a:gd name="T43" fmla="*/ 13 h 322"/>
                  <a:gd name="T44" fmla="*/ 44 w 164"/>
                  <a:gd name="T45" fmla="*/ 4 h 322"/>
                  <a:gd name="T46" fmla="*/ 65 w 164"/>
                  <a:gd name="T47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4" h="322">
                    <a:moveTo>
                      <a:pt x="65" y="0"/>
                    </a:moveTo>
                    <a:lnTo>
                      <a:pt x="85" y="4"/>
                    </a:lnTo>
                    <a:lnTo>
                      <a:pt x="102" y="13"/>
                    </a:lnTo>
                    <a:lnTo>
                      <a:pt x="116" y="26"/>
                    </a:lnTo>
                    <a:lnTo>
                      <a:pt x="124" y="44"/>
                    </a:lnTo>
                    <a:lnTo>
                      <a:pt x="128" y="64"/>
                    </a:lnTo>
                    <a:lnTo>
                      <a:pt x="131" y="92"/>
                    </a:lnTo>
                    <a:lnTo>
                      <a:pt x="137" y="118"/>
                    </a:lnTo>
                    <a:lnTo>
                      <a:pt x="149" y="143"/>
                    </a:lnTo>
                    <a:lnTo>
                      <a:pt x="164" y="164"/>
                    </a:lnTo>
                    <a:lnTo>
                      <a:pt x="164" y="322"/>
                    </a:lnTo>
                    <a:lnTo>
                      <a:pt x="129" y="302"/>
                    </a:lnTo>
                    <a:lnTo>
                      <a:pt x="98" y="279"/>
                    </a:lnTo>
                    <a:lnTo>
                      <a:pt x="70" y="250"/>
                    </a:lnTo>
                    <a:lnTo>
                      <a:pt x="46" y="219"/>
                    </a:lnTo>
                    <a:lnTo>
                      <a:pt x="26" y="183"/>
                    </a:lnTo>
                    <a:lnTo>
                      <a:pt x="13" y="146"/>
                    </a:lnTo>
                    <a:lnTo>
                      <a:pt x="4" y="106"/>
                    </a:lnTo>
                    <a:lnTo>
                      <a:pt x="0" y="64"/>
                    </a:lnTo>
                    <a:lnTo>
                      <a:pt x="4" y="44"/>
                    </a:lnTo>
                    <a:lnTo>
                      <a:pt x="13" y="26"/>
                    </a:lnTo>
                    <a:lnTo>
                      <a:pt x="26" y="13"/>
                    </a:lnTo>
                    <a:lnTo>
                      <a:pt x="44" y="4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5CCC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30" name="Freeform 119"/>
              <p:cNvSpPr>
                <a:spLocks/>
              </p:cNvSpPr>
              <p:nvPr/>
            </p:nvSpPr>
            <p:spPr bwMode="auto">
              <a:xfrm>
                <a:off x="3451" y="115"/>
                <a:ext cx="437" cy="426"/>
              </a:xfrm>
              <a:custGeom>
                <a:avLst/>
                <a:gdLst>
                  <a:gd name="T0" fmla="*/ 93 w 437"/>
                  <a:gd name="T1" fmla="*/ 0 h 426"/>
                  <a:gd name="T2" fmla="*/ 407 w 437"/>
                  <a:gd name="T3" fmla="*/ 0 h 426"/>
                  <a:gd name="T4" fmla="*/ 382 w 437"/>
                  <a:gd name="T5" fmla="*/ 4 h 426"/>
                  <a:gd name="T6" fmla="*/ 360 w 437"/>
                  <a:gd name="T7" fmla="*/ 14 h 426"/>
                  <a:gd name="T8" fmla="*/ 341 w 437"/>
                  <a:gd name="T9" fmla="*/ 28 h 426"/>
                  <a:gd name="T10" fmla="*/ 326 w 437"/>
                  <a:gd name="T11" fmla="*/ 48 h 426"/>
                  <a:gd name="T12" fmla="*/ 316 w 437"/>
                  <a:gd name="T13" fmla="*/ 69 h 426"/>
                  <a:gd name="T14" fmla="*/ 314 w 437"/>
                  <a:gd name="T15" fmla="*/ 94 h 426"/>
                  <a:gd name="T16" fmla="*/ 314 w 437"/>
                  <a:gd name="T17" fmla="*/ 426 h 426"/>
                  <a:gd name="T18" fmla="*/ 437 w 437"/>
                  <a:gd name="T19" fmla="*/ 426 h 426"/>
                  <a:gd name="T20" fmla="*/ 437 w 437"/>
                  <a:gd name="T21" fmla="*/ 426 h 426"/>
                  <a:gd name="T22" fmla="*/ 0 w 437"/>
                  <a:gd name="T23" fmla="*/ 426 h 426"/>
                  <a:gd name="T24" fmla="*/ 0 w 437"/>
                  <a:gd name="T25" fmla="*/ 94 h 426"/>
                  <a:gd name="T26" fmla="*/ 3 w 437"/>
                  <a:gd name="T27" fmla="*/ 69 h 426"/>
                  <a:gd name="T28" fmla="*/ 13 w 437"/>
                  <a:gd name="T29" fmla="*/ 48 h 426"/>
                  <a:gd name="T30" fmla="*/ 27 w 437"/>
                  <a:gd name="T31" fmla="*/ 28 h 426"/>
                  <a:gd name="T32" fmla="*/ 45 w 437"/>
                  <a:gd name="T33" fmla="*/ 14 h 426"/>
                  <a:gd name="T34" fmla="*/ 68 w 437"/>
                  <a:gd name="T35" fmla="*/ 4 h 426"/>
                  <a:gd name="T36" fmla="*/ 93 w 437"/>
                  <a:gd name="T37" fmla="*/ 0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7" h="426">
                    <a:moveTo>
                      <a:pt x="93" y="0"/>
                    </a:moveTo>
                    <a:lnTo>
                      <a:pt x="407" y="0"/>
                    </a:lnTo>
                    <a:lnTo>
                      <a:pt x="382" y="4"/>
                    </a:lnTo>
                    <a:lnTo>
                      <a:pt x="360" y="14"/>
                    </a:lnTo>
                    <a:lnTo>
                      <a:pt x="341" y="28"/>
                    </a:lnTo>
                    <a:lnTo>
                      <a:pt x="326" y="48"/>
                    </a:lnTo>
                    <a:lnTo>
                      <a:pt x="316" y="69"/>
                    </a:lnTo>
                    <a:lnTo>
                      <a:pt x="314" y="94"/>
                    </a:lnTo>
                    <a:lnTo>
                      <a:pt x="314" y="426"/>
                    </a:lnTo>
                    <a:lnTo>
                      <a:pt x="437" y="426"/>
                    </a:lnTo>
                    <a:lnTo>
                      <a:pt x="437" y="426"/>
                    </a:lnTo>
                    <a:lnTo>
                      <a:pt x="0" y="426"/>
                    </a:lnTo>
                    <a:lnTo>
                      <a:pt x="0" y="94"/>
                    </a:lnTo>
                    <a:lnTo>
                      <a:pt x="3" y="69"/>
                    </a:lnTo>
                    <a:lnTo>
                      <a:pt x="13" y="48"/>
                    </a:lnTo>
                    <a:lnTo>
                      <a:pt x="27" y="28"/>
                    </a:lnTo>
                    <a:lnTo>
                      <a:pt x="45" y="14"/>
                    </a:lnTo>
                    <a:lnTo>
                      <a:pt x="68" y="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0" h="254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631" name="Group 142"/>
            <p:cNvGrpSpPr>
              <a:grpSpLocks noChangeAspect="1"/>
            </p:cNvGrpSpPr>
            <p:nvPr/>
          </p:nvGrpSpPr>
          <p:grpSpPr bwMode="auto">
            <a:xfrm>
              <a:off x="4625087" y="5446077"/>
              <a:ext cx="460375" cy="579438"/>
              <a:chOff x="3012" y="2270"/>
              <a:chExt cx="290" cy="365"/>
            </a:xfrm>
            <a:effectLst>
              <a:outerShdw blurRad="88900" dist="889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2" name="Freeform 144"/>
              <p:cNvSpPr>
                <a:spLocks/>
              </p:cNvSpPr>
              <p:nvPr/>
            </p:nvSpPr>
            <p:spPr bwMode="auto">
              <a:xfrm>
                <a:off x="3012" y="2368"/>
                <a:ext cx="290" cy="267"/>
              </a:xfrm>
              <a:custGeom>
                <a:avLst/>
                <a:gdLst>
                  <a:gd name="T0" fmla="*/ 819 w 2610"/>
                  <a:gd name="T1" fmla="*/ 5 h 2404"/>
                  <a:gd name="T2" fmla="*/ 969 w 2610"/>
                  <a:gd name="T3" fmla="*/ 27 h 2404"/>
                  <a:gd name="T4" fmla="*/ 1125 w 2610"/>
                  <a:gd name="T5" fmla="*/ 61 h 2404"/>
                  <a:gd name="T6" fmla="*/ 1305 w 2610"/>
                  <a:gd name="T7" fmla="*/ 83 h 2404"/>
                  <a:gd name="T8" fmla="*/ 1485 w 2610"/>
                  <a:gd name="T9" fmla="*/ 61 h 2404"/>
                  <a:gd name="T10" fmla="*/ 1641 w 2610"/>
                  <a:gd name="T11" fmla="*/ 27 h 2404"/>
                  <a:gd name="T12" fmla="*/ 1791 w 2610"/>
                  <a:gd name="T13" fmla="*/ 5 h 2404"/>
                  <a:gd name="T14" fmla="*/ 1933 w 2610"/>
                  <a:gd name="T15" fmla="*/ 0 h 2404"/>
                  <a:gd name="T16" fmla="*/ 2066 w 2610"/>
                  <a:gd name="T17" fmla="*/ 14 h 2404"/>
                  <a:gd name="T18" fmla="*/ 2189 w 2610"/>
                  <a:gd name="T19" fmla="*/ 51 h 2404"/>
                  <a:gd name="T20" fmla="*/ 2299 w 2610"/>
                  <a:gd name="T21" fmla="*/ 115 h 2404"/>
                  <a:gd name="T22" fmla="*/ 2394 w 2610"/>
                  <a:gd name="T23" fmla="*/ 209 h 2404"/>
                  <a:gd name="T24" fmla="*/ 2475 w 2610"/>
                  <a:gd name="T25" fmla="*/ 336 h 2404"/>
                  <a:gd name="T26" fmla="*/ 2538 w 2610"/>
                  <a:gd name="T27" fmla="*/ 499 h 2404"/>
                  <a:gd name="T28" fmla="*/ 2582 w 2610"/>
                  <a:gd name="T29" fmla="*/ 703 h 2404"/>
                  <a:gd name="T30" fmla="*/ 2606 w 2610"/>
                  <a:gd name="T31" fmla="*/ 950 h 2404"/>
                  <a:gd name="T32" fmla="*/ 2607 w 2610"/>
                  <a:gd name="T33" fmla="*/ 1208 h 2404"/>
                  <a:gd name="T34" fmla="*/ 2574 w 2610"/>
                  <a:gd name="T35" fmla="*/ 1416 h 2404"/>
                  <a:gd name="T36" fmla="*/ 2505 w 2610"/>
                  <a:gd name="T37" fmla="*/ 1626 h 2404"/>
                  <a:gd name="T38" fmla="*/ 2406 w 2610"/>
                  <a:gd name="T39" fmla="*/ 1827 h 2404"/>
                  <a:gd name="T40" fmla="*/ 2279 w 2610"/>
                  <a:gd name="T41" fmla="*/ 2011 h 2404"/>
                  <a:gd name="T42" fmla="*/ 2130 w 2610"/>
                  <a:gd name="T43" fmla="*/ 2171 h 2404"/>
                  <a:gd name="T44" fmla="*/ 1964 w 2610"/>
                  <a:gd name="T45" fmla="*/ 2295 h 2404"/>
                  <a:gd name="T46" fmla="*/ 1784 w 2610"/>
                  <a:gd name="T47" fmla="*/ 2376 h 2404"/>
                  <a:gd name="T48" fmla="*/ 1595 w 2610"/>
                  <a:gd name="T49" fmla="*/ 2404 h 2404"/>
                  <a:gd name="T50" fmla="*/ 1402 w 2610"/>
                  <a:gd name="T51" fmla="*/ 2377 h 2404"/>
                  <a:gd name="T52" fmla="*/ 1208 w 2610"/>
                  <a:gd name="T53" fmla="*/ 2377 h 2404"/>
                  <a:gd name="T54" fmla="*/ 1016 w 2610"/>
                  <a:gd name="T55" fmla="*/ 2404 h 2404"/>
                  <a:gd name="T56" fmla="*/ 826 w 2610"/>
                  <a:gd name="T57" fmla="*/ 2376 h 2404"/>
                  <a:gd name="T58" fmla="*/ 646 w 2610"/>
                  <a:gd name="T59" fmla="*/ 2295 h 2404"/>
                  <a:gd name="T60" fmla="*/ 480 w 2610"/>
                  <a:gd name="T61" fmla="*/ 2171 h 2404"/>
                  <a:gd name="T62" fmla="*/ 331 w 2610"/>
                  <a:gd name="T63" fmla="*/ 2011 h 2404"/>
                  <a:gd name="T64" fmla="*/ 205 w 2610"/>
                  <a:gd name="T65" fmla="*/ 1827 h 2404"/>
                  <a:gd name="T66" fmla="*/ 105 w 2610"/>
                  <a:gd name="T67" fmla="*/ 1626 h 2404"/>
                  <a:gd name="T68" fmla="*/ 37 w 2610"/>
                  <a:gd name="T69" fmla="*/ 1416 h 2404"/>
                  <a:gd name="T70" fmla="*/ 3 w 2610"/>
                  <a:gd name="T71" fmla="*/ 1208 h 2404"/>
                  <a:gd name="T72" fmla="*/ 4 w 2610"/>
                  <a:gd name="T73" fmla="*/ 950 h 2404"/>
                  <a:gd name="T74" fmla="*/ 29 w 2610"/>
                  <a:gd name="T75" fmla="*/ 703 h 2404"/>
                  <a:gd name="T76" fmla="*/ 72 w 2610"/>
                  <a:gd name="T77" fmla="*/ 499 h 2404"/>
                  <a:gd name="T78" fmla="*/ 135 w 2610"/>
                  <a:gd name="T79" fmla="*/ 336 h 2404"/>
                  <a:gd name="T80" fmla="*/ 216 w 2610"/>
                  <a:gd name="T81" fmla="*/ 209 h 2404"/>
                  <a:gd name="T82" fmla="*/ 312 w 2610"/>
                  <a:gd name="T83" fmla="*/ 115 h 2404"/>
                  <a:gd name="T84" fmla="*/ 422 w 2610"/>
                  <a:gd name="T85" fmla="*/ 51 h 2404"/>
                  <a:gd name="T86" fmla="*/ 544 w 2610"/>
                  <a:gd name="T87" fmla="*/ 14 h 2404"/>
                  <a:gd name="T88" fmla="*/ 678 w 2610"/>
                  <a:gd name="T89" fmla="*/ 0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10" h="2404">
                    <a:moveTo>
                      <a:pt x="723" y="0"/>
                    </a:moveTo>
                    <a:lnTo>
                      <a:pt x="771" y="1"/>
                    </a:lnTo>
                    <a:lnTo>
                      <a:pt x="819" y="5"/>
                    </a:lnTo>
                    <a:lnTo>
                      <a:pt x="869" y="10"/>
                    </a:lnTo>
                    <a:lnTo>
                      <a:pt x="919" y="17"/>
                    </a:lnTo>
                    <a:lnTo>
                      <a:pt x="969" y="27"/>
                    </a:lnTo>
                    <a:lnTo>
                      <a:pt x="1021" y="37"/>
                    </a:lnTo>
                    <a:lnTo>
                      <a:pt x="1073" y="48"/>
                    </a:lnTo>
                    <a:lnTo>
                      <a:pt x="1125" y="61"/>
                    </a:lnTo>
                    <a:lnTo>
                      <a:pt x="1185" y="73"/>
                    </a:lnTo>
                    <a:lnTo>
                      <a:pt x="1245" y="80"/>
                    </a:lnTo>
                    <a:lnTo>
                      <a:pt x="1305" y="83"/>
                    </a:lnTo>
                    <a:lnTo>
                      <a:pt x="1365" y="80"/>
                    </a:lnTo>
                    <a:lnTo>
                      <a:pt x="1425" y="73"/>
                    </a:lnTo>
                    <a:lnTo>
                      <a:pt x="1485" y="61"/>
                    </a:lnTo>
                    <a:lnTo>
                      <a:pt x="1537" y="48"/>
                    </a:lnTo>
                    <a:lnTo>
                      <a:pt x="1589" y="37"/>
                    </a:lnTo>
                    <a:lnTo>
                      <a:pt x="1641" y="27"/>
                    </a:lnTo>
                    <a:lnTo>
                      <a:pt x="1691" y="17"/>
                    </a:lnTo>
                    <a:lnTo>
                      <a:pt x="1742" y="10"/>
                    </a:lnTo>
                    <a:lnTo>
                      <a:pt x="1791" y="5"/>
                    </a:lnTo>
                    <a:lnTo>
                      <a:pt x="1839" y="1"/>
                    </a:lnTo>
                    <a:lnTo>
                      <a:pt x="1887" y="0"/>
                    </a:lnTo>
                    <a:lnTo>
                      <a:pt x="1933" y="0"/>
                    </a:lnTo>
                    <a:lnTo>
                      <a:pt x="1979" y="2"/>
                    </a:lnTo>
                    <a:lnTo>
                      <a:pt x="2022" y="7"/>
                    </a:lnTo>
                    <a:lnTo>
                      <a:pt x="2066" y="14"/>
                    </a:lnTo>
                    <a:lnTo>
                      <a:pt x="2108" y="23"/>
                    </a:lnTo>
                    <a:lnTo>
                      <a:pt x="2149" y="36"/>
                    </a:lnTo>
                    <a:lnTo>
                      <a:pt x="2189" y="51"/>
                    </a:lnTo>
                    <a:lnTo>
                      <a:pt x="2226" y="69"/>
                    </a:lnTo>
                    <a:lnTo>
                      <a:pt x="2263" y="90"/>
                    </a:lnTo>
                    <a:lnTo>
                      <a:pt x="2299" y="115"/>
                    </a:lnTo>
                    <a:lnTo>
                      <a:pt x="2332" y="143"/>
                    </a:lnTo>
                    <a:lnTo>
                      <a:pt x="2364" y="174"/>
                    </a:lnTo>
                    <a:lnTo>
                      <a:pt x="2394" y="209"/>
                    </a:lnTo>
                    <a:lnTo>
                      <a:pt x="2423" y="247"/>
                    </a:lnTo>
                    <a:lnTo>
                      <a:pt x="2449" y="289"/>
                    </a:lnTo>
                    <a:lnTo>
                      <a:pt x="2475" y="336"/>
                    </a:lnTo>
                    <a:lnTo>
                      <a:pt x="2497" y="385"/>
                    </a:lnTo>
                    <a:lnTo>
                      <a:pt x="2519" y="440"/>
                    </a:lnTo>
                    <a:lnTo>
                      <a:pt x="2538" y="499"/>
                    </a:lnTo>
                    <a:lnTo>
                      <a:pt x="2554" y="563"/>
                    </a:lnTo>
                    <a:lnTo>
                      <a:pt x="2570" y="630"/>
                    </a:lnTo>
                    <a:lnTo>
                      <a:pt x="2582" y="703"/>
                    </a:lnTo>
                    <a:lnTo>
                      <a:pt x="2592" y="780"/>
                    </a:lnTo>
                    <a:lnTo>
                      <a:pt x="2600" y="863"/>
                    </a:lnTo>
                    <a:lnTo>
                      <a:pt x="2606" y="950"/>
                    </a:lnTo>
                    <a:lnTo>
                      <a:pt x="2609" y="1042"/>
                    </a:lnTo>
                    <a:lnTo>
                      <a:pt x="2610" y="1140"/>
                    </a:lnTo>
                    <a:lnTo>
                      <a:pt x="2607" y="1208"/>
                    </a:lnTo>
                    <a:lnTo>
                      <a:pt x="2600" y="1276"/>
                    </a:lnTo>
                    <a:lnTo>
                      <a:pt x="2589" y="1346"/>
                    </a:lnTo>
                    <a:lnTo>
                      <a:pt x="2574" y="1416"/>
                    </a:lnTo>
                    <a:lnTo>
                      <a:pt x="2555" y="1486"/>
                    </a:lnTo>
                    <a:lnTo>
                      <a:pt x="2532" y="1555"/>
                    </a:lnTo>
                    <a:lnTo>
                      <a:pt x="2505" y="1626"/>
                    </a:lnTo>
                    <a:lnTo>
                      <a:pt x="2475" y="1694"/>
                    </a:lnTo>
                    <a:lnTo>
                      <a:pt x="2442" y="1761"/>
                    </a:lnTo>
                    <a:lnTo>
                      <a:pt x="2406" y="1827"/>
                    </a:lnTo>
                    <a:lnTo>
                      <a:pt x="2366" y="1890"/>
                    </a:lnTo>
                    <a:lnTo>
                      <a:pt x="2324" y="1952"/>
                    </a:lnTo>
                    <a:lnTo>
                      <a:pt x="2279" y="2011"/>
                    </a:lnTo>
                    <a:lnTo>
                      <a:pt x="2232" y="2068"/>
                    </a:lnTo>
                    <a:lnTo>
                      <a:pt x="2182" y="2121"/>
                    </a:lnTo>
                    <a:lnTo>
                      <a:pt x="2130" y="2171"/>
                    </a:lnTo>
                    <a:lnTo>
                      <a:pt x="2077" y="2216"/>
                    </a:lnTo>
                    <a:lnTo>
                      <a:pt x="2021" y="2257"/>
                    </a:lnTo>
                    <a:lnTo>
                      <a:pt x="1964" y="2295"/>
                    </a:lnTo>
                    <a:lnTo>
                      <a:pt x="1905" y="2328"/>
                    </a:lnTo>
                    <a:lnTo>
                      <a:pt x="1845" y="2354"/>
                    </a:lnTo>
                    <a:lnTo>
                      <a:pt x="1784" y="2376"/>
                    </a:lnTo>
                    <a:lnTo>
                      <a:pt x="1722" y="2391"/>
                    </a:lnTo>
                    <a:lnTo>
                      <a:pt x="1659" y="2401"/>
                    </a:lnTo>
                    <a:lnTo>
                      <a:pt x="1595" y="2404"/>
                    </a:lnTo>
                    <a:lnTo>
                      <a:pt x="1530" y="2400"/>
                    </a:lnTo>
                    <a:lnTo>
                      <a:pt x="1465" y="2388"/>
                    </a:lnTo>
                    <a:lnTo>
                      <a:pt x="1402" y="2377"/>
                    </a:lnTo>
                    <a:lnTo>
                      <a:pt x="1338" y="2371"/>
                    </a:lnTo>
                    <a:lnTo>
                      <a:pt x="1273" y="2371"/>
                    </a:lnTo>
                    <a:lnTo>
                      <a:pt x="1208" y="2377"/>
                    </a:lnTo>
                    <a:lnTo>
                      <a:pt x="1145" y="2388"/>
                    </a:lnTo>
                    <a:lnTo>
                      <a:pt x="1080" y="2400"/>
                    </a:lnTo>
                    <a:lnTo>
                      <a:pt x="1016" y="2404"/>
                    </a:lnTo>
                    <a:lnTo>
                      <a:pt x="952" y="2401"/>
                    </a:lnTo>
                    <a:lnTo>
                      <a:pt x="888" y="2391"/>
                    </a:lnTo>
                    <a:lnTo>
                      <a:pt x="826" y="2376"/>
                    </a:lnTo>
                    <a:lnTo>
                      <a:pt x="765" y="2354"/>
                    </a:lnTo>
                    <a:lnTo>
                      <a:pt x="705" y="2328"/>
                    </a:lnTo>
                    <a:lnTo>
                      <a:pt x="646" y="2295"/>
                    </a:lnTo>
                    <a:lnTo>
                      <a:pt x="589" y="2257"/>
                    </a:lnTo>
                    <a:lnTo>
                      <a:pt x="533" y="2216"/>
                    </a:lnTo>
                    <a:lnTo>
                      <a:pt x="480" y="2171"/>
                    </a:lnTo>
                    <a:lnTo>
                      <a:pt x="428" y="2121"/>
                    </a:lnTo>
                    <a:lnTo>
                      <a:pt x="378" y="2068"/>
                    </a:lnTo>
                    <a:lnTo>
                      <a:pt x="331" y="2011"/>
                    </a:lnTo>
                    <a:lnTo>
                      <a:pt x="286" y="1952"/>
                    </a:lnTo>
                    <a:lnTo>
                      <a:pt x="245" y="1890"/>
                    </a:lnTo>
                    <a:lnTo>
                      <a:pt x="205" y="1827"/>
                    </a:lnTo>
                    <a:lnTo>
                      <a:pt x="168" y="1761"/>
                    </a:lnTo>
                    <a:lnTo>
                      <a:pt x="134" y="1694"/>
                    </a:lnTo>
                    <a:lnTo>
                      <a:pt x="105" y="1626"/>
                    </a:lnTo>
                    <a:lnTo>
                      <a:pt x="78" y="1555"/>
                    </a:lnTo>
                    <a:lnTo>
                      <a:pt x="55" y="1486"/>
                    </a:lnTo>
                    <a:lnTo>
                      <a:pt x="37" y="1416"/>
                    </a:lnTo>
                    <a:lnTo>
                      <a:pt x="20" y="1346"/>
                    </a:lnTo>
                    <a:lnTo>
                      <a:pt x="9" y="1276"/>
                    </a:lnTo>
                    <a:lnTo>
                      <a:pt x="3" y="1208"/>
                    </a:lnTo>
                    <a:lnTo>
                      <a:pt x="0" y="1140"/>
                    </a:lnTo>
                    <a:lnTo>
                      <a:pt x="1" y="1042"/>
                    </a:lnTo>
                    <a:lnTo>
                      <a:pt x="4" y="950"/>
                    </a:lnTo>
                    <a:lnTo>
                      <a:pt x="10" y="863"/>
                    </a:lnTo>
                    <a:lnTo>
                      <a:pt x="18" y="780"/>
                    </a:lnTo>
                    <a:lnTo>
                      <a:pt x="29" y="703"/>
                    </a:lnTo>
                    <a:lnTo>
                      <a:pt x="41" y="630"/>
                    </a:lnTo>
                    <a:lnTo>
                      <a:pt x="56" y="563"/>
                    </a:lnTo>
                    <a:lnTo>
                      <a:pt x="72" y="499"/>
                    </a:lnTo>
                    <a:lnTo>
                      <a:pt x="92" y="440"/>
                    </a:lnTo>
                    <a:lnTo>
                      <a:pt x="113" y="385"/>
                    </a:lnTo>
                    <a:lnTo>
                      <a:pt x="135" y="336"/>
                    </a:lnTo>
                    <a:lnTo>
                      <a:pt x="161" y="289"/>
                    </a:lnTo>
                    <a:lnTo>
                      <a:pt x="187" y="247"/>
                    </a:lnTo>
                    <a:lnTo>
                      <a:pt x="216" y="209"/>
                    </a:lnTo>
                    <a:lnTo>
                      <a:pt x="247" y="174"/>
                    </a:lnTo>
                    <a:lnTo>
                      <a:pt x="278" y="143"/>
                    </a:lnTo>
                    <a:lnTo>
                      <a:pt x="312" y="115"/>
                    </a:lnTo>
                    <a:lnTo>
                      <a:pt x="347" y="90"/>
                    </a:lnTo>
                    <a:lnTo>
                      <a:pt x="384" y="69"/>
                    </a:lnTo>
                    <a:lnTo>
                      <a:pt x="422" y="51"/>
                    </a:lnTo>
                    <a:lnTo>
                      <a:pt x="462" y="36"/>
                    </a:lnTo>
                    <a:lnTo>
                      <a:pt x="502" y="23"/>
                    </a:lnTo>
                    <a:lnTo>
                      <a:pt x="544" y="14"/>
                    </a:lnTo>
                    <a:lnTo>
                      <a:pt x="588" y="7"/>
                    </a:lnTo>
                    <a:lnTo>
                      <a:pt x="632" y="2"/>
                    </a:lnTo>
                    <a:lnTo>
                      <a:pt x="678" y="0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D1383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33" name="Freeform 145"/>
              <p:cNvSpPr>
                <a:spLocks/>
              </p:cNvSpPr>
              <p:nvPr/>
            </p:nvSpPr>
            <p:spPr bwMode="auto">
              <a:xfrm>
                <a:off x="3037" y="2390"/>
                <a:ext cx="64" cy="71"/>
              </a:xfrm>
              <a:custGeom>
                <a:avLst/>
                <a:gdLst>
                  <a:gd name="T0" fmla="*/ 515 w 572"/>
                  <a:gd name="T1" fmla="*/ 0 h 637"/>
                  <a:gd name="T2" fmla="*/ 533 w 572"/>
                  <a:gd name="T3" fmla="*/ 3 h 637"/>
                  <a:gd name="T4" fmla="*/ 549 w 572"/>
                  <a:gd name="T5" fmla="*/ 11 h 637"/>
                  <a:gd name="T6" fmla="*/ 562 w 572"/>
                  <a:gd name="T7" fmla="*/ 24 h 637"/>
                  <a:gd name="T8" fmla="*/ 570 w 572"/>
                  <a:gd name="T9" fmla="*/ 40 h 637"/>
                  <a:gd name="T10" fmla="*/ 572 w 572"/>
                  <a:gd name="T11" fmla="*/ 58 h 637"/>
                  <a:gd name="T12" fmla="*/ 570 w 572"/>
                  <a:gd name="T13" fmla="*/ 76 h 637"/>
                  <a:gd name="T14" fmla="*/ 562 w 572"/>
                  <a:gd name="T15" fmla="*/ 93 h 637"/>
                  <a:gd name="T16" fmla="*/ 549 w 572"/>
                  <a:gd name="T17" fmla="*/ 105 h 637"/>
                  <a:gd name="T18" fmla="*/ 533 w 572"/>
                  <a:gd name="T19" fmla="*/ 113 h 637"/>
                  <a:gd name="T20" fmla="*/ 515 w 572"/>
                  <a:gd name="T21" fmla="*/ 116 h 637"/>
                  <a:gd name="T22" fmla="*/ 469 w 572"/>
                  <a:gd name="T23" fmla="*/ 119 h 637"/>
                  <a:gd name="T24" fmla="*/ 423 w 572"/>
                  <a:gd name="T25" fmla="*/ 129 h 637"/>
                  <a:gd name="T26" fmla="*/ 380 w 572"/>
                  <a:gd name="T27" fmla="*/ 143 h 637"/>
                  <a:gd name="T28" fmla="*/ 340 w 572"/>
                  <a:gd name="T29" fmla="*/ 163 h 637"/>
                  <a:gd name="T30" fmla="*/ 301 w 572"/>
                  <a:gd name="T31" fmla="*/ 189 h 637"/>
                  <a:gd name="T32" fmla="*/ 265 w 572"/>
                  <a:gd name="T33" fmla="*/ 217 h 637"/>
                  <a:gd name="T34" fmla="*/ 232 w 572"/>
                  <a:gd name="T35" fmla="*/ 251 h 637"/>
                  <a:gd name="T36" fmla="*/ 203 w 572"/>
                  <a:gd name="T37" fmla="*/ 290 h 637"/>
                  <a:gd name="T38" fmla="*/ 176 w 572"/>
                  <a:gd name="T39" fmla="*/ 331 h 637"/>
                  <a:gd name="T40" fmla="*/ 155 w 572"/>
                  <a:gd name="T41" fmla="*/ 376 h 637"/>
                  <a:gd name="T42" fmla="*/ 138 w 572"/>
                  <a:gd name="T43" fmla="*/ 424 h 637"/>
                  <a:gd name="T44" fmla="*/ 126 w 572"/>
                  <a:gd name="T45" fmla="*/ 473 h 637"/>
                  <a:gd name="T46" fmla="*/ 117 w 572"/>
                  <a:gd name="T47" fmla="*/ 526 h 637"/>
                  <a:gd name="T48" fmla="*/ 114 w 572"/>
                  <a:gd name="T49" fmla="*/ 579 h 637"/>
                  <a:gd name="T50" fmla="*/ 111 w 572"/>
                  <a:gd name="T51" fmla="*/ 598 h 637"/>
                  <a:gd name="T52" fmla="*/ 103 w 572"/>
                  <a:gd name="T53" fmla="*/ 613 h 637"/>
                  <a:gd name="T54" fmla="*/ 91 w 572"/>
                  <a:gd name="T55" fmla="*/ 626 h 637"/>
                  <a:gd name="T56" fmla="*/ 76 w 572"/>
                  <a:gd name="T57" fmla="*/ 634 h 637"/>
                  <a:gd name="T58" fmla="*/ 57 w 572"/>
                  <a:gd name="T59" fmla="*/ 637 h 637"/>
                  <a:gd name="T60" fmla="*/ 39 w 572"/>
                  <a:gd name="T61" fmla="*/ 634 h 637"/>
                  <a:gd name="T62" fmla="*/ 24 w 572"/>
                  <a:gd name="T63" fmla="*/ 626 h 637"/>
                  <a:gd name="T64" fmla="*/ 11 w 572"/>
                  <a:gd name="T65" fmla="*/ 613 h 637"/>
                  <a:gd name="T66" fmla="*/ 3 w 572"/>
                  <a:gd name="T67" fmla="*/ 598 h 637"/>
                  <a:gd name="T68" fmla="*/ 0 w 572"/>
                  <a:gd name="T69" fmla="*/ 579 h 637"/>
                  <a:gd name="T70" fmla="*/ 2 w 572"/>
                  <a:gd name="T71" fmla="*/ 520 h 637"/>
                  <a:gd name="T72" fmla="*/ 10 w 572"/>
                  <a:gd name="T73" fmla="*/ 463 h 637"/>
                  <a:gd name="T74" fmla="*/ 23 w 572"/>
                  <a:gd name="T75" fmla="*/ 407 h 637"/>
                  <a:gd name="T76" fmla="*/ 40 w 572"/>
                  <a:gd name="T77" fmla="*/ 354 h 637"/>
                  <a:gd name="T78" fmla="*/ 62 w 572"/>
                  <a:gd name="T79" fmla="*/ 303 h 637"/>
                  <a:gd name="T80" fmla="*/ 88 w 572"/>
                  <a:gd name="T81" fmla="*/ 256 h 637"/>
                  <a:gd name="T82" fmla="*/ 117 w 572"/>
                  <a:gd name="T83" fmla="*/ 211 h 637"/>
                  <a:gd name="T84" fmla="*/ 151 w 572"/>
                  <a:gd name="T85" fmla="*/ 170 h 637"/>
                  <a:gd name="T86" fmla="*/ 188 w 572"/>
                  <a:gd name="T87" fmla="*/ 133 h 637"/>
                  <a:gd name="T88" fmla="*/ 227 w 572"/>
                  <a:gd name="T89" fmla="*/ 99 h 637"/>
                  <a:gd name="T90" fmla="*/ 270 w 572"/>
                  <a:gd name="T91" fmla="*/ 70 h 637"/>
                  <a:gd name="T92" fmla="*/ 315 w 572"/>
                  <a:gd name="T93" fmla="*/ 45 h 637"/>
                  <a:gd name="T94" fmla="*/ 362 w 572"/>
                  <a:gd name="T95" fmla="*/ 27 h 637"/>
                  <a:gd name="T96" fmla="*/ 412 w 572"/>
                  <a:gd name="T97" fmla="*/ 12 h 637"/>
                  <a:gd name="T98" fmla="*/ 463 w 572"/>
                  <a:gd name="T99" fmla="*/ 3 h 637"/>
                  <a:gd name="T100" fmla="*/ 515 w 572"/>
                  <a:gd name="T101" fmla="*/ 0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72" h="637">
                    <a:moveTo>
                      <a:pt x="515" y="0"/>
                    </a:moveTo>
                    <a:lnTo>
                      <a:pt x="533" y="3"/>
                    </a:lnTo>
                    <a:lnTo>
                      <a:pt x="549" y="11"/>
                    </a:lnTo>
                    <a:lnTo>
                      <a:pt x="562" y="24"/>
                    </a:lnTo>
                    <a:lnTo>
                      <a:pt x="570" y="40"/>
                    </a:lnTo>
                    <a:lnTo>
                      <a:pt x="572" y="58"/>
                    </a:lnTo>
                    <a:lnTo>
                      <a:pt x="570" y="76"/>
                    </a:lnTo>
                    <a:lnTo>
                      <a:pt x="562" y="93"/>
                    </a:lnTo>
                    <a:lnTo>
                      <a:pt x="549" y="105"/>
                    </a:lnTo>
                    <a:lnTo>
                      <a:pt x="533" y="113"/>
                    </a:lnTo>
                    <a:lnTo>
                      <a:pt x="515" y="116"/>
                    </a:lnTo>
                    <a:lnTo>
                      <a:pt x="469" y="119"/>
                    </a:lnTo>
                    <a:lnTo>
                      <a:pt x="423" y="129"/>
                    </a:lnTo>
                    <a:lnTo>
                      <a:pt x="380" y="143"/>
                    </a:lnTo>
                    <a:lnTo>
                      <a:pt x="340" y="163"/>
                    </a:lnTo>
                    <a:lnTo>
                      <a:pt x="301" y="189"/>
                    </a:lnTo>
                    <a:lnTo>
                      <a:pt x="265" y="217"/>
                    </a:lnTo>
                    <a:lnTo>
                      <a:pt x="232" y="251"/>
                    </a:lnTo>
                    <a:lnTo>
                      <a:pt x="203" y="290"/>
                    </a:lnTo>
                    <a:lnTo>
                      <a:pt x="176" y="331"/>
                    </a:lnTo>
                    <a:lnTo>
                      <a:pt x="155" y="376"/>
                    </a:lnTo>
                    <a:lnTo>
                      <a:pt x="138" y="424"/>
                    </a:lnTo>
                    <a:lnTo>
                      <a:pt x="126" y="473"/>
                    </a:lnTo>
                    <a:lnTo>
                      <a:pt x="117" y="526"/>
                    </a:lnTo>
                    <a:lnTo>
                      <a:pt x="114" y="579"/>
                    </a:lnTo>
                    <a:lnTo>
                      <a:pt x="111" y="598"/>
                    </a:lnTo>
                    <a:lnTo>
                      <a:pt x="103" y="613"/>
                    </a:lnTo>
                    <a:lnTo>
                      <a:pt x="91" y="626"/>
                    </a:lnTo>
                    <a:lnTo>
                      <a:pt x="76" y="634"/>
                    </a:lnTo>
                    <a:lnTo>
                      <a:pt x="57" y="637"/>
                    </a:lnTo>
                    <a:lnTo>
                      <a:pt x="39" y="634"/>
                    </a:lnTo>
                    <a:lnTo>
                      <a:pt x="24" y="626"/>
                    </a:lnTo>
                    <a:lnTo>
                      <a:pt x="11" y="613"/>
                    </a:lnTo>
                    <a:lnTo>
                      <a:pt x="3" y="598"/>
                    </a:lnTo>
                    <a:lnTo>
                      <a:pt x="0" y="579"/>
                    </a:lnTo>
                    <a:lnTo>
                      <a:pt x="2" y="520"/>
                    </a:lnTo>
                    <a:lnTo>
                      <a:pt x="10" y="463"/>
                    </a:lnTo>
                    <a:lnTo>
                      <a:pt x="23" y="407"/>
                    </a:lnTo>
                    <a:lnTo>
                      <a:pt x="40" y="354"/>
                    </a:lnTo>
                    <a:lnTo>
                      <a:pt x="62" y="303"/>
                    </a:lnTo>
                    <a:lnTo>
                      <a:pt x="88" y="256"/>
                    </a:lnTo>
                    <a:lnTo>
                      <a:pt x="117" y="211"/>
                    </a:lnTo>
                    <a:lnTo>
                      <a:pt x="151" y="170"/>
                    </a:lnTo>
                    <a:lnTo>
                      <a:pt x="188" y="133"/>
                    </a:lnTo>
                    <a:lnTo>
                      <a:pt x="227" y="99"/>
                    </a:lnTo>
                    <a:lnTo>
                      <a:pt x="270" y="70"/>
                    </a:lnTo>
                    <a:lnTo>
                      <a:pt x="315" y="45"/>
                    </a:lnTo>
                    <a:lnTo>
                      <a:pt x="362" y="27"/>
                    </a:lnTo>
                    <a:lnTo>
                      <a:pt x="412" y="12"/>
                    </a:lnTo>
                    <a:lnTo>
                      <a:pt x="463" y="3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F75B5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34" name="Freeform 146"/>
              <p:cNvSpPr>
                <a:spLocks/>
              </p:cNvSpPr>
              <p:nvPr/>
            </p:nvSpPr>
            <p:spPr bwMode="auto">
              <a:xfrm>
                <a:off x="3109" y="2305"/>
                <a:ext cx="54" cy="94"/>
              </a:xfrm>
              <a:custGeom>
                <a:avLst/>
                <a:gdLst>
                  <a:gd name="T0" fmla="*/ 54 w 483"/>
                  <a:gd name="T1" fmla="*/ 0 h 846"/>
                  <a:gd name="T2" fmla="*/ 69 w 483"/>
                  <a:gd name="T3" fmla="*/ 1 h 846"/>
                  <a:gd name="T4" fmla="*/ 84 w 483"/>
                  <a:gd name="T5" fmla="*/ 7 h 846"/>
                  <a:gd name="T6" fmla="*/ 132 w 483"/>
                  <a:gd name="T7" fmla="*/ 35 h 846"/>
                  <a:gd name="T8" fmla="*/ 176 w 483"/>
                  <a:gd name="T9" fmla="*/ 68 h 846"/>
                  <a:gd name="T10" fmla="*/ 217 w 483"/>
                  <a:gd name="T11" fmla="*/ 104 h 846"/>
                  <a:gd name="T12" fmla="*/ 255 w 483"/>
                  <a:gd name="T13" fmla="*/ 143 h 846"/>
                  <a:gd name="T14" fmla="*/ 290 w 483"/>
                  <a:gd name="T15" fmla="*/ 185 h 846"/>
                  <a:gd name="T16" fmla="*/ 321 w 483"/>
                  <a:gd name="T17" fmla="*/ 230 h 846"/>
                  <a:gd name="T18" fmla="*/ 349 w 483"/>
                  <a:gd name="T19" fmla="*/ 276 h 846"/>
                  <a:gd name="T20" fmla="*/ 374 w 483"/>
                  <a:gd name="T21" fmla="*/ 325 h 846"/>
                  <a:gd name="T22" fmla="*/ 397 w 483"/>
                  <a:gd name="T23" fmla="*/ 374 h 846"/>
                  <a:gd name="T24" fmla="*/ 417 w 483"/>
                  <a:gd name="T25" fmla="*/ 426 h 846"/>
                  <a:gd name="T26" fmla="*/ 433 w 483"/>
                  <a:gd name="T27" fmla="*/ 477 h 846"/>
                  <a:gd name="T28" fmla="*/ 447 w 483"/>
                  <a:gd name="T29" fmla="*/ 530 h 846"/>
                  <a:gd name="T30" fmla="*/ 460 w 483"/>
                  <a:gd name="T31" fmla="*/ 581 h 846"/>
                  <a:gd name="T32" fmla="*/ 469 w 483"/>
                  <a:gd name="T33" fmla="*/ 634 h 846"/>
                  <a:gd name="T34" fmla="*/ 476 w 483"/>
                  <a:gd name="T35" fmla="*/ 685 h 846"/>
                  <a:gd name="T36" fmla="*/ 481 w 483"/>
                  <a:gd name="T37" fmla="*/ 737 h 846"/>
                  <a:gd name="T38" fmla="*/ 483 w 483"/>
                  <a:gd name="T39" fmla="*/ 786 h 846"/>
                  <a:gd name="T40" fmla="*/ 481 w 483"/>
                  <a:gd name="T41" fmla="*/ 805 h 846"/>
                  <a:gd name="T42" fmla="*/ 473 w 483"/>
                  <a:gd name="T43" fmla="*/ 820 h 846"/>
                  <a:gd name="T44" fmla="*/ 462 w 483"/>
                  <a:gd name="T45" fmla="*/ 834 h 846"/>
                  <a:gd name="T46" fmla="*/ 445 w 483"/>
                  <a:gd name="T47" fmla="*/ 842 h 846"/>
                  <a:gd name="T48" fmla="*/ 428 w 483"/>
                  <a:gd name="T49" fmla="*/ 846 h 846"/>
                  <a:gd name="T50" fmla="*/ 426 w 483"/>
                  <a:gd name="T51" fmla="*/ 846 h 846"/>
                  <a:gd name="T52" fmla="*/ 409 w 483"/>
                  <a:gd name="T53" fmla="*/ 843 h 846"/>
                  <a:gd name="T54" fmla="*/ 393 w 483"/>
                  <a:gd name="T55" fmla="*/ 835 h 846"/>
                  <a:gd name="T56" fmla="*/ 380 w 483"/>
                  <a:gd name="T57" fmla="*/ 823 h 846"/>
                  <a:gd name="T58" fmla="*/ 372 w 483"/>
                  <a:gd name="T59" fmla="*/ 808 h 846"/>
                  <a:gd name="T60" fmla="*/ 369 w 483"/>
                  <a:gd name="T61" fmla="*/ 790 h 846"/>
                  <a:gd name="T62" fmla="*/ 366 w 483"/>
                  <a:gd name="T63" fmla="*/ 743 h 846"/>
                  <a:gd name="T64" fmla="*/ 362 w 483"/>
                  <a:gd name="T65" fmla="*/ 696 h 846"/>
                  <a:gd name="T66" fmla="*/ 355 w 483"/>
                  <a:gd name="T67" fmla="*/ 647 h 846"/>
                  <a:gd name="T68" fmla="*/ 347 w 483"/>
                  <a:gd name="T69" fmla="*/ 598 h 846"/>
                  <a:gd name="T70" fmla="*/ 335 w 483"/>
                  <a:gd name="T71" fmla="*/ 549 h 846"/>
                  <a:gd name="T72" fmla="*/ 321 w 483"/>
                  <a:gd name="T73" fmla="*/ 501 h 846"/>
                  <a:gd name="T74" fmla="*/ 305 w 483"/>
                  <a:gd name="T75" fmla="*/ 452 h 846"/>
                  <a:gd name="T76" fmla="*/ 285 w 483"/>
                  <a:gd name="T77" fmla="*/ 406 h 846"/>
                  <a:gd name="T78" fmla="*/ 264 w 483"/>
                  <a:gd name="T79" fmla="*/ 360 h 846"/>
                  <a:gd name="T80" fmla="*/ 240 w 483"/>
                  <a:gd name="T81" fmla="*/ 316 h 846"/>
                  <a:gd name="T82" fmla="*/ 212 w 483"/>
                  <a:gd name="T83" fmla="*/ 274 h 846"/>
                  <a:gd name="T84" fmla="*/ 183 w 483"/>
                  <a:gd name="T85" fmla="*/ 235 h 846"/>
                  <a:gd name="T86" fmla="*/ 149 w 483"/>
                  <a:gd name="T87" fmla="*/ 199 h 846"/>
                  <a:gd name="T88" fmla="*/ 112 w 483"/>
                  <a:gd name="T89" fmla="*/ 165 h 846"/>
                  <a:gd name="T90" fmla="*/ 73 w 483"/>
                  <a:gd name="T91" fmla="*/ 135 h 846"/>
                  <a:gd name="T92" fmla="*/ 30 w 483"/>
                  <a:gd name="T93" fmla="*/ 109 h 846"/>
                  <a:gd name="T94" fmla="*/ 18 w 483"/>
                  <a:gd name="T95" fmla="*/ 100 h 846"/>
                  <a:gd name="T96" fmla="*/ 8 w 483"/>
                  <a:gd name="T97" fmla="*/ 87 h 846"/>
                  <a:gd name="T98" fmla="*/ 2 w 483"/>
                  <a:gd name="T99" fmla="*/ 74 h 846"/>
                  <a:gd name="T100" fmla="*/ 0 w 483"/>
                  <a:gd name="T101" fmla="*/ 60 h 846"/>
                  <a:gd name="T102" fmla="*/ 1 w 483"/>
                  <a:gd name="T103" fmla="*/ 45 h 846"/>
                  <a:gd name="T104" fmla="*/ 6 w 483"/>
                  <a:gd name="T105" fmla="*/ 31 h 846"/>
                  <a:gd name="T106" fmla="*/ 15 w 483"/>
                  <a:gd name="T107" fmla="*/ 17 h 846"/>
                  <a:gd name="T108" fmla="*/ 27 w 483"/>
                  <a:gd name="T109" fmla="*/ 8 h 846"/>
                  <a:gd name="T110" fmla="*/ 40 w 483"/>
                  <a:gd name="T111" fmla="*/ 2 h 846"/>
                  <a:gd name="T112" fmla="*/ 54 w 483"/>
                  <a:gd name="T113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3" h="846">
                    <a:moveTo>
                      <a:pt x="54" y="0"/>
                    </a:moveTo>
                    <a:lnTo>
                      <a:pt x="69" y="1"/>
                    </a:lnTo>
                    <a:lnTo>
                      <a:pt x="84" y="7"/>
                    </a:lnTo>
                    <a:lnTo>
                      <a:pt x="132" y="35"/>
                    </a:lnTo>
                    <a:lnTo>
                      <a:pt x="176" y="68"/>
                    </a:lnTo>
                    <a:lnTo>
                      <a:pt x="217" y="104"/>
                    </a:lnTo>
                    <a:lnTo>
                      <a:pt x="255" y="143"/>
                    </a:lnTo>
                    <a:lnTo>
                      <a:pt x="290" y="185"/>
                    </a:lnTo>
                    <a:lnTo>
                      <a:pt x="321" y="230"/>
                    </a:lnTo>
                    <a:lnTo>
                      <a:pt x="349" y="276"/>
                    </a:lnTo>
                    <a:lnTo>
                      <a:pt x="374" y="325"/>
                    </a:lnTo>
                    <a:lnTo>
                      <a:pt x="397" y="374"/>
                    </a:lnTo>
                    <a:lnTo>
                      <a:pt x="417" y="426"/>
                    </a:lnTo>
                    <a:lnTo>
                      <a:pt x="433" y="477"/>
                    </a:lnTo>
                    <a:lnTo>
                      <a:pt x="447" y="530"/>
                    </a:lnTo>
                    <a:lnTo>
                      <a:pt x="460" y="581"/>
                    </a:lnTo>
                    <a:lnTo>
                      <a:pt x="469" y="634"/>
                    </a:lnTo>
                    <a:lnTo>
                      <a:pt x="476" y="685"/>
                    </a:lnTo>
                    <a:lnTo>
                      <a:pt x="481" y="737"/>
                    </a:lnTo>
                    <a:lnTo>
                      <a:pt x="483" y="786"/>
                    </a:lnTo>
                    <a:lnTo>
                      <a:pt x="481" y="805"/>
                    </a:lnTo>
                    <a:lnTo>
                      <a:pt x="473" y="820"/>
                    </a:lnTo>
                    <a:lnTo>
                      <a:pt x="462" y="834"/>
                    </a:lnTo>
                    <a:lnTo>
                      <a:pt x="445" y="842"/>
                    </a:lnTo>
                    <a:lnTo>
                      <a:pt x="428" y="846"/>
                    </a:lnTo>
                    <a:lnTo>
                      <a:pt x="426" y="846"/>
                    </a:lnTo>
                    <a:lnTo>
                      <a:pt x="409" y="843"/>
                    </a:lnTo>
                    <a:lnTo>
                      <a:pt x="393" y="835"/>
                    </a:lnTo>
                    <a:lnTo>
                      <a:pt x="380" y="823"/>
                    </a:lnTo>
                    <a:lnTo>
                      <a:pt x="372" y="808"/>
                    </a:lnTo>
                    <a:lnTo>
                      <a:pt x="369" y="790"/>
                    </a:lnTo>
                    <a:lnTo>
                      <a:pt x="366" y="743"/>
                    </a:lnTo>
                    <a:lnTo>
                      <a:pt x="362" y="696"/>
                    </a:lnTo>
                    <a:lnTo>
                      <a:pt x="355" y="647"/>
                    </a:lnTo>
                    <a:lnTo>
                      <a:pt x="347" y="598"/>
                    </a:lnTo>
                    <a:lnTo>
                      <a:pt x="335" y="549"/>
                    </a:lnTo>
                    <a:lnTo>
                      <a:pt x="321" y="501"/>
                    </a:lnTo>
                    <a:lnTo>
                      <a:pt x="305" y="452"/>
                    </a:lnTo>
                    <a:lnTo>
                      <a:pt x="285" y="406"/>
                    </a:lnTo>
                    <a:lnTo>
                      <a:pt x="264" y="360"/>
                    </a:lnTo>
                    <a:lnTo>
                      <a:pt x="240" y="316"/>
                    </a:lnTo>
                    <a:lnTo>
                      <a:pt x="212" y="274"/>
                    </a:lnTo>
                    <a:lnTo>
                      <a:pt x="183" y="235"/>
                    </a:lnTo>
                    <a:lnTo>
                      <a:pt x="149" y="199"/>
                    </a:lnTo>
                    <a:lnTo>
                      <a:pt x="112" y="165"/>
                    </a:lnTo>
                    <a:lnTo>
                      <a:pt x="73" y="135"/>
                    </a:lnTo>
                    <a:lnTo>
                      <a:pt x="30" y="109"/>
                    </a:lnTo>
                    <a:lnTo>
                      <a:pt x="18" y="100"/>
                    </a:lnTo>
                    <a:lnTo>
                      <a:pt x="8" y="87"/>
                    </a:lnTo>
                    <a:lnTo>
                      <a:pt x="2" y="74"/>
                    </a:lnTo>
                    <a:lnTo>
                      <a:pt x="0" y="60"/>
                    </a:lnTo>
                    <a:lnTo>
                      <a:pt x="1" y="45"/>
                    </a:lnTo>
                    <a:lnTo>
                      <a:pt x="6" y="31"/>
                    </a:lnTo>
                    <a:lnTo>
                      <a:pt x="15" y="17"/>
                    </a:lnTo>
                    <a:lnTo>
                      <a:pt x="27" y="8"/>
                    </a:lnTo>
                    <a:lnTo>
                      <a:pt x="40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C312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35" name="Freeform 147"/>
              <p:cNvSpPr>
                <a:spLocks/>
              </p:cNvSpPr>
              <p:nvPr/>
            </p:nvSpPr>
            <p:spPr bwMode="auto">
              <a:xfrm>
                <a:off x="3126" y="2399"/>
                <a:ext cx="60" cy="23"/>
              </a:xfrm>
              <a:custGeom>
                <a:avLst/>
                <a:gdLst>
                  <a:gd name="T0" fmla="*/ 57 w 542"/>
                  <a:gd name="T1" fmla="*/ 0 h 206"/>
                  <a:gd name="T2" fmla="*/ 71 w 542"/>
                  <a:gd name="T3" fmla="*/ 2 h 206"/>
                  <a:gd name="T4" fmla="*/ 86 w 542"/>
                  <a:gd name="T5" fmla="*/ 7 h 206"/>
                  <a:gd name="T6" fmla="*/ 98 w 542"/>
                  <a:gd name="T7" fmla="*/ 17 h 206"/>
                  <a:gd name="T8" fmla="*/ 122 w 542"/>
                  <a:gd name="T9" fmla="*/ 39 h 206"/>
                  <a:gd name="T10" fmla="*/ 149 w 542"/>
                  <a:gd name="T11" fmla="*/ 57 h 206"/>
                  <a:gd name="T12" fmla="*/ 177 w 542"/>
                  <a:gd name="T13" fmla="*/ 71 h 206"/>
                  <a:gd name="T14" fmla="*/ 207 w 542"/>
                  <a:gd name="T15" fmla="*/ 82 h 206"/>
                  <a:gd name="T16" fmla="*/ 238 w 542"/>
                  <a:gd name="T17" fmla="*/ 88 h 206"/>
                  <a:gd name="T18" fmla="*/ 271 w 542"/>
                  <a:gd name="T19" fmla="*/ 90 h 206"/>
                  <a:gd name="T20" fmla="*/ 304 w 542"/>
                  <a:gd name="T21" fmla="*/ 88 h 206"/>
                  <a:gd name="T22" fmla="*/ 335 w 542"/>
                  <a:gd name="T23" fmla="*/ 82 h 206"/>
                  <a:gd name="T24" fmla="*/ 365 w 542"/>
                  <a:gd name="T25" fmla="*/ 71 h 206"/>
                  <a:gd name="T26" fmla="*/ 393 w 542"/>
                  <a:gd name="T27" fmla="*/ 57 h 206"/>
                  <a:gd name="T28" fmla="*/ 420 w 542"/>
                  <a:gd name="T29" fmla="*/ 39 h 206"/>
                  <a:gd name="T30" fmla="*/ 444 w 542"/>
                  <a:gd name="T31" fmla="*/ 17 h 206"/>
                  <a:gd name="T32" fmla="*/ 456 w 542"/>
                  <a:gd name="T33" fmla="*/ 7 h 206"/>
                  <a:gd name="T34" fmla="*/ 471 w 542"/>
                  <a:gd name="T35" fmla="*/ 2 h 206"/>
                  <a:gd name="T36" fmla="*/ 485 w 542"/>
                  <a:gd name="T37" fmla="*/ 0 h 206"/>
                  <a:gd name="T38" fmla="*/ 499 w 542"/>
                  <a:gd name="T39" fmla="*/ 2 h 206"/>
                  <a:gd name="T40" fmla="*/ 513 w 542"/>
                  <a:gd name="T41" fmla="*/ 7 h 206"/>
                  <a:gd name="T42" fmla="*/ 526 w 542"/>
                  <a:gd name="T43" fmla="*/ 17 h 206"/>
                  <a:gd name="T44" fmla="*/ 535 w 542"/>
                  <a:gd name="T45" fmla="*/ 29 h 206"/>
                  <a:gd name="T46" fmla="*/ 541 w 542"/>
                  <a:gd name="T47" fmla="*/ 44 h 206"/>
                  <a:gd name="T48" fmla="*/ 542 w 542"/>
                  <a:gd name="T49" fmla="*/ 58 h 206"/>
                  <a:gd name="T50" fmla="*/ 541 w 542"/>
                  <a:gd name="T51" fmla="*/ 73 h 206"/>
                  <a:gd name="T52" fmla="*/ 535 w 542"/>
                  <a:gd name="T53" fmla="*/ 87 h 206"/>
                  <a:gd name="T54" fmla="*/ 526 w 542"/>
                  <a:gd name="T55" fmla="*/ 99 h 206"/>
                  <a:gd name="T56" fmla="*/ 495 w 542"/>
                  <a:gd name="T57" fmla="*/ 127 h 206"/>
                  <a:gd name="T58" fmla="*/ 463 w 542"/>
                  <a:gd name="T59" fmla="*/ 151 h 206"/>
                  <a:gd name="T60" fmla="*/ 427 w 542"/>
                  <a:gd name="T61" fmla="*/ 170 h 206"/>
                  <a:gd name="T62" fmla="*/ 390 w 542"/>
                  <a:gd name="T63" fmla="*/ 186 h 206"/>
                  <a:gd name="T64" fmla="*/ 351 w 542"/>
                  <a:gd name="T65" fmla="*/ 197 h 206"/>
                  <a:gd name="T66" fmla="*/ 312 w 542"/>
                  <a:gd name="T67" fmla="*/ 203 h 206"/>
                  <a:gd name="T68" fmla="*/ 271 w 542"/>
                  <a:gd name="T69" fmla="*/ 206 h 206"/>
                  <a:gd name="T70" fmla="*/ 230 w 542"/>
                  <a:gd name="T71" fmla="*/ 203 h 206"/>
                  <a:gd name="T72" fmla="*/ 190 w 542"/>
                  <a:gd name="T73" fmla="*/ 197 h 206"/>
                  <a:gd name="T74" fmla="*/ 152 w 542"/>
                  <a:gd name="T75" fmla="*/ 186 h 206"/>
                  <a:gd name="T76" fmla="*/ 115 w 542"/>
                  <a:gd name="T77" fmla="*/ 170 h 206"/>
                  <a:gd name="T78" fmla="*/ 79 w 542"/>
                  <a:gd name="T79" fmla="*/ 151 h 206"/>
                  <a:gd name="T80" fmla="*/ 47 w 542"/>
                  <a:gd name="T81" fmla="*/ 127 h 206"/>
                  <a:gd name="T82" fmla="*/ 16 w 542"/>
                  <a:gd name="T83" fmla="*/ 99 h 206"/>
                  <a:gd name="T84" fmla="*/ 7 w 542"/>
                  <a:gd name="T85" fmla="*/ 87 h 206"/>
                  <a:gd name="T86" fmla="*/ 1 w 542"/>
                  <a:gd name="T87" fmla="*/ 73 h 206"/>
                  <a:gd name="T88" fmla="*/ 0 w 542"/>
                  <a:gd name="T89" fmla="*/ 58 h 206"/>
                  <a:gd name="T90" fmla="*/ 1 w 542"/>
                  <a:gd name="T91" fmla="*/ 44 h 206"/>
                  <a:gd name="T92" fmla="*/ 7 w 542"/>
                  <a:gd name="T93" fmla="*/ 29 h 206"/>
                  <a:gd name="T94" fmla="*/ 16 w 542"/>
                  <a:gd name="T95" fmla="*/ 17 h 206"/>
                  <a:gd name="T96" fmla="*/ 28 w 542"/>
                  <a:gd name="T97" fmla="*/ 7 h 206"/>
                  <a:gd name="T98" fmla="*/ 42 w 542"/>
                  <a:gd name="T99" fmla="*/ 2 h 206"/>
                  <a:gd name="T100" fmla="*/ 57 w 542"/>
                  <a:gd name="T101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2" h="206">
                    <a:moveTo>
                      <a:pt x="57" y="0"/>
                    </a:moveTo>
                    <a:lnTo>
                      <a:pt x="71" y="2"/>
                    </a:lnTo>
                    <a:lnTo>
                      <a:pt x="86" y="7"/>
                    </a:lnTo>
                    <a:lnTo>
                      <a:pt x="98" y="17"/>
                    </a:lnTo>
                    <a:lnTo>
                      <a:pt x="122" y="39"/>
                    </a:lnTo>
                    <a:lnTo>
                      <a:pt x="149" y="57"/>
                    </a:lnTo>
                    <a:lnTo>
                      <a:pt x="177" y="71"/>
                    </a:lnTo>
                    <a:lnTo>
                      <a:pt x="207" y="82"/>
                    </a:lnTo>
                    <a:lnTo>
                      <a:pt x="238" y="88"/>
                    </a:lnTo>
                    <a:lnTo>
                      <a:pt x="271" y="90"/>
                    </a:lnTo>
                    <a:lnTo>
                      <a:pt x="304" y="88"/>
                    </a:lnTo>
                    <a:lnTo>
                      <a:pt x="335" y="82"/>
                    </a:lnTo>
                    <a:lnTo>
                      <a:pt x="365" y="71"/>
                    </a:lnTo>
                    <a:lnTo>
                      <a:pt x="393" y="57"/>
                    </a:lnTo>
                    <a:lnTo>
                      <a:pt x="420" y="39"/>
                    </a:lnTo>
                    <a:lnTo>
                      <a:pt x="444" y="17"/>
                    </a:lnTo>
                    <a:lnTo>
                      <a:pt x="456" y="7"/>
                    </a:lnTo>
                    <a:lnTo>
                      <a:pt x="471" y="2"/>
                    </a:lnTo>
                    <a:lnTo>
                      <a:pt x="485" y="0"/>
                    </a:lnTo>
                    <a:lnTo>
                      <a:pt x="499" y="2"/>
                    </a:lnTo>
                    <a:lnTo>
                      <a:pt x="513" y="7"/>
                    </a:lnTo>
                    <a:lnTo>
                      <a:pt x="526" y="17"/>
                    </a:lnTo>
                    <a:lnTo>
                      <a:pt x="535" y="29"/>
                    </a:lnTo>
                    <a:lnTo>
                      <a:pt x="541" y="44"/>
                    </a:lnTo>
                    <a:lnTo>
                      <a:pt x="542" y="58"/>
                    </a:lnTo>
                    <a:lnTo>
                      <a:pt x="541" y="73"/>
                    </a:lnTo>
                    <a:lnTo>
                      <a:pt x="535" y="87"/>
                    </a:lnTo>
                    <a:lnTo>
                      <a:pt x="526" y="99"/>
                    </a:lnTo>
                    <a:lnTo>
                      <a:pt x="495" y="127"/>
                    </a:lnTo>
                    <a:lnTo>
                      <a:pt x="463" y="151"/>
                    </a:lnTo>
                    <a:lnTo>
                      <a:pt x="427" y="170"/>
                    </a:lnTo>
                    <a:lnTo>
                      <a:pt x="390" y="186"/>
                    </a:lnTo>
                    <a:lnTo>
                      <a:pt x="351" y="197"/>
                    </a:lnTo>
                    <a:lnTo>
                      <a:pt x="312" y="203"/>
                    </a:lnTo>
                    <a:lnTo>
                      <a:pt x="271" y="206"/>
                    </a:lnTo>
                    <a:lnTo>
                      <a:pt x="230" y="203"/>
                    </a:lnTo>
                    <a:lnTo>
                      <a:pt x="190" y="197"/>
                    </a:lnTo>
                    <a:lnTo>
                      <a:pt x="152" y="186"/>
                    </a:lnTo>
                    <a:lnTo>
                      <a:pt x="115" y="170"/>
                    </a:lnTo>
                    <a:lnTo>
                      <a:pt x="79" y="151"/>
                    </a:lnTo>
                    <a:lnTo>
                      <a:pt x="47" y="127"/>
                    </a:lnTo>
                    <a:lnTo>
                      <a:pt x="16" y="99"/>
                    </a:lnTo>
                    <a:lnTo>
                      <a:pt x="7" y="87"/>
                    </a:lnTo>
                    <a:lnTo>
                      <a:pt x="1" y="73"/>
                    </a:lnTo>
                    <a:lnTo>
                      <a:pt x="0" y="58"/>
                    </a:lnTo>
                    <a:lnTo>
                      <a:pt x="1" y="44"/>
                    </a:lnTo>
                    <a:lnTo>
                      <a:pt x="7" y="29"/>
                    </a:lnTo>
                    <a:lnTo>
                      <a:pt x="16" y="17"/>
                    </a:lnTo>
                    <a:lnTo>
                      <a:pt x="28" y="7"/>
                    </a:lnTo>
                    <a:lnTo>
                      <a:pt x="42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9453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36" name="Freeform 148"/>
              <p:cNvSpPr>
                <a:spLocks/>
              </p:cNvSpPr>
              <p:nvPr/>
            </p:nvSpPr>
            <p:spPr bwMode="auto">
              <a:xfrm>
                <a:off x="3150" y="2270"/>
                <a:ext cx="83" cy="84"/>
              </a:xfrm>
              <a:custGeom>
                <a:avLst/>
                <a:gdLst>
                  <a:gd name="T0" fmla="*/ 747 w 747"/>
                  <a:gd name="T1" fmla="*/ 0 h 756"/>
                  <a:gd name="T2" fmla="*/ 711 w 747"/>
                  <a:gd name="T3" fmla="*/ 238 h 756"/>
                  <a:gd name="T4" fmla="*/ 700 w 747"/>
                  <a:gd name="T5" fmla="*/ 294 h 756"/>
                  <a:gd name="T6" fmla="*/ 684 w 747"/>
                  <a:gd name="T7" fmla="*/ 349 h 756"/>
                  <a:gd name="T8" fmla="*/ 662 w 747"/>
                  <a:gd name="T9" fmla="*/ 400 h 756"/>
                  <a:gd name="T10" fmla="*/ 636 w 747"/>
                  <a:gd name="T11" fmla="*/ 450 h 756"/>
                  <a:gd name="T12" fmla="*/ 605 w 747"/>
                  <a:gd name="T13" fmla="*/ 496 h 756"/>
                  <a:gd name="T14" fmla="*/ 571 w 747"/>
                  <a:gd name="T15" fmla="*/ 539 h 756"/>
                  <a:gd name="T16" fmla="*/ 532 w 747"/>
                  <a:gd name="T17" fmla="*/ 578 h 756"/>
                  <a:gd name="T18" fmla="*/ 489 w 747"/>
                  <a:gd name="T19" fmla="*/ 613 h 756"/>
                  <a:gd name="T20" fmla="*/ 443 w 747"/>
                  <a:gd name="T21" fmla="*/ 645 h 756"/>
                  <a:gd name="T22" fmla="*/ 395 w 747"/>
                  <a:gd name="T23" fmla="*/ 671 h 756"/>
                  <a:gd name="T24" fmla="*/ 343 w 747"/>
                  <a:gd name="T25" fmla="*/ 692 h 756"/>
                  <a:gd name="T26" fmla="*/ 290 w 747"/>
                  <a:gd name="T27" fmla="*/ 710 h 756"/>
                  <a:gd name="T28" fmla="*/ 234 w 747"/>
                  <a:gd name="T29" fmla="*/ 721 h 756"/>
                  <a:gd name="T30" fmla="*/ 0 w 747"/>
                  <a:gd name="T31" fmla="*/ 756 h 756"/>
                  <a:gd name="T32" fmla="*/ 35 w 747"/>
                  <a:gd name="T33" fmla="*/ 519 h 756"/>
                  <a:gd name="T34" fmla="*/ 46 w 747"/>
                  <a:gd name="T35" fmla="*/ 462 h 756"/>
                  <a:gd name="T36" fmla="*/ 62 w 747"/>
                  <a:gd name="T37" fmla="*/ 409 h 756"/>
                  <a:gd name="T38" fmla="*/ 85 w 747"/>
                  <a:gd name="T39" fmla="*/ 356 h 756"/>
                  <a:gd name="T40" fmla="*/ 110 w 747"/>
                  <a:gd name="T41" fmla="*/ 307 h 756"/>
                  <a:gd name="T42" fmla="*/ 141 w 747"/>
                  <a:gd name="T43" fmla="*/ 261 h 756"/>
                  <a:gd name="T44" fmla="*/ 176 w 747"/>
                  <a:gd name="T45" fmla="*/ 218 h 756"/>
                  <a:gd name="T46" fmla="*/ 215 w 747"/>
                  <a:gd name="T47" fmla="*/ 179 h 756"/>
                  <a:gd name="T48" fmla="*/ 257 w 747"/>
                  <a:gd name="T49" fmla="*/ 144 h 756"/>
                  <a:gd name="T50" fmla="*/ 303 w 747"/>
                  <a:gd name="T51" fmla="*/ 113 h 756"/>
                  <a:gd name="T52" fmla="*/ 352 w 747"/>
                  <a:gd name="T53" fmla="*/ 86 h 756"/>
                  <a:gd name="T54" fmla="*/ 403 w 747"/>
                  <a:gd name="T55" fmla="*/ 64 h 756"/>
                  <a:gd name="T56" fmla="*/ 457 w 747"/>
                  <a:gd name="T57" fmla="*/ 48 h 756"/>
                  <a:gd name="T58" fmla="*/ 513 w 747"/>
                  <a:gd name="T59" fmla="*/ 37 h 756"/>
                  <a:gd name="T60" fmla="*/ 747 w 747"/>
                  <a:gd name="T61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7" h="756">
                    <a:moveTo>
                      <a:pt x="747" y="0"/>
                    </a:moveTo>
                    <a:lnTo>
                      <a:pt x="711" y="238"/>
                    </a:lnTo>
                    <a:lnTo>
                      <a:pt x="700" y="294"/>
                    </a:lnTo>
                    <a:lnTo>
                      <a:pt x="684" y="349"/>
                    </a:lnTo>
                    <a:lnTo>
                      <a:pt x="662" y="400"/>
                    </a:lnTo>
                    <a:lnTo>
                      <a:pt x="636" y="450"/>
                    </a:lnTo>
                    <a:lnTo>
                      <a:pt x="605" y="496"/>
                    </a:lnTo>
                    <a:lnTo>
                      <a:pt x="571" y="539"/>
                    </a:lnTo>
                    <a:lnTo>
                      <a:pt x="532" y="578"/>
                    </a:lnTo>
                    <a:lnTo>
                      <a:pt x="489" y="613"/>
                    </a:lnTo>
                    <a:lnTo>
                      <a:pt x="443" y="645"/>
                    </a:lnTo>
                    <a:lnTo>
                      <a:pt x="395" y="671"/>
                    </a:lnTo>
                    <a:lnTo>
                      <a:pt x="343" y="692"/>
                    </a:lnTo>
                    <a:lnTo>
                      <a:pt x="290" y="710"/>
                    </a:lnTo>
                    <a:lnTo>
                      <a:pt x="234" y="721"/>
                    </a:lnTo>
                    <a:lnTo>
                      <a:pt x="0" y="756"/>
                    </a:lnTo>
                    <a:lnTo>
                      <a:pt x="35" y="519"/>
                    </a:lnTo>
                    <a:lnTo>
                      <a:pt x="46" y="462"/>
                    </a:lnTo>
                    <a:lnTo>
                      <a:pt x="62" y="409"/>
                    </a:lnTo>
                    <a:lnTo>
                      <a:pt x="85" y="356"/>
                    </a:lnTo>
                    <a:lnTo>
                      <a:pt x="110" y="307"/>
                    </a:lnTo>
                    <a:lnTo>
                      <a:pt x="141" y="261"/>
                    </a:lnTo>
                    <a:lnTo>
                      <a:pt x="176" y="218"/>
                    </a:lnTo>
                    <a:lnTo>
                      <a:pt x="215" y="179"/>
                    </a:lnTo>
                    <a:lnTo>
                      <a:pt x="257" y="144"/>
                    </a:lnTo>
                    <a:lnTo>
                      <a:pt x="303" y="113"/>
                    </a:lnTo>
                    <a:lnTo>
                      <a:pt x="352" y="86"/>
                    </a:lnTo>
                    <a:lnTo>
                      <a:pt x="403" y="64"/>
                    </a:lnTo>
                    <a:lnTo>
                      <a:pt x="457" y="48"/>
                    </a:lnTo>
                    <a:lnTo>
                      <a:pt x="513" y="37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rgbClr val="659C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637" name="Group 151"/>
            <p:cNvGrpSpPr>
              <a:grpSpLocks noChangeAspect="1"/>
            </p:cNvGrpSpPr>
            <p:nvPr/>
          </p:nvGrpSpPr>
          <p:grpSpPr bwMode="auto">
            <a:xfrm>
              <a:off x="4529163" y="4397974"/>
              <a:ext cx="396888" cy="723494"/>
              <a:chOff x="1558" y="2379"/>
              <a:chExt cx="192" cy="350"/>
            </a:xfrm>
            <a:effectLst>
              <a:outerShdw blurRad="88900" dist="63500" dir="6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8" name="Freeform 153"/>
              <p:cNvSpPr>
                <a:spLocks/>
              </p:cNvSpPr>
              <p:nvPr/>
            </p:nvSpPr>
            <p:spPr bwMode="auto">
              <a:xfrm>
                <a:off x="1558" y="2506"/>
                <a:ext cx="186" cy="223"/>
              </a:xfrm>
              <a:custGeom>
                <a:avLst/>
                <a:gdLst>
                  <a:gd name="T0" fmla="*/ 4 w 1671"/>
                  <a:gd name="T1" fmla="*/ 34 h 2227"/>
                  <a:gd name="T2" fmla="*/ 30 w 1671"/>
                  <a:gd name="T3" fmla="*/ 101 h 2227"/>
                  <a:gd name="T4" fmla="*/ 80 w 1671"/>
                  <a:gd name="T5" fmla="*/ 163 h 2227"/>
                  <a:gd name="T6" fmla="*/ 153 w 1671"/>
                  <a:gd name="T7" fmla="*/ 220 h 2227"/>
                  <a:gd name="T8" fmla="*/ 245 w 1671"/>
                  <a:gd name="T9" fmla="*/ 269 h 2227"/>
                  <a:gd name="T10" fmla="*/ 353 w 1671"/>
                  <a:gd name="T11" fmla="*/ 312 h 2227"/>
                  <a:gd name="T12" fmla="*/ 478 w 1671"/>
                  <a:gd name="T13" fmla="*/ 345 h 2227"/>
                  <a:gd name="T14" fmla="*/ 613 w 1671"/>
                  <a:gd name="T15" fmla="*/ 367 h 2227"/>
                  <a:gd name="T16" fmla="*/ 760 w 1671"/>
                  <a:gd name="T17" fmla="*/ 379 h 2227"/>
                  <a:gd name="T18" fmla="*/ 912 w 1671"/>
                  <a:gd name="T19" fmla="*/ 379 h 2227"/>
                  <a:gd name="T20" fmla="*/ 1058 w 1671"/>
                  <a:gd name="T21" fmla="*/ 367 h 2227"/>
                  <a:gd name="T22" fmla="*/ 1194 w 1671"/>
                  <a:gd name="T23" fmla="*/ 345 h 2227"/>
                  <a:gd name="T24" fmla="*/ 1317 w 1671"/>
                  <a:gd name="T25" fmla="*/ 312 h 2227"/>
                  <a:gd name="T26" fmla="*/ 1427 w 1671"/>
                  <a:gd name="T27" fmla="*/ 269 h 2227"/>
                  <a:gd name="T28" fmla="*/ 1518 w 1671"/>
                  <a:gd name="T29" fmla="*/ 220 h 2227"/>
                  <a:gd name="T30" fmla="*/ 1590 w 1671"/>
                  <a:gd name="T31" fmla="*/ 163 h 2227"/>
                  <a:gd name="T32" fmla="*/ 1642 w 1671"/>
                  <a:gd name="T33" fmla="*/ 101 h 2227"/>
                  <a:gd name="T34" fmla="*/ 1668 w 1671"/>
                  <a:gd name="T35" fmla="*/ 34 h 2227"/>
                  <a:gd name="T36" fmla="*/ 1671 w 1671"/>
                  <a:gd name="T37" fmla="*/ 1846 h 2227"/>
                  <a:gd name="T38" fmla="*/ 1658 w 1671"/>
                  <a:gd name="T39" fmla="*/ 1914 h 2227"/>
                  <a:gd name="T40" fmla="*/ 1619 w 1671"/>
                  <a:gd name="T41" fmla="*/ 1979 h 2227"/>
                  <a:gd name="T42" fmla="*/ 1557 w 1671"/>
                  <a:gd name="T43" fmla="*/ 2038 h 2227"/>
                  <a:gd name="T44" fmla="*/ 1475 w 1671"/>
                  <a:gd name="T45" fmla="*/ 2092 h 2227"/>
                  <a:gd name="T46" fmla="*/ 1375 w 1671"/>
                  <a:gd name="T47" fmla="*/ 2137 h 2227"/>
                  <a:gd name="T48" fmla="*/ 1257 w 1671"/>
                  <a:gd name="T49" fmla="*/ 2175 h 2227"/>
                  <a:gd name="T50" fmla="*/ 1128 w 1671"/>
                  <a:gd name="T51" fmla="*/ 2204 h 2227"/>
                  <a:gd name="T52" fmla="*/ 986 w 1671"/>
                  <a:gd name="T53" fmla="*/ 2221 h 2227"/>
                  <a:gd name="T54" fmla="*/ 835 w 1671"/>
                  <a:gd name="T55" fmla="*/ 2227 h 2227"/>
                  <a:gd name="T56" fmla="*/ 686 w 1671"/>
                  <a:gd name="T57" fmla="*/ 2221 h 2227"/>
                  <a:gd name="T58" fmla="*/ 544 w 1671"/>
                  <a:gd name="T59" fmla="*/ 2204 h 2227"/>
                  <a:gd name="T60" fmla="*/ 414 w 1671"/>
                  <a:gd name="T61" fmla="*/ 2175 h 2227"/>
                  <a:gd name="T62" fmla="*/ 297 w 1671"/>
                  <a:gd name="T63" fmla="*/ 2137 h 2227"/>
                  <a:gd name="T64" fmla="*/ 197 w 1671"/>
                  <a:gd name="T65" fmla="*/ 2092 h 2227"/>
                  <a:gd name="T66" fmla="*/ 114 w 1671"/>
                  <a:gd name="T67" fmla="*/ 2038 h 2227"/>
                  <a:gd name="T68" fmla="*/ 52 w 1671"/>
                  <a:gd name="T69" fmla="*/ 1979 h 2227"/>
                  <a:gd name="T70" fmla="*/ 14 w 1671"/>
                  <a:gd name="T71" fmla="*/ 1914 h 2227"/>
                  <a:gd name="T72" fmla="*/ 0 w 1671"/>
                  <a:gd name="T73" fmla="*/ 1846 h 2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1" h="2227">
                    <a:moveTo>
                      <a:pt x="0" y="0"/>
                    </a:moveTo>
                    <a:lnTo>
                      <a:pt x="4" y="34"/>
                    </a:lnTo>
                    <a:lnTo>
                      <a:pt x="14" y="69"/>
                    </a:lnTo>
                    <a:lnTo>
                      <a:pt x="30" y="101"/>
                    </a:lnTo>
                    <a:lnTo>
                      <a:pt x="52" y="133"/>
                    </a:lnTo>
                    <a:lnTo>
                      <a:pt x="80" y="163"/>
                    </a:lnTo>
                    <a:lnTo>
                      <a:pt x="114" y="192"/>
                    </a:lnTo>
                    <a:lnTo>
                      <a:pt x="153" y="220"/>
                    </a:lnTo>
                    <a:lnTo>
                      <a:pt x="197" y="245"/>
                    </a:lnTo>
                    <a:lnTo>
                      <a:pt x="245" y="269"/>
                    </a:lnTo>
                    <a:lnTo>
                      <a:pt x="297" y="292"/>
                    </a:lnTo>
                    <a:lnTo>
                      <a:pt x="353" y="312"/>
                    </a:lnTo>
                    <a:lnTo>
                      <a:pt x="414" y="329"/>
                    </a:lnTo>
                    <a:lnTo>
                      <a:pt x="478" y="345"/>
                    </a:lnTo>
                    <a:lnTo>
                      <a:pt x="544" y="357"/>
                    </a:lnTo>
                    <a:lnTo>
                      <a:pt x="613" y="367"/>
                    </a:lnTo>
                    <a:lnTo>
                      <a:pt x="686" y="375"/>
                    </a:lnTo>
                    <a:lnTo>
                      <a:pt x="760" y="379"/>
                    </a:lnTo>
                    <a:lnTo>
                      <a:pt x="835" y="382"/>
                    </a:lnTo>
                    <a:lnTo>
                      <a:pt x="912" y="379"/>
                    </a:lnTo>
                    <a:lnTo>
                      <a:pt x="986" y="375"/>
                    </a:lnTo>
                    <a:lnTo>
                      <a:pt x="1058" y="367"/>
                    </a:lnTo>
                    <a:lnTo>
                      <a:pt x="1128" y="357"/>
                    </a:lnTo>
                    <a:lnTo>
                      <a:pt x="1194" y="345"/>
                    </a:lnTo>
                    <a:lnTo>
                      <a:pt x="1257" y="329"/>
                    </a:lnTo>
                    <a:lnTo>
                      <a:pt x="1317" y="312"/>
                    </a:lnTo>
                    <a:lnTo>
                      <a:pt x="1375" y="292"/>
                    </a:lnTo>
                    <a:lnTo>
                      <a:pt x="1427" y="269"/>
                    </a:lnTo>
                    <a:lnTo>
                      <a:pt x="1475" y="245"/>
                    </a:lnTo>
                    <a:lnTo>
                      <a:pt x="1518" y="220"/>
                    </a:lnTo>
                    <a:lnTo>
                      <a:pt x="1557" y="192"/>
                    </a:lnTo>
                    <a:lnTo>
                      <a:pt x="1590" y="163"/>
                    </a:lnTo>
                    <a:lnTo>
                      <a:pt x="1619" y="133"/>
                    </a:lnTo>
                    <a:lnTo>
                      <a:pt x="1642" y="101"/>
                    </a:lnTo>
                    <a:lnTo>
                      <a:pt x="1658" y="69"/>
                    </a:lnTo>
                    <a:lnTo>
                      <a:pt x="1668" y="34"/>
                    </a:lnTo>
                    <a:lnTo>
                      <a:pt x="1671" y="0"/>
                    </a:lnTo>
                    <a:lnTo>
                      <a:pt x="1671" y="1846"/>
                    </a:lnTo>
                    <a:lnTo>
                      <a:pt x="1668" y="1880"/>
                    </a:lnTo>
                    <a:lnTo>
                      <a:pt x="1658" y="1914"/>
                    </a:lnTo>
                    <a:lnTo>
                      <a:pt x="1642" y="1948"/>
                    </a:lnTo>
                    <a:lnTo>
                      <a:pt x="1619" y="1979"/>
                    </a:lnTo>
                    <a:lnTo>
                      <a:pt x="1590" y="2010"/>
                    </a:lnTo>
                    <a:lnTo>
                      <a:pt x="1557" y="2038"/>
                    </a:lnTo>
                    <a:lnTo>
                      <a:pt x="1518" y="2066"/>
                    </a:lnTo>
                    <a:lnTo>
                      <a:pt x="1475" y="2092"/>
                    </a:lnTo>
                    <a:lnTo>
                      <a:pt x="1427" y="2116"/>
                    </a:lnTo>
                    <a:lnTo>
                      <a:pt x="1375" y="2137"/>
                    </a:lnTo>
                    <a:lnTo>
                      <a:pt x="1317" y="2157"/>
                    </a:lnTo>
                    <a:lnTo>
                      <a:pt x="1257" y="2175"/>
                    </a:lnTo>
                    <a:lnTo>
                      <a:pt x="1194" y="2190"/>
                    </a:lnTo>
                    <a:lnTo>
                      <a:pt x="1128" y="2204"/>
                    </a:lnTo>
                    <a:lnTo>
                      <a:pt x="1058" y="2214"/>
                    </a:lnTo>
                    <a:lnTo>
                      <a:pt x="986" y="2221"/>
                    </a:lnTo>
                    <a:lnTo>
                      <a:pt x="912" y="2226"/>
                    </a:lnTo>
                    <a:lnTo>
                      <a:pt x="835" y="2227"/>
                    </a:lnTo>
                    <a:lnTo>
                      <a:pt x="760" y="2226"/>
                    </a:lnTo>
                    <a:lnTo>
                      <a:pt x="686" y="2221"/>
                    </a:lnTo>
                    <a:lnTo>
                      <a:pt x="613" y="2214"/>
                    </a:lnTo>
                    <a:lnTo>
                      <a:pt x="544" y="2204"/>
                    </a:lnTo>
                    <a:lnTo>
                      <a:pt x="478" y="2190"/>
                    </a:lnTo>
                    <a:lnTo>
                      <a:pt x="414" y="2175"/>
                    </a:lnTo>
                    <a:lnTo>
                      <a:pt x="353" y="2157"/>
                    </a:lnTo>
                    <a:lnTo>
                      <a:pt x="297" y="2137"/>
                    </a:lnTo>
                    <a:lnTo>
                      <a:pt x="245" y="2116"/>
                    </a:lnTo>
                    <a:lnTo>
                      <a:pt x="197" y="2092"/>
                    </a:lnTo>
                    <a:lnTo>
                      <a:pt x="153" y="2066"/>
                    </a:lnTo>
                    <a:lnTo>
                      <a:pt x="114" y="2038"/>
                    </a:lnTo>
                    <a:lnTo>
                      <a:pt x="80" y="2010"/>
                    </a:lnTo>
                    <a:lnTo>
                      <a:pt x="52" y="1979"/>
                    </a:lnTo>
                    <a:lnTo>
                      <a:pt x="30" y="1948"/>
                    </a:lnTo>
                    <a:lnTo>
                      <a:pt x="14" y="1914"/>
                    </a:lnTo>
                    <a:lnTo>
                      <a:pt x="4" y="1880"/>
                    </a:lnTo>
                    <a:lnTo>
                      <a:pt x="0" y="18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5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39" name="Freeform 154"/>
              <p:cNvSpPr>
                <a:spLocks/>
              </p:cNvSpPr>
              <p:nvPr/>
            </p:nvSpPr>
            <p:spPr bwMode="auto">
              <a:xfrm>
                <a:off x="1558" y="2538"/>
                <a:ext cx="186" cy="165"/>
              </a:xfrm>
              <a:custGeom>
                <a:avLst/>
                <a:gdLst>
                  <a:gd name="T0" fmla="*/ 4 w 1671"/>
                  <a:gd name="T1" fmla="*/ 34 h 1655"/>
                  <a:gd name="T2" fmla="*/ 30 w 1671"/>
                  <a:gd name="T3" fmla="*/ 101 h 1655"/>
                  <a:gd name="T4" fmla="*/ 80 w 1671"/>
                  <a:gd name="T5" fmla="*/ 163 h 1655"/>
                  <a:gd name="T6" fmla="*/ 153 w 1671"/>
                  <a:gd name="T7" fmla="*/ 220 h 1655"/>
                  <a:gd name="T8" fmla="*/ 245 w 1671"/>
                  <a:gd name="T9" fmla="*/ 269 h 1655"/>
                  <a:gd name="T10" fmla="*/ 353 w 1671"/>
                  <a:gd name="T11" fmla="*/ 312 h 1655"/>
                  <a:gd name="T12" fmla="*/ 478 w 1671"/>
                  <a:gd name="T13" fmla="*/ 345 h 1655"/>
                  <a:gd name="T14" fmla="*/ 613 w 1671"/>
                  <a:gd name="T15" fmla="*/ 368 h 1655"/>
                  <a:gd name="T16" fmla="*/ 760 w 1671"/>
                  <a:gd name="T17" fmla="*/ 380 h 1655"/>
                  <a:gd name="T18" fmla="*/ 912 w 1671"/>
                  <a:gd name="T19" fmla="*/ 380 h 1655"/>
                  <a:gd name="T20" fmla="*/ 1058 w 1671"/>
                  <a:gd name="T21" fmla="*/ 368 h 1655"/>
                  <a:gd name="T22" fmla="*/ 1194 w 1671"/>
                  <a:gd name="T23" fmla="*/ 345 h 1655"/>
                  <a:gd name="T24" fmla="*/ 1317 w 1671"/>
                  <a:gd name="T25" fmla="*/ 312 h 1655"/>
                  <a:gd name="T26" fmla="*/ 1427 w 1671"/>
                  <a:gd name="T27" fmla="*/ 269 h 1655"/>
                  <a:gd name="T28" fmla="*/ 1518 w 1671"/>
                  <a:gd name="T29" fmla="*/ 220 h 1655"/>
                  <a:gd name="T30" fmla="*/ 1590 w 1671"/>
                  <a:gd name="T31" fmla="*/ 163 h 1655"/>
                  <a:gd name="T32" fmla="*/ 1642 w 1671"/>
                  <a:gd name="T33" fmla="*/ 101 h 1655"/>
                  <a:gd name="T34" fmla="*/ 1668 w 1671"/>
                  <a:gd name="T35" fmla="*/ 34 h 1655"/>
                  <a:gd name="T36" fmla="*/ 1671 w 1671"/>
                  <a:gd name="T37" fmla="*/ 1212 h 1655"/>
                  <a:gd name="T38" fmla="*/ 1658 w 1671"/>
                  <a:gd name="T39" fmla="*/ 1283 h 1655"/>
                  <a:gd name="T40" fmla="*/ 1619 w 1671"/>
                  <a:gd name="T41" fmla="*/ 1353 h 1655"/>
                  <a:gd name="T42" fmla="*/ 1557 w 1671"/>
                  <a:gd name="T43" fmla="*/ 1421 h 1655"/>
                  <a:gd name="T44" fmla="*/ 1475 w 1671"/>
                  <a:gd name="T45" fmla="*/ 1484 h 1655"/>
                  <a:gd name="T46" fmla="*/ 1375 w 1671"/>
                  <a:gd name="T47" fmla="*/ 1539 h 1655"/>
                  <a:gd name="T48" fmla="*/ 1257 w 1671"/>
                  <a:gd name="T49" fmla="*/ 1587 h 1655"/>
                  <a:gd name="T50" fmla="*/ 1128 w 1671"/>
                  <a:gd name="T51" fmla="*/ 1623 h 1655"/>
                  <a:gd name="T52" fmla="*/ 986 w 1671"/>
                  <a:gd name="T53" fmla="*/ 1646 h 1655"/>
                  <a:gd name="T54" fmla="*/ 835 w 1671"/>
                  <a:gd name="T55" fmla="*/ 1655 h 1655"/>
                  <a:gd name="T56" fmla="*/ 686 w 1671"/>
                  <a:gd name="T57" fmla="*/ 1646 h 1655"/>
                  <a:gd name="T58" fmla="*/ 544 w 1671"/>
                  <a:gd name="T59" fmla="*/ 1623 h 1655"/>
                  <a:gd name="T60" fmla="*/ 414 w 1671"/>
                  <a:gd name="T61" fmla="*/ 1587 h 1655"/>
                  <a:gd name="T62" fmla="*/ 297 w 1671"/>
                  <a:gd name="T63" fmla="*/ 1539 h 1655"/>
                  <a:gd name="T64" fmla="*/ 197 w 1671"/>
                  <a:gd name="T65" fmla="*/ 1484 h 1655"/>
                  <a:gd name="T66" fmla="*/ 114 w 1671"/>
                  <a:gd name="T67" fmla="*/ 1421 h 1655"/>
                  <a:gd name="T68" fmla="*/ 52 w 1671"/>
                  <a:gd name="T69" fmla="*/ 1353 h 1655"/>
                  <a:gd name="T70" fmla="*/ 14 w 1671"/>
                  <a:gd name="T71" fmla="*/ 1283 h 1655"/>
                  <a:gd name="T72" fmla="*/ 0 w 1671"/>
                  <a:gd name="T73" fmla="*/ 1212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1" h="1655">
                    <a:moveTo>
                      <a:pt x="0" y="0"/>
                    </a:moveTo>
                    <a:lnTo>
                      <a:pt x="4" y="34"/>
                    </a:lnTo>
                    <a:lnTo>
                      <a:pt x="14" y="68"/>
                    </a:lnTo>
                    <a:lnTo>
                      <a:pt x="30" y="101"/>
                    </a:lnTo>
                    <a:lnTo>
                      <a:pt x="52" y="133"/>
                    </a:lnTo>
                    <a:lnTo>
                      <a:pt x="80" y="163"/>
                    </a:lnTo>
                    <a:lnTo>
                      <a:pt x="114" y="192"/>
                    </a:lnTo>
                    <a:lnTo>
                      <a:pt x="153" y="220"/>
                    </a:lnTo>
                    <a:lnTo>
                      <a:pt x="197" y="245"/>
                    </a:lnTo>
                    <a:lnTo>
                      <a:pt x="245" y="269"/>
                    </a:lnTo>
                    <a:lnTo>
                      <a:pt x="297" y="292"/>
                    </a:lnTo>
                    <a:lnTo>
                      <a:pt x="353" y="312"/>
                    </a:lnTo>
                    <a:lnTo>
                      <a:pt x="414" y="329"/>
                    </a:lnTo>
                    <a:lnTo>
                      <a:pt x="478" y="345"/>
                    </a:lnTo>
                    <a:lnTo>
                      <a:pt x="544" y="357"/>
                    </a:lnTo>
                    <a:lnTo>
                      <a:pt x="613" y="368"/>
                    </a:lnTo>
                    <a:lnTo>
                      <a:pt x="686" y="375"/>
                    </a:lnTo>
                    <a:lnTo>
                      <a:pt x="760" y="380"/>
                    </a:lnTo>
                    <a:lnTo>
                      <a:pt x="835" y="381"/>
                    </a:lnTo>
                    <a:lnTo>
                      <a:pt x="912" y="380"/>
                    </a:lnTo>
                    <a:lnTo>
                      <a:pt x="986" y="375"/>
                    </a:lnTo>
                    <a:lnTo>
                      <a:pt x="1058" y="368"/>
                    </a:lnTo>
                    <a:lnTo>
                      <a:pt x="1128" y="357"/>
                    </a:lnTo>
                    <a:lnTo>
                      <a:pt x="1194" y="345"/>
                    </a:lnTo>
                    <a:lnTo>
                      <a:pt x="1257" y="329"/>
                    </a:lnTo>
                    <a:lnTo>
                      <a:pt x="1317" y="312"/>
                    </a:lnTo>
                    <a:lnTo>
                      <a:pt x="1375" y="292"/>
                    </a:lnTo>
                    <a:lnTo>
                      <a:pt x="1427" y="269"/>
                    </a:lnTo>
                    <a:lnTo>
                      <a:pt x="1475" y="245"/>
                    </a:lnTo>
                    <a:lnTo>
                      <a:pt x="1518" y="220"/>
                    </a:lnTo>
                    <a:lnTo>
                      <a:pt x="1557" y="192"/>
                    </a:lnTo>
                    <a:lnTo>
                      <a:pt x="1590" y="163"/>
                    </a:lnTo>
                    <a:lnTo>
                      <a:pt x="1619" y="133"/>
                    </a:lnTo>
                    <a:lnTo>
                      <a:pt x="1642" y="101"/>
                    </a:lnTo>
                    <a:lnTo>
                      <a:pt x="1658" y="68"/>
                    </a:lnTo>
                    <a:lnTo>
                      <a:pt x="1668" y="34"/>
                    </a:lnTo>
                    <a:lnTo>
                      <a:pt x="1671" y="0"/>
                    </a:lnTo>
                    <a:lnTo>
                      <a:pt x="1671" y="1212"/>
                    </a:lnTo>
                    <a:lnTo>
                      <a:pt x="1668" y="1248"/>
                    </a:lnTo>
                    <a:lnTo>
                      <a:pt x="1658" y="1283"/>
                    </a:lnTo>
                    <a:lnTo>
                      <a:pt x="1642" y="1319"/>
                    </a:lnTo>
                    <a:lnTo>
                      <a:pt x="1619" y="1353"/>
                    </a:lnTo>
                    <a:lnTo>
                      <a:pt x="1590" y="1387"/>
                    </a:lnTo>
                    <a:lnTo>
                      <a:pt x="1557" y="1421"/>
                    </a:lnTo>
                    <a:lnTo>
                      <a:pt x="1518" y="1453"/>
                    </a:lnTo>
                    <a:lnTo>
                      <a:pt x="1475" y="1484"/>
                    </a:lnTo>
                    <a:lnTo>
                      <a:pt x="1427" y="1513"/>
                    </a:lnTo>
                    <a:lnTo>
                      <a:pt x="1375" y="1539"/>
                    </a:lnTo>
                    <a:lnTo>
                      <a:pt x="1317" y="1565"/>
                    </a:lnTo>
                    <a:lnTo>
                      <a:pt x="1257" y="1587"/>
                    </a:lnTo>
                    <a:lnTo>
                      <a:pt x="1194" y="1606"/>
                    </a:lnTo>
                    <a:lnTo>
                      <a:pt x="1128" y="1623"/>
                    </a:lnTo>
                    <a:lnTo>
                      <a:pt x="1058" y="1636"/>
                    </a:lnTo>
                    <a:lnTo>
                      <a:pt x="986" y="1646"/>
                    </a:lnTo>
                    <a:lnTo>
                      <a:pt x="912" y="1653"/>
                    </a:lnTo>
                    <a:lnTo>
                      <a:pt x="835" y="1655"/>
                    </a:lnTo>
                    <a:lnTo>
                      <a:pt x="760" y="1653"/>
                    </a:lnTo>
                    <a:lnTo>
                      <a:pt x="686" y="1646"/>
                    </a:lnTo>
                    <a:lnTo>
                      <a:pt x="613" y="1636"/>
                    </a:lnTo>
                    <a:lnTo>
                      <a:pt x="544" y="1623"/>
                    </a:lnTo>
                    <a:lnTo>
                      <a:pt x="478" y="1606"/>
                    </a:lnTo>
                    <a:lnTo>
                      <a:pt x="414" y="1587"/>
                    </a:lnTo>
                    <a:lnTo>
                      <a:pt x="353" y="1565"/>
                    </a:lnTo>
                    <a:lnTo>
                      <a:pt x="297" y="1539"/>
                    </a:lnTo>
                    <a:lnTo>
                      <a:pt x="245" y="1513"/>
                    </a:lnTo>
                    <a:lnTo>
                      <a:pt x="197" y="1484"/>
                    </a:lnTo>
                    <a:lnTo>
                      <a:pt x="153" y="1453"/>
                    </a:lnTo>
                    <a:lnTo>
                      <a:pt x="114" y="1421"/>
                    </a:lnTo>
                    <a:lnTo>
                      <a:pt x="80" y="1387"/>
                    </a:lnTo>
                    <a:lnTo>
                      <a:pt x="52" y="1353"/>
                    </a:lnTo>
                    <a:lnTo>
                      <a:pt x="30" y="1319"/>
                    </a:lnTo>
                    <a:lnTo>
                      <a:pt x="14" y="1283"/>
                    </a:lnTo>
                    <a:lnTo>
                      <a:pt x="4" y="1248"/>
                    </a:lnTo>
                    <a:lnTo>
                      <a:pt x="0" y="1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AB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40" name="Freeform 155"/>
              <p:cNvSpPr>
                <a:spLocks/>
              </p:cNvSpPr>
              <p:nvPr/>
            </p:nvSpPr>
            <p:spPr bwMode="auto">
              <a:xfrm>
                <a:off x="1558" y="2468"/>
                <a:ext cx="184" cy="76"/>
              </a:xfrm>
              <a:custGeom>
                <a:avLst/>
                <a:gdLst>
                  <a:gd name="T0" fmla="*/ 916 w 1659"/>
                  <a:gd name="T1" fmla="*/ 3 h 765"/>
                  <a:gd name="T2" fmla="*/ 1069 w 1659"/>
                  <a:gd name="T3" fmla="*/ 16 h 765"/>
                  <a:gd name="T4" fmla="*/ 1167 w 1659"/>
                  <a:gd name="T5" fmla="*/ 112 h 765"/>
                  <a:gd name="T6" fmla="*/ 1260 w 1659"/>
                  <a:gd name="T7" fmla="*/ 199 h 765"/>
                  <a:gd name="T8" fmla="*/ 1350 w 1659"/>
                  <a:gd name="T9" fmla="*/ 274 h 765"/>
                  <a:gd name="T10" fmla="*/ 1435 w 1659"/>
                  <a:gd name="T11" fmla="*/ 338 h 765"/>
                  <a:gd name="T12" fmla="*/ 1511 w 1659"/>
                  <a:gd name="T13" fmla="*/ 387 h 765"/>
                  <a:gd name="T14" fmla="*/ 1578 w 1659"/>
                  <a:gd name="T15" fmla="*/ 422 h 765"/>
                  <a:gd name="T16" fmla="*/ 1635 w 1659"/>
                  <a:gd name="T17" fmla="*/ 442 h 765"/>
                  <a:gd name="T18" fmla="*/ 1644 w 1659"/>
                  <a:gd name="T19" fmla="*/ 478 h 765"/>
                  <a:gd name="T20" fmla="*/ 1594 w 1659"/>
                  <a:gd name="T21" fmla="*/ 542 h 765"/>
                  <a:gd name="T22" fmla="*/ 1522 w 1659"/>
                  <a:gd name="T23" fmla="*/ 599 h 765"/>
                  <a:gd name="T24" fmla="*/ 1431 w 1659"/>
                  <a:gd name="T25" fmla="*/ 650 h 765"/>
                  <a:gd name="T26" fmla="*/ 1321 w 1659"/>
                  <a:gd name="T27" fmla="*/ 692 h 765"/>
                  <a:gd name="T28" fmla="*/ 1197 w 1659"/>
                  <a:gd name="T29" fmla="*/ 727 h 765"/>
                  <a:gd name="T30" fmla="*/ 1060 w 1659"/>
                  <a:gd name="T31" fmla="*/ 750 h 765"/>
                  <a:gd name="T32" fmla="*/ 913 w 1659"/>
                  <a:gd name="T33" fmla="*/ 762 h 765"/>
                  <a:gd name="T34" fmla="*/ 760 w 1659"/>
                  <a:gd name="T35" fmla="*/ 762 h 765"/>
                  <a:gd name="T36" fmla="*/ 613 w 1659"/>
                  <a:gd name="T37" fmla="*/ 750 h 765"/>
                  <a:gd name="T38" fmla="*/ 478 w 1659"/>
                  <a:gd name="T39" fmla="*/ 728 h 765"/>
                  <a:gd name="T40" fmla="*/ 353 w 1659"/>
                  <a:gd name="T41" fmla="*/ 695 h 765"/>
                  <a:gd name="T42" fmla="*/ 245 w 1659"/>
                  <a:gd name="T43" fmla="*/ 652 h 765"/>
                  <a:gd name="T44" fmla="*/ 153 w 1659"/>
                  <a:gd name="T45" fmla="*/ 603 h 765"/>
                  <a:gd name="T46" fmla="*/ 80 w 1659"/>
                  <a:gd name="T47" fmla="*/ 546 h 765"/>
                  <a:gd name="T48" fmla="*/ 30 w 1659"/>
                  <a:gd name="T49" fmla="*/ 484 h 765"/>
                  <a:gd name="T50" fmla="*/ 4 w 1659"/>
                  <a:gd name="T51" fmla="*/ 417 h 765"/>
                  <a:gd name="T52" fmla="*/ 4 w 1659"/>
                  <a:gd name="T53" fmla="*/ 347 h 765"/>
                  <a:gd name="T54" fmla="*/ 30 w 1659"/>
                  <a:gd name="T55" fmla="*/ 281 h 765"/>
                  <a:gd name="T56" fmla="*/ 80 w 1659"/>
                  <a:gd name="T57" fmla="*/ 219 h 765"/>
                  <a:gd name="T58" fmla="*/ 153 w 1659"/>
                  <a:gd name="T59" fmla="*/ 162 h 765"/>
                  <a:gd name="T60" fmla="*/ 245 w 1659"/>
                  <a:gd name="T61" fmla="*/ 112 h 765"/>
                  <a:gd name="T62" fmla="*/ 353 w 1659"/>
                  <a:gd name="T63" fmla="*/ 70 h 765"/>
                  <a:gd name="T64" fmla="*/ 478 w 1659"/>
                  <a:gd name="T65" fmla="*/ 37 h 765"/>
                  <a:gd name="T66" fmla="*/ 613 w 1659"/>
                  <a:gd name="T67" fmla="*/ 15 h 765"/>
                  <a:gd name="T68" fmla="*/ 760 w 1659"/>
                  <a:gd name="T69" fmla="*/ 3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59" h="765">
                    <a:moveTo>
                      <a:pt x="835" y="0"/>
                    </a:moveTo>
                    <a:lnTo>
                      <a:pt x="916" y="3"/>
                    </a:lnTo>
                    <a:lnTo>
                      <a:pt x="994" y="8"/>
                    </a:lnTo>
                    <a:lnTo>
                      <a:pt x="1069" y="16"/>
                    </a:lnTo>
                    <a:lnTo>
                      <a:pt x="1118" y="66"/>
                    </a:lnTo>
                    <a:lnTo>
                      <a:pt x="1167" y="112"/>
                    </a:lnTo>
                    <a:lnTo>
                      <a:pt x="1214" y="158"/>
                    </a:lnTo>
                    <a:lnTo>
                      <a:pt x="1260" y="199"/>
                    </a:lnTo>
                    <a:lnTo>
                      <a:pt x="1306" y="239"/>
                    </a:lnTo>
                    <a:lnTo>
                      <a:pt x="1350" y="274"/>
                    </a:lnTo>
                    <a:lnTo>
                      <a:pt x="1394" y="308"/>
                    </a:lnTo>
                    <a:lnTo>
                      <a:pt x="1435" y="338"/>
                    </a:lnTo>
                    <a:lnTo>
                      <a:pt x="1474" y="364"/>
                    </a:lnTo>
                    <a:lnTo>
                      <a:pt x="1511" y="387"/>
                    </a:lnTo>
                    <a:lnTo>
                      <a:pt x="1545" y="406"/>
                    </a:lnTo>
                    <a:lnTo>
                      <a:pt x="1578" y="422"/>
                    </a:lnTo>
                    <a:lnTo>
                      <a:pt x="1609" y="434"/>
                    </a:lnTo>
                    <a:lnTo>
                      <a:pt x="1635" y="442"/>
                    </a:lnTo>
                    <a:lnTo>
                      <a:pt x="1659" y="445"/>
                    </a:lnTo>
                    <a:lnTo>
                      <a:pt x="1644" y="478"/>
                    </a:lnTo>
                    <a:lnTo>
                      <a:pt x="1622" y="511"/>
                    </a:lnTo>
                    <a:lnTo>
                      <a:pt x="1594" y="542"/>
                    </a:lnTo>
                    <a:lnTo>
                      <a:pt x="1561" y="572"/>
                    </a:lnTo>
                    <a:lnTo>
                      <a:pt x="1522" y="599"/>
                    </a:lnTo>
                    <a:lnTo>
                      <a:pt x="1479" y="626"/>
                    </a:lnTo>
                    <a:lnTo>
                      <a:pt x="1431" y="650"/>
                    </a:lnTo>
                    <a:lnTo>
                      <a:pt x="1379" y="672"/>
                    </a:lnTo>
                    <a:lnTo>
                      <a:pt x="1321" y="692"/>
                    </a:lnTo>
                    <a:lnTo>
                      <a:pt x="1261" y="711"/>
                    </a:lnTo>
                    <a:lnTo>
                      <a:pt x="1197" y="727"/>
                    </a:lnTo>
                    <a:lnTo>
                      <a:pt x="1131" y="740"/>
                    </a:lnTo>
                    <a:lnTo>
                      <a:pt x="1060" y="750"/>
                    </a:lnTo>
                    <a:lnTo>
                      <a:pt x="988" y="758"/>
                    </a:lnTo>
                    <a:lnTo>
                      <a:pt x="913" y="762"/>
                    </a:lnTo>
                    <a:lnTo>
                      <a:pt x="835" y="765"/>
                    </a:lnTo>
                    <a:lnTo>
                      <a:pt x="760" y="762"/>
                    </a:lnTo>
                    <a:lnTo>
                      <a:pt x="686" y="758"/>
                    </a:lnTo>
                    <a:lnTo>
                      <a:pt x="613" y="750"/>
                    </a:lnTo>
                    <a:lnTo>
                      <a:pt x="544" y="740"/>
                    </a:lnTo>
                    <a:lnTo>
                      <a:pt x="478" y="728"/>
                    </a:lnTo>
                    <a:lnTo>
                      <a:pt x="414" y="712"/>
                    </a:lnTo>
                    <a:lnTo>
                      <a:pt x="353" y="695"/>
                    </a:lnTo>
                    <a:lnTo>
                      <a:pt x="297" y="675"/>
                    </a:lnTo>
                    <a:lnTo>
                      <a:pt x="245" y="652"/>
                    </a:lnTo>
                    <a:lnTo>
                      <a:pt x="197" y="628"/>
                    </a:lnTo>
                    <a:lnTo>
                      <a:pt x="153" y="603"/>
                    </a:lnTo>
                    <a:lnTo>
                      <a:pt x="114" y="575"/>
                    </a:lnTo>
                    <a:lnTo>
                      <a:pt x="80" y="546"/>
                    </a:lnTo>
                    <a:lnTo>
                      <a:pt x="52" y="516"/>
                    </a:lnTo>
                    <a:lnTo>
                      <a:pt x="30" y="484"/>
                    </a:lnTo>
                    <a:lnTo>
                      <a:pt x="14" y="452"/>
                    </a:lnTo>
                    <a:lnTo>
                      <a:pt x="4" y="417"/>
                    </a:lnTo>
                    <a:lnTo>
                      <a:pt x="0" y="383"/>
                    </a:lnTo>
                    <a:lnTo>
                      <a:pt x="4" y="347"/>
                    </a:lnTo>
                    <a:lnTo>
                      <a:pt x="14" y="314"/>
                    </a:lnTo>
                    <a:lnTo>
                      <a:pt x="30" y="281"/>
                    </a:lnTo>
                    <a:lnTo>
                      <a:pt x="52" y="249"/>
                    </a:lnTo>
                    <a:lnTo>
                      <a:pt x="80" y="219"/>
                    </a:lnTo>
                    <a:lnTo>
                      <a:pt x="114" y="190"/>
                    </a:lnTo>
                    <a:lnTo>
                      <a:pt x="153" y="162"/>
                    </a:lnTo>
                    <a:lnTo>
                      <a:pt x="197" y="137"/>
                    </a:lnTo>
                    <a:lnTo>
                      <a:pt x="245" y="112"/>
                    </a:lnTo>
                    <a:lnTo>
                      <a:pt x="297" y="90"/>
                    </a:lnTo>
                    <a:lnTo>
                      <a:pt x="353" y="70"/>
                    </a:lnTo>
                    <a:lnTo>
                      <a:pt x="414" y="52"/>
                    </a:lnTo>
                    <a:lnTo>
                      <a:pt x="478" y="37"/>
                    </a:lnTo>
                    <a:lnTo>
                      <a:pt x="544" y="25"/>
                    </a:lnTo>
                    <a:lnTo>
                      <a:pt x="613" y="15"/>
                    </a:lnTo>
                    <a:lnTo>
                      <a:pt x="686" y="7"/>
                    </a:lnTo>
                    <a:lnTo>
                      <a:pt x="760" y="3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6A331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41" name="Freeform 156"/>
              <p:cNvSpPr>
                <a:spLocks/>
              </p:cNvSpPr>
              <p:nvPr/>
            </p:nvSpPr>
            <p:spPr bwMode="auto">
              <a:xfrm>
                <a:off x="1615" y="2379"/>
                <a:ext cx="135" cy="134"/>
              </a:xfrm>
              <a:custGeom>
                <a:avLst/>
                <a:gdLst>
                  <a:gd name="T0" fmla="*/ 88 w 1213"/>
                  <a:gd name="T1" fmla="*/ 3 h 1340"/>
                  <a:gd name="T2" fmla="*/ 145 w 1213"/>
                  <a:gd name="T3" fmla="*/ 21 h 1340"/>
                  <a:gd name="T4" fmla="*/ 210 w 1213"/>
                  <a:gd name="T5" fmla="*/ 55 h 1340"/>
                  <a:gd name="T6" fmla="*/ 285 w 1213"/>
                  <a:gd name="T7" fmla="*/ 102 h 1340"/>
                  <a:gd name="T8" fmla="*/ 368 w 1213"/>
                  <a:gd name="T9" fmla="*/ 162 h 1340"/>
                  <a:gd name="T10" fmla="*/ 456 w 1213"/>
                  <a:gd name="T11" fmla="*/ 237 h 1340"/>
                  <a:gd name="T12" fmla="*/ 549 w 1213"/>
                  <a:gd name="T13" fmla="*/ 321 h 1340"/>
                  <a:gd name="T14" fmla="*/ 646 w 1213"/>
                  <a:gd name="T15" fmla="*/ 415 h 1340"/>
                  <a:gd name="T16" fmla="*/ 743 w 1213"/>
                  <a:gd name="T17" fmla="*/ 519 h 1340"/>
                  <a:gd name="T18" fmla="*/ 837 w 1213"/>
                  <a:gd name="T19" fmla="*/ 627 h 1340"/>
                  <a:gd name="T20" fmla="*/ 923 w 1213"/>
                  <a:gd name="T21" fmla="*/ 734 h 1340"/>
                  <a:gd name="T22" fmla="*/ 999 w 1213"/>
                  <a:gd name="T23" fmla="*/ 836 h 1340"/>
                  <a:gd name="T24" fmla="*/ 1065 w 1213"/>
                  <a:gd name="T25" fmla="*/ 934 h 1340"/>
                  <a:gd name="T26" fmla="*/ 1121 w 1213"/>
                  <a:gd name="T27" fmla="*/ 1025 h 1340"/>
                  <a:gd name="T28" fmla="*/ 1164 w 1213"/>
                  <a:gd name="T29" fmla="*/ 1107 h 1340"/>
                  <a:gd name="T30" fmla="*/ 1194 w 1213"/>
                  <a:gd name="T31" fmla="*/ 1180 h 1340"/>
                  <a:gd name="T32" fmla="*/ 1210 w 1213"/>
                  <a:gd name="T33" fmla="*/ 1241 h 1340"/>
                  <a:gd name="T34" fmla="*/ 1212 w 1213"/>
                  <a:gd name="T35" fmla="*/ 1290 h 1340"/>
                  <a:gd name="T36" fmla="*/ 1197 w 1213"/>
                  <a:gd name="T37" fmla="*/ 1322 h 1340"/>
                  <a:gd name="T38" fmla="*/ 1167 w 1213"/>
                  <a:gd name="T39" fmla="*/ 1339 h 1340"/>
                  <a:gd name="T40" fmla="*/ 1124 w 1213"/>
                  <a:gd name="T41" fmla="*/ 1337 h 1340"/>
                  <a:gd name="T42" fmla="*/ 1068 w 1213"/>
                  <a:gd name="T43" fmla="*/ 1319 h 1340"/>
                  <a:gd name="T44" fmla="*/ 1002 w 1213"/>
                  <a:gd name="T45" fmla="*/ 1286 h 1340"/>
                  <a:gd name="T46" fmla="*/ 928 w 1213"/>
                  <a:gd name="T47" fmla="*/ 1238 h 1340"/>
                  <a:gd name="T48" fmla="*/ 845 w 1213"/>
                  <a:gd name="T49" fmla="*/ 1177 h 1340"/>
                  <a:gd name="T50" fmla="*/ 756 w 1213"/>
                  <a:gd name="T51" fmla="*/ 1104 h 1340"/>
                  <a:gd name="T52" fmla="*/ 664 w 1213"/>
                  <a:gd name="T53" fmla="*/ 1020 h 1340"/>
                  <a:gd name="T54" fmla="*/ 567 w 1213"/>
                  <a:gd name="T55" fmla="*/ 925 h 1340"/>
                  <a:gd name="T56" fmla="*/ 470 w 1213"/>
                  <a:gd name="T57" fmla="*/ 821 h 1340"/>
                  <a:gd name="T58" fmla="*/ 347 w 1213"/>
                  <a:gd name="T59" fmla="*/ 679 h 1340"/>
                  <a:gd name="T60" fmla="*/ 240 w 1213"/>
                  <a:gd name="T61" fmla="*/ 542 h 1340"/>
                  <a:gd name="T62" fmla="*/ 110 w 1213"/>
                  <a:gd name="T63" fmla="*/ 344 h 1340"/>
                  <a:gd name="T64" fmla="*/ 63 w 1213"/>
                  <a:gd name="T65" fmla="*/ 261 h 1340"/>
                  <a:gd name="T66" fmla="*/ 29 w 1213"/>
                  <a:gd name="T67" fmla="*/ 187 h 1340"/>
                  <a:gd name="T68" fmla="*/ 8 w 1213"/>
                  <a:gd name="T69" fmla="*/ 122 h 1340"/>
                  <a:gd name="T70" fmla="*/ 0 w 1213"/>
                  <a:gd name="T71" fmla="*/ 70 h 1340"/>
                  <a:gd name="T72" fmla="*/ 6 w 1213"/>
                  <a:gd name="T73" fmla="*/ 31 h 1340"/>
                  <a:gd name="T74" fmla="*/ 28 w 1213"/>
                  <a:gd name="T75" fmla="*/ 7 h 1340"/>
                  <a:gd name="T76" fmla="*/ 65 w 1213"/>
                  <a:gd name="T77" fmla="*/ 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3" h="1340">
                    <a:moveTo>
                      <a:pt x="65" y="0"/>
                    </a:moveTo>
                    <a:lnTo>
                      <a:pt x="88" y="3"/>
                    </a:lnTo>
                    <a:lnTo>
                      <a:pt x="116" y="10"/>
                    </a:lnTo>
                    <a:lnTo>
                      <a:pt x="145" y="21"/>
                    </a:lnTo>
                    <a:lnTo>
                      <a:pt x="176" y="36"/>
                    </a:lnTo>
                    <a:lnTo>
                      <a:pt x="210" y="55"/>
                    </a:lnTo>
                    <a:lnTo>
                      <a:pt x="247" y="77"/>
                    </a:lnTo>
                    <a:lnTo>
                      <a:pt x="285" y="102"/>
                    </a:lnTo>
                    <a:lnTo>
                      <a:pt x="325" y="131"/>
                    </a:lnTo>
                    <a:lnTo>
                      <a:pt x="368" y="162"/>
                    </a:lnTo>
                    <a:lnTo>
                      <a:pt x="412" y="198"/>
                    </a:lnTo>
                    <a:lnTo>
                      <a:pt x="456" y="237"/>
                    </a:lnTo>
                    <a:lnTo>
                      <a:pt x="502" y="277"/>
                    </a:lnTo>
                    <a:lnTo>
                      <a:pt x="549" y="321"/>
                    </a:lnTo>
                    <a:lnTo>
                      <a:pt x="598" y="366"/>
                    </a:lnTo>
                    <a:lnTo>
                      <a:pt x="646" y="415"/>
                    </a:lnTo>
                    <a:lnTo>
                      <a:pt x="694" y="466"/>
                    </a:lnTo>
                    <a:lnTo>
                      <a:pt x="743" y="519"/>
                    </a:lnTo>
                    <a:lnTo>
                      <a:pt x="791" y="573"/>
                    </a:lnTo>
                    <a:lnTo>
                      <a:pt x="837" y="627"/>
                    </a:lnTo>
                    <a:lnTo>
                      <a:pt x="881" y="680"/>
                    </a:lnTo>
                    <a:lnTo>
                      <a:pt x="923" y="734"/>
                    </a:lnTo>
                    <a:lnTo>
                      <a:pt x="962" y="786"/>
                    </a:lnTo>
                    <a:lnTo>
                      <a:pt x="999" y="836"/>
                    </a:lnTo>
                    <a:lnTo>
                      <a:pt x="1033" y="885"/>
                    </a:lnTo>
                    <a:lnTo>
                      <a:pt x="1065" y="934"/>
                    </a:lnTo>
                    <a:lnTo>
                      <a:pt x="1095" y="980"/>
                    </a:lnTo>
                    <a:lnTo>
                      <a:pt x="1121" y="1025"/>
                    </a:lnTo>
                    <a:lnTo>
                      <a:pt x="1144" y="1067"/>
                    </a:lnTo>
                    <a:lnTo>
                      <a:pt x="1164" y="1107"/>
                    </a:lnTo>
                    <a:lnTo>
                      <a:pt x="1181" y="1145"/>
                    </a:lnTo>
                    <a:lnTo>
                      <a:pt x="1194" y="1180"/>
                    </a:lnTo>
                    <a:lnTo>
                      <a:pt x="1204" y="1213"/>
                    </a:lnTo>
                    <a:lnTo>
                      <a:pt x="1210" y="1241"/>
                    </a:lnTo>
                    <a:lnTo>
                      <a:pt x="1213" y="1268"/>
                    </a:lnTo>
                    <a:lnTo>
                      <a:pt x="1212" y="1290"/>
                    </a:lnTo>
                    <a:lnTo>
                      <a:pt x="1206" y="1308"/>
                    </a:lnTo>
                    <a:lnTo>
                      <a:pt x="1197" y="1322"/>
                    </a:lnTo>
                    <a:lnTo>
                      <a:pt x="1184" y="1334"/>
                    </a:lnTo>
                    <a:lnTo>
                      <a:pt x="1167" y="1339"/>
                    </a:lnTo>
                    <a:lnTo>
                      <a:pt x="1147" y="1340"/>
                    </a:lnTo>
                    <a:lnTo>
                      <a:pt x="1124" y="1337"/>
                    </a:lnTo>
                    <a:lnTo>
                      <a:pt x="1098" y="1330"/>
                    </a:lnTo>
                    <a:lnTo>
                      <a:pt x="1068" y="1319"/>
                    </a:lnTo>
                    <a:lnTo>
                      <a:pt x="1036" y="1305"/>
                    </a:lnTo>
                    <a:lnTo>
                      <a:pt x="1002" y="1286"/>
                    </a:lnTo>
                    <a:lnTo>
                      <a:pt x="966" y="1264"/>
                    </a:lnTo>
                    <a:lnTo>
                      <a:pt x="928" y="1238"/>
                    </a:lnTo>
                    <a:lnTo>
                      <a:pt x="887" y="1209"/>
                    </a:lnTo>
                    <a:lnTo>
                      <a:pt x="845" y="1177"/>
                    </a:lnTo>
                    <a:lnTo>
                      <a:pt x="801" y="1143"/>
                    </a:lnTo>
                    <a:lnTo>
                      <a:pt x="756" y="1104"/>
                    </a:lnTo>
                    <a:lnTo>
                      <a:pt x="710" y="1063"/>
                    </a:lnTo>
                    <a:lnTo>
                      <a:pt x="664" y="1020"/>
                    </a:lnTo>
                    <a:lnTo>
                      <a:pt x="616" y="973"/>
                    </a:lnTo>
                    <a:lnTo>
                      <a:pt x="567" y="925"/>
                    </a:lnTo>
                    <a:lnTo>
                      <a:pt x="518" y="874"/>
                    </a:lnTo>
                    <a:lnTo>
                      <a:pt x="470" y="821"/>
                    </a:lnTo>
                    <a:lnTo>
                      <a:pt x="407" y="750"/>
                    </a:lnTo>
                    <a:lnTo>
                      <a:pt x="347" y="679"/>
                    </a:lnTo>
                    <a:lnTo>
                      <a:pt x="292" y="609"/>
                    </a:lnTo>
                    <a:lnTo>
                      <a:pt x="240" y="542"/>
                    </a:lnTo>
                    <a:lnTo>
                      <a:pt x="348" y="382"/>
                    </a:lnTo>
                    <a:lnTo>
                      <a:pt x="110" y="344"/>
                    </a:lnTo>
                    <a:lnTo>
                      <a:pt x="84" y="302"/>
                    </a:lnTo>
                    <a:lnTo>
                      <a:pt x="63" y="261"/>
                    </a:lnTo>
                    <a:lnTo>
                      <a:pt x="44" y="223"/>
                    </a:lnTo>
                    <a:lnTo>
                      <a:pt x="29" y="187"/>
                    </a:lnTo>
                    <a:lnTo>
                      <a:pt x="17" y="153"/>
                    </a:lnTo>
                    <a:lnTo>
                      <a:pt x="8" y="122"/>
                    </a:lnTo>
                    <a:lnTo>
                      <a:pt x="2" y="95"/>
                    </a:lnTo>
                    <a:lnTo>
                      <a:pt x="0" y="70"/>
                    </a:lnTo>
                    <a:lnTo>
                      <a:pt x="1" y="49"/>
                    </a:lnTo>
                    <a:lnTo>
                      <a:pt x="6" y="31"/>
                    </a:lnTo>
                    <a:lnTo>
                      <a:pt x="15" y="17"/>
                    </a:lnTo>
                    <a:lnTo>
                      <a:pt x="28" y="7"/>
                    </a:lnTo>
                    <a:lnTo>
                      <a:pt x="45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2D5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42" name="Freeform 157"/>
              <p:cNvSpPr>
                <a:spLocks/>
              </p:cNvSpPr>
              <p:nvPr/>
            </p:nvSpPr>
            <p:spPr bwMode="auto">
              <a:xfrm>
                <a:off x="1571" y="2480"/>
                <a:ext cx="57" cy="39"/>
              </a:xfrm>
              <a:custGeom>
                <a:avLst/>
                <a:gdLst>
                  <a:gd name="T0" fmla="*/ 462 w 519"/>
                  <a:gd name="T1" fmla="*/ 0 h 381"/>
                  <a:gd name="T2" fmla="*/ 476 w 519"/>
                  <a:gd name="T3" fmla="*/ 2 h 381"/>
                  <a:gd name="T4" fmla="*/ 490 w 519"/>
                  <a:gd name="T5" fmla="*/ 8 h 381"/>
                  <a:gd name="T6" fmla="*/ 502 w 519"/>
                  <a:gd name="T7" fmla="*/ 18 h 381"/>
                  <a:gd name="T8" fmla="*/ 512 w 519"/>
                  <a:gd name="T9" fmla="*/ 32 h 381"/>
                  <a:gd name="T10" fmla="*/ 518 w 519"/>
                  <a:gd name="T11" fmla="*/ 47 h 381"/>
                  <a:gd name="T12" fmla="*/ 519 w 519"/>
                  <a:gd name="T13" fmla="*/ 64 h 381"/>
                  <a:gd name="T14" fmla="*/ 517 w 519"/>
                  <a:gd name="T15" fmla="*/ 79 h 381"/>
                  <a:gd name="T16" fmla="*/ 512 w 519"/>
                  <a:gd name="T17" fmla="*/ 95 h 381"/>
                  <a:gd name="T18" fmla="*/ 502 w 519"/>
                  <a:gd name="T19" fmla="*/ 108 h 381"/>
                  <a:gd name="T20" fmla="*/ 490 w 519"/>
                  <a:gd name="T21" fmla="*/ 118 h 381"/>
                  <a:gd name="T22" fmla="*/ 87 w 519"/>
                  <a:gd name="T23" fmla="*/ 373 h 381"/>
                  <a:gd name="T24" fmla="*/ 73 w 519"/>
                  <a:gd name="T25" fmla="*/ 380 h 381"/>
                  <a:gd name="T26" fmla="*/ 58 w 519"/>
                  <a:gd name="T27" fmla="*/ 381 h 381"/>
                  <a:gd name="T28" fmla="*/ 44 w 519"/>
                  <a:gd name="T29" fmla="*/ 380 h 381"/>
                  <a:gd name="T30" fmla="*/ 30 w 519"/>
                  <a:gd name="T31" fmla="*/ 373 h 381"/>
                  <a:gd name="T32" fmla="*/ 18 w 519"/>
                  <a:gd name="T33" fmla="*/ 363 h 381"/>
                  <a:gd name="T34" fmla="*/ 8 w 519"/>
                  <a:gd name="T35" fmla="*/ 349 h 381"/>
                  <a:gd name="T36" fmla="*/ 2 w 519"/>
                  <a:gd name="T37" fmla="*/ 333 h 381"/>
                  <a:gd name="T38" fmla="*/ 0 w 519"/>
                  <a:gd name="T39" fmla="*/ 317 h 381"/>
                  <a:gd name="T40" fmla="*/ 2 w 519"/>
                  <a:gd name="T41" fmla="*/ 301 h 381"/>
                  <a:gd name="T42" fmla="*/ 8 w 519"/>
                  <a:gd name="T43" fmla="*/ 286 h 381"/>
                  <a:gd name="T44" fmla="*/ 18 w 519"/>
                  <a:gd name="T45" fmla="*/ 272 h 381"/>
                  <a:gd name="T46" fmla="*/ 30 w 519"/>
                  <a:gd name="T47" fmla="*/ 262 h 381"/>
                  <a:gd name="T48" fmla="*/ 432 w 519"/>
                  <a:gd name="T49" fmla="*/ 8 h 381"/>
                  <a:gd name="T50" fmla="*/ 447 w 519"/>
                  <a:gd name="T51" fmla="*/ 2 h 381"/>
                  <a:gd name="T52" fmla="*/ 462 w 519"/>
                  <a:gd name="T5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9" h="381">
                    <a:moveTo>
                      <a:pt x="462" y="0"/>
                    </a:moveTo>
                    <a:lnTo>
                      <a:pt x="476" y="2"/>
                    </a:lnTo>
                    <a:lnTo>
                      <a:pt x="490" y="8"/>
                    </a:lnTo>
                    <a:lnTo>
                      <a:pt x="502" y="18"/>
                    </a:lnTo>
                    <a:lnTo>
                      <a:pt x="512" y="32"/>
                    </a:lnTo>
                    <a:lnTo>
                      <a:pt x="518" y="47"/>
                    </a:lnTo>
                    <a:lnTo>
                      <a:pt x="519" y="64"/>
                    </a:lnTo>
                    <a:lnTo>
                      <a:pt x="517" y="79"/>
                    </a:lnTo>
                    <a:lnTo>
                      <a:pt x="512" y="95"/>
                    </a:lnTo>
                    <a:lnTo>
                      <a:pt x="502" y="108"/>
                    </a:lnTo>
                    <a:lnTo>
                      <a:pt x="490" y="118"/>
                    </a:lnTo>
                    <a:lnTo>
                      <a:pt x="87" y="373"/>
                    </a:lnTo>
                    <a:lnTo>
                      <a:pt x="73" y="380"/>
                    </a:lnTo>
                    <a:lnTo>
                      <a:pt x="58" y="381"/>
                    </a:lnTo>
                    <a:lnTo>
                      <a:pt x="44" y="380"/>
                    </a:lnTo>
                    <a:lnTo>
                      <a:pt x="30" y="373"/>
                    </a:lnTo>
                    <a:lnTo>
                      <a:pt x="18" y="363"/>
                    </a:lnTo>
                    <a:lnTo>
                      <a:pt x="8" y="349"/>
                    </a:lnTo>
                    <a:lnTo>
                      <a:pt x="2" y="333"/>
                    </a:lnTo>
                    <a:lnTo>
                      <a:pt x="0" y="317"/>
                    </a:lnTo>
                    <a:lnTo>
                      <a:pt x="2" y="301"/>
                    </a:lnTo>
                    <a:lnTo>
                      <a:pt x="8" y="286"/>
                    </a:lnTo>
                    <a:lnTo>
                      <a:pt x="18" y="272"/>
                    </a:lnTo>
                    <a:lnTo>
                      <a:pt x="30" y="262"/>
                    </a:lnTo>
                    <a:lnTo>
                      <a:pt x="432" y="8"/>
                    </a:lnTo>
                    <a:lnTo>
                      <a:pt x="447" y="2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A46F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43" name="Freeform 158"/>
              <p:cNvSpPr>
                <a:spLocks/>
              </p:cNvSpPr>
              <p:nvPr/>
            </p:nvSpPr>
            <p:spPr bwMode="auto">
              <a:xfrm>
                <a:off x="1596" y="2480"/>
                <a:ext cx="71" cy="51"/>
              </a:xfrm>
              <a:custGeom>
                <a:avLst/>
                <a:gdLst>
                  <a:gd name="T0" fmla="*/ 573 w 634"/>
                  <a:gd name="T1" fmla="*/ 0 h 509"/>
                  <a:gd name="T2" fmla="*/ 588 w 634"/>
                  <a:gd name="T3" fmla="*/ 1 h 509"/>
                  <a:gd name="T4" fmla="*/ 601 w 634"/>
                  <a:gd name="T5" fmla="*/ 6 h 509"/>
                  <a:gd name="T6" fmla="*/ 614 w 634"/>
                  <a:gd name="T7" fmla="*/ 15 h 509"/>
                  <a:gd name="T8" fmla="*/ 624 w 634"/>
                  <a:gd name="T9" fmla="*/ 28 h 509"/>
                  <a:gd name="T10" fmla="*/ 631 w 634"/>
                  <a:gd name="T11" fmla="*/ 43 h 509"/>
                  <a:gd name="T12" fmla="*/ 634 w 634"/>
                  <a:gd name="T13" fmla="*/ 59 h 509"/>
                  <a:gd name="T14" fmla="*/ 633 w 634"/>
                  <a:gd name="T15" fmla="*/ 76 h 509"/>
                  <a:gd name="T16" fmla="*/ 628 w 634"/>
                  <a:gd name="T17" fmla="*/ 92 h 509"/>
                  <a:gd name="T18" fmla="*/ 620 w 634"/>
                  <a:gd name="T19" fmla="*/ 105 h 509"/>
                  <a:gd name="T20" fmla="*/ 608 w 634"/>
                  <a:gd name="T21" fmla="*/ 116 h 509"/>
                  <a:gd name="T22" fmla="*/ 90 w 634"/>
                  <a:gd name="T23" fmla="*/ 499 h 509"/>
                  <a:gd name="T24" fmla="*/ 74 w 634"/>
                  <a:gd name="T25" fmla="*/ 506 h 509"/>
                  <a:gd name="T26" fmla="*/ 58 w 634"/>
                  <a:gd name="T27" fmla="*/ 509 h 509"/>
                  <a:gd name="T28" fmla="*/ 44 w 634"/>
                  <a:gd name="T29" fmla="*/ 506 h 509"/>
                  <a:gd name="T30" fmla="*/ 31 w 634"/>
                  <a:gd name="T31" fmla="*/ 502 h 509"/>
                  <a:gd name="T32" fmla="*/ 19 w 634"/>
                  <a:gd name="T33" fmla="*/ 493 h 509"/>
                  <a:gd name="T34" fmla="*/ 9 w 634"/>
                  <a:gd name="T35" fmla="*/ 481 h 509"/>
                  <a:gd name="T36" fmla="*/ 2 w 634"/>
                  <a:gd name="T37" fmla="*/ 465 h 509"/>
                  <a:gd name="T38" fmla="*/ 0 w 634"/>
                  <a:gd name="T39" fmla="*/ 449 h 509"/>
                  <a:gd name="T40" fmla="*/ 1 w 634"/>
                  <a:gd name="T41" fmla="*/ 433 h 509"/>
                  <a:gd name="T42" fmla="*/ 5 w 634"/>
                  <a:gd name="T43" fmla="*/ 418 h 509"/>
                  <a:gd name="T44" fmla="*/ 13 w 634"/>
                  <a:gd name="T45" fmla="*/ 403 h 509"/>
                  <a:gd name="T46" fmla="*/ 26 w 634"/>
                  <a:gd name="T47" fmla="*/ 392 h 509"/>
                  <a:gd name="T48" fmla="*/ 544 w 634"/>
                  <a:gd name="T49" fmla="*/ 11 h 509"/>
                  <a:gd name="T50" fmla="*/ 558 w 634"/>
                  <a:gd name="T51" fmla="*/ 3 h 509"/>
                  <a:gd name="T52" fmla="*/ 573 w 634"/>
                  <a:gd name="T5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4" h="509">
                    <a:moveTo>
                      <a:pt x="573" y="0"/>
                    </a:moveTo>
                    <a:lnTo>
                      <a:pt x="588" y="1"/>
                    </a:lnTo>
                    <a:lnTo>
                      <a:pt x="601" y="6"/>
                    </a:lnTo>
                    <a:lnTo>
                      <a:pt x="614" y="15"/>
                    </a:lnTo>
                    <a:lnTo>
                      <a:pt x="624" y="28"/>
                    </a:lnTo>
                    <a:lnTo>
                      <a:pt x="631" y="43"/>
                    </a:lnTo>
                    <a:lnTo>
                      <a:pt x="634" y="59"/>
                    </a:lnTo>
                    <a:lnTo>
                      <a:pt x="633" y="76"/>
                    </a:lnTo>
                    <a:lnTo>
                      <a:pt x="628" y="92"/>
                    </a:lnTo>
                    <a:lnTo>
                      <a:pt x="620" y="105"/>
                    </a:lnTo>
                    <a:lnTo>
                      <a:pt x="608" y="116"/>
                    </a:lnTo>
                    <a:lnTo>
                      <a:pt x="90" y="499"/>
                    </a:lnTo>
                    <a:lnTo>
                      <a:pt x="74" y="506"/>
                    </a:lnTo>
                    <a:lnTo>
                      <a:pt x="58" y="509"/>
                    </a:lnTo>
                    <a:lnTo>
                      <a:pt x="44" y="506"/>
                    </a:lnTo>
                    <a:lnTo>
                      <a:pt x="31" y="502"/>
                    </a:lnTo>
                    <a:lnTo>
                      <a:pt x="19" y="493"/>
                    </a:lnTo>
                    <a:lnTo>
                      <a:pt x="9" y="481"/>
                    </a:lnTo>
                    <a:lnTo>
                      <a:pt x="2" y="465"/>
                    </a:lnTo>
                    <a:lnTo>
                      <a:pt x="0" y="449"/>
                    </a:lnTo>
                    <a:lnTo>
                      <a:pt x="1" y="433"/>
                    </a:lnTo>
                    <a:lnTo>
                      <a:pt x="5" y="418"/>
                    </a:lnTo>
                    <a:lnTo>
                      <a:pt x="13" y="403"/>
                    </a:lnTo>
                    <a:lnTo>
                      <a:pt x="26" y="392"/>
                    </a:lnTo>
                    <a:lnTo>
                      <a:pt x="544" y="11"/>
                    </a:lnTo>
                    <a:lnTo>
                      <a:pt x="558" y="3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A46F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44" name="Freeform 159"/>
              <p:cNvSpPr>
                <a:spLocks/>
              </p:cNvSpPr>
              <p:nvPr/>
            </p:nvSpPr>
            <p:spPr bwMode="auto">
              <a:xfrm>
                <a:off x="1628" y="2487"/>
                <a:ext cx="64" cy="51"/>
              </a:xfrm>
              <a:custGeom>
                <a:avLst/>
                <a:gdLst>
                  <a:gd name="T0" fmla="*/ 511 w 575"/>
                  <a:gd name="T1" fmla="*/ 0 h 509"/>
                  <a:gd name="T2" fmla="*/ 526 w 575"/>
                  <a:gd name="T3" fmla="*/ 0 h 509"/>
                  <a:gd name="T4" fmla="*/ 540 w 575"/>
                  <a:gd name="T5" fmla="*/ 4 h 509"/>
                  <a:gd name="T6" fmla="*/ 553 w 575"/>
                  <a:gd name="T7" fmla="*/ 12 h 509"/>
                  <a:gd name="T8" fmla="*/ 564 w 575"/>
                  <a:gd name="T9" fmla="*/ 24 h 509"/>
                  <a:gd name="T10" fmla="*/ 571 w 575"/>
                  <a:gd name="T11" fmla="*/ 40 h 509"/>
                  <a:gd name="T12" fmla="*/ 575 w 575"/>
                  <a:gd name="T13" fmla="*/ 55 h 509"/>
                  <a:gd name="T14" fmla="*/ 575 w 575"/>
                  <a:gd name="T15" fmla="*/ 72 h 509"/>
                  <a:gd name="T16" fmla="*/ 571 w 575"/>
                  <a:gd name="T17" fmla="*/ 88 h 509"/>
                  <a:gd name="T18" fmla="*/ 563 w 575"/>
                  <a:gd name="T19" fmla="*/ 102 h 509"/>
                  <a:gd name="T20" fmla="*/ 552 w 575"/>
                  <a:gd name="T21" fmla="*/ 114 h 509"/>
                  <a:gd name="T22" fmla="*/ 91 w 575"/>
                  <a:gd name="T23" fmla="*/ 496 h 509"/>
                  <a:gd name="T24" fmla="*/ 80 w 575"/>
                  <a:gd name="T25" fmla="*/ 503 h 509"/>
                  <a:gd name="T26" fmla="*/ 69 w 575"/>
                  <a:gd name="T27" fmla="*/ 507 h 509"/>
                  <a:gd name="T28" fmla="*/ 57 w 575"/>
                  <a:gd name="T29" fmla="*/ 509 h 509"/>
                  <a:gd name="T30" fmla="*/ 44 w 575"/>
                  <a:gd name="T31" fmla="*/ 507 h 509"/>
                  <a:gd name="T32" fmla="*/ 32 w 575"/>
                  <a:gd name="T33" fmla="*/ 502 h 509"/>
                  <a:gd name="T34" fmla="*/ 20 w 575"/>
                  <a:gd name="T35" fmla="*/ 495 h 509"/>
                  <a:gd name="T36" fmla="*/ 11 w 575"/>
                  <a:gd name="T37" fmla="*/ 483 h 509"/>
                  <a:gd name="T38" fmla="*/ 3 w 575"/>
                  <a:gd name="T39" fmla="*/ 468 h 509"/>
                  <a:gd name="T40" fmla="*/ 0 w 575"/>
                  <a:gd name="T41" fmla="*/ 452 h 509"/>
                  <a:gd name="T42" fmla="*/ 0 w 575"/>
                  <a:gd name="T43" fmla="*/ 436 h 509"/>
                  <a:gd name="T44" fmla="*/ 4 w 575"/>
                  <a:gd name="T45" fmla="*/ 420 h 509"/>
                  <a:gd name="T46" fmla="*/ 11 w 575"/>
                  <a:gd name="T47" fmla="*/ 406 h 509"/>
                  <a:gd name="T48" fmla="*/ 22 w 575"/>
                  <a:gd name="T49" fmla="*/ 394 h 509"/>
                  <a:gd name="T50" fmla="*/ 484 w 575"/>
                  <a:gd name="T51" fmla="*/ 12 h 509"/>
                  <a:gd name="T52" fmla="*/ 497 w 575"/>
                  <a:gd name="T53" fmla="*/ 3 h 509"/>
                  <a:gd name="T54" fmla="*/ 511 w 575"/>
                  <a:gd name="T55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5" h="509">
                    <a:moveTo>
                      <a:pt x="511" y="0"/>
                    </a:moveTo>
                    <a:lnTo>
                      <a:pt x="526" y="0"/>
                    </a:lnTo>
                    <a:lnTo>
                      <a:pt x="540" y="4"/>
                    </a:lnTo>
                    <a:lnTo>
                      <a:pt x="553" y="12"/>
                    </a:lnTo>
                    <a:lnTo>
                      <a:pt x="564" y="24"/>
                    </a:lnTo>
                    <a:lnTo>
                      <a:pt x="571" y="40"/>
                    </a:lnTo>
                    <a:lnTo>
                      <a:pt x="575" y="55"/>
                    </a:lnTo>
                    <a:lnTo>
                      <a:pt x="575" y="72"/>
                    </a:lnTo>
                    <a:lnTo>
                      <a:pt x="571" y="88"/>
                    </a:lnTo>
                    <a:lnTo>
                      <a:pt x="563" y="102"/>
                    </a:lnTo>
                    <a:lnTo>
                      <a:pt x="552" y="114"/>
                    </a:lnTo>
                    <a:lnTo>
                      <a:pt x="91" y="496"/>
                    </a:lnTo>
                    <a:lnTo>
                      <a:pt x="80" y="503"/>
                    </a:lnTo>
                    <a:lnTo>
                      <a:pt x="69" y="507"/>
                    </a:lnTo>
                    <a:lnTo>
                      <a:pt x="57" y="509"/>
                    </a:lnTo>
                    <a:lnTo>
                      <a:pt x="44" y="507"/>
                    </a:lnTo>
                    <a:lnTo>
                      <a:pt x="32" y="502"/>
                    </a:lnTo>
                    <a:lnTo>
                      <a:pt x="20" y="495"/>
                    </a:lnTo>
                    <a:lnTo>
                      <a:pt x="11" y="483"/>
                    </a:lnTo>
                    <a:lnTo>
                      <a:pt x="3" y="468"/>
                    </a:lnTo>
                    <a:lnTo>
                      <a:pt x="0" y="452"/>
                    </a:lnTo>
                    <a:lnTo>
                      <a:pt x="0" y="436"/>
                    </a:lnTo>
                    <a:lnTo>
                      <a:pt x="4" y="420"/>
                    </a:lnTo>
                    <a:lnTo>
                      <a:pt x="11" y="406"/>
                    </a:lnTo>
                    <a:lnTo>
                      <a:pt x="22" y="394"/>
                    </a:lnTo>
                    <a:lnTo>
                      <a:pt x="484" y="12"/>
                    </a:lnTo>
                    <a:lnTo>
                      <a:pt x="497" y="3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A46F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45" name="Freeform 160"/>
              <p:cNvSpPr>
                <a:spLocks/>
              </p:cNvSpPr>
              <p:nvPr/>
            </p:nvSpPr>
            <p:spPr bwMode="auto">
              <a:xfrm>
                <a:off x="1667" y="2500"/>
                <a:ext cx="45" cy="38"/>
              </a:xfrm>
              <a:custGeom>
                <a:avLst/>
                <a:gdLst>
                  <a:gd name="T0" fmla="*/ 351 w 403"/>
                  <a:gd name="T1" fmla="*/ 0 h 382"/>
                  <a:gd name="T2" fmla="*/ 366 w 403"/>
                  <a:gd name="T3" fmla="*/ 4 h 382"/>
                  <a:gd name="T4" fmla="*/ 380 w 403"/>
                  <a:gd name="T5" fmla="*/ 12 h 382"/>
                  <a:gd name="T6" fmla="*/ 391 w 403"/>
                  <a:gd name="T7" fmla="*/ 24 h 382"/>
                  <a:gd name="T8" fmla="*/ 399 w 403"/>
                  <a:gd name="T9" fmla="*/ 38 h 382"/>
                  <a:gd name="T10" fmla="*/ 403 w 403"/>
                  <a:gd name="T11" fmla="*/ 54 h 382"/>
                  <a:gd name="T12" fmla="*/ 403 w 403"/>
                  <a:gd name="T13" fmla="*/ 70 h 382"/>
                  <a:gd name="T14" fmla="*/ 400 w 403"/>
                  <a:gd name="T15" fmla="*/ 86 h 382"/>
                  <a:gd name="T16" fmla="*/ 392 w 403"/>
                  <a:gd name="T17" fmla="*/ 100 h 382"/>
                  <a:gd name="T18" fmla="*/ 382 w 403"/>
                  <a:gd name="T19" fmla="*/ 112 h 382"/>
                  <a:gd name="T20" fmla="*/ 93 w 403"/>
                  <a:gd name="T21" fmla="*/ 368 h 382"/>
                  <a:gd name="T22" fmla="*/ 82 w 403"/>
                  <a:gd name="T23" fmla="*/ 375 h 382"/>
                  <a:gd name="T24" fmla="*/ 70 w 403"/>
                  <a:gd name="T25" fmla="*/ 380 h 382"/>
                  <a:gd name="T26" fmla="*/ 57 w 403"/>
                  <a:gd name="T27" fmla="*/ 382 h 382"/>
                  <a:gd name="T28" fmla="*/ 41 w 403"/>
                  <a:gd name="T29" fmla="*/ 379 h 382"/>
                  <a:gd name="T30" fmla="*/ 25 w 403"/>
                  <a:gd name="T31" fmla="*/ 371 h 382"/>
                  <a:gd name="T32" fmla="*/ 12 w 403"/>
                  <a:gd name="T33" fmla="*/ 358 h 382"/>
                  <a:gd name="T34" fmla="*/ 4 w 403"/>
                  <a:gd name="T35" fmla="*/ 343 h 382"/>
                  <a:gd name="T36" fmla="*/ 0 w 403"/>
                  <a:gd name="T37" fmla="*/ 328 h 382"/>
                  <a:gd name="T38" fmla="*/ 0 w 403"/>
                  <a:gd name="T39" fmla="*/ 311 h 382"/>
                  <a:gd name="T40" fmla="*/ 4 w 403"/>
                  <a:gd name="T41" fmla="*/ 295 h 382"/>
                  <a:gd name="T42" fmla="*/ 11 w 403"/>
                  <a:gd name="T43" fmla="*/ 280 h 382"/>
                  <a:gd name="T44" fmla="*/ 21 w 403"/>
                  <a:gd name="T45" fmla="*/ 268 h 382"/>
                  <a:gd name="T46" fmla="*/ 309 w 403"/>
                  <a:gd name="T47" fmla="*/ 14 h 382"/>
                  <a:gd name="T48" fmla="*/ 322 w 403"/>
                  <a:gd name="T49" fmla="*/ 5 h 382"/>
                  <a:gd name="T50" fmla="*/ 337 w 403"/>
                  <a:gd name="T51" fmla="*/ 0 h 382"/>
                  <a:gd name="T52" fmla="*/ 351 w 403"/>
                  <a:gd name="T53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3" h="382">
                    <a:moveTo>
                      <a:pt x="351" y="0"/>
                    </a:moveTo>
                    <a:lnTo>
                      <a:pt x="366" y="4"/>
                    </a:lnTo>
                    <a:lnTo>
                      <a:pt x="380" y="12"/>
                    </a:lnTo>
                    <a:lnTo>
                      <a:pt x="391" y="24"/>
                    </a:lnTo>
                    <a:lnTo>
                      <a:pt x="399" y="38"/>
                    </a:lnTo>
                    <a:lnTo>
                      <a:pt x="403" y="54"/>
                    </a:lnTo>
                    <a:lnTo>
                      <a:pt x="403" y="70"/>
                    </a:lnTo>
                    <a:lnTo>
                      <a:pt x="400" y="86"/>
                    </a:lnTo>
                    <a:lnTo>
                      <a:pt x="392" y="100"/>
                    </a:lnTo>
                    <a:lnTo>
                      <a:pt x="382" y="112"/>
                    </a:lnTo>
                    <a:lnTo>
                      <a:pt x="93" y="368"/>
                    </a:lnTo>
                    <a:lnTo>
                      <a:pt x="82" y="375"/>
                    </a:lnTo>
                    <a:lnTo>
                      <a:pt x="70" y="380"/>
                    </a:lnTo>
                    <a:lnTo>
                      <a:pt x="57" y="382"/>
                    </a:lnTo>
                    <a:lnTo>
                      <a:pt x="41" y="379"/>
                    </a:lnTo>
                    <a:lnTo>
                      <a:pt x="25" y="371"/>
                    </a:lnTo>
                    <a:lnTo>
                      <a:pt x="12" y="358"/>
                    </a:lnTo>
                    <a:lnTo>
                      <a:pt x="4" y="343"/>
                    </a:lnTo>
                    <a:lnTo>
                      <a:pt x="0" y="328"/>
                    </a:lnTo>
                    <a:lnTo>
                      <a:pt x="0" y="311"/>
                    </a:lnTo>
                    <a:lnTo>
                      <a:pt x="4" y="295"/>
                    </a:lnTo>
                    <a:lnTo>
                      <a:pt x="11" y="280"/>
                    </a:lnTo>
                    <a:lnTo>
                      <a:pt x="21" y="268"/>
                    </a:lnTo>
                    <a:lnTo>
                      <a:pt x="309" y="14"/>
                    </a:lnTo>
                    <a:lnTo>
                      <a:pt x="322" y="5"/>
                    </a:lnTo>
                    <a:lnTo>
                      <a:pt x="337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46F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46" name="Freeform 161"/>
              <p:cNvSpPr>
                <a:spLocks/>
              </p:cNvSpPr>
              <p:nvPr/>
            </p:nvSpPr>
            <p:spPr bwMode="auto">
              <a:xfrm>
                <a:off x="1558" y="2587"/>
                <a:ext cx="83" cy="81"/>
              </a:xfrm>
              <a:custGeom>
                <a:avLst/>
                <a:gdLst>
                  <a:gd name="T0" fmla="*/ 0 w 751"/>
                  <a:gd name="T1" fmla="*/ 0 h 816"/>
                  <a:gd name="T2" fmla="*/ 38 w 751"/>
                  <a:gd name="T3" fmla="*/ 17 h 816"/>
                  <a:gd name="T4" fmla="*/ 80 w 751"/>
                  <a:gd name="T5" fmla="*/ 33 h 816"/>
                  <a:gd name="T6" fmla="*/ 127 w 751"/>
                  <a:gd name="T7" fmla="*/ 49 h 816"/>
                  <a:gd name="T8" fmla="*/ 176 w 751"/>
                  <a:gd name="T9" fmla="*/ 65 h 816"/>
                  <a:gd name="T10" fmla="*/ 231 w 751"/>
                  <a:gd name="T11" fmla="*/ 80 h 816"/>
                  <a:gd name="T12" fmla="*/ 296 w 751"/>
                  <a:gd name="T13" fmla="*/ 97 h 816"/>
                  <a:gd name="T14" fmla="*/ 355 w 751"/>
                  <a:gd name="T15" fmla="*/ 114 h 816"/>
                  <a:gd name="T16" fmla="*/ 410 w 751"/>
                  <a:gd name="T17" fmla="*/ 129 h 816"/>
                  <a:gd name="T18" fmla="*/ 459 w 751"/>
                  <a:gd name="T19" fmla="*/ 143 h 816"/>
                  <a:gd name="T20" fmla="*/ 502 w 751"/>
                  <a:gd name="T21" fmla="*/ 160 h 816"/>
                  <a:gd name="T22" fmla="*/ 541 w 751"/>
                  <a:gd name="T23" fmla="*/ 177 h 816"/>
                  <a:gd name="T24" fmla="*/ 575 w 751"/>
                  <a:gd name="T25" fmla="*/ 196 h 816"/>
                  <a:gd name="T26" fmla="*/ 605 w 751"/>
                  <a:gd name="T27" fmla="*/ 217 h 816"/>
                  <a:gd name="T28" fmla="*/ 633 w 751"/>
                  <a:gd name="T29" fmla="*/ 240 h 816"/>
                  <a:gd name="T30" fmla="*/ 656 w 751"/>
                  <a:gd name="T31" fmla="*/ 267 h 816"/>
                  <a:gd name="T32" fmla="*/ 676 w 751"/>
                  <a:gd name="T33" fmla="*/ 297 h 816"/>
                  <a:gd name="T34" fmla="*/ 694 w 751"/>
                  <a:gd name="T35" fmla="*/ 332 h 816"/>
                  <a:gd name="T36" fmla="*/ 708 w 751"/>
                  <a:gd name="T37" fmla="*/ 371 h 816"/>
                  <a:gd name="T38" fmla="*/ 721 w 751"/>
                  <a:gd name="T39" fmla="*/ 416 h 816"/>
                  <a:gd name="T40" fmla="*/ 732 w 751"/>
                  <a:gd name="T41" fmla="*/ 467 h 816"/>
                  <a:gd name="T42" fmla="*/ 741 w 751"/>
                  <a:gd name="T43" fmla="*/ 525 h 816"/>
                  <a:gd name="T44" fmla="*/ 749 w 751"/>
                  <a:gd name="T45" fmla="*/ 589 h 816"/>
                  <a:gd name="T46" fmla="*/ 751 w 751"/>
                  <a:gd name="T47" fmla="*/ 617 h 816"/>
                  <a:gd name="T48" fmla="*/ 751 w 751"/>
                  <a:gd name="T49" fmla="*/ 643 h 816"/>
                  <a:gd name="T50" fmla="*/ 748 w 751"/>
                  <a:gd name="T51" fmla="*/ 668 h 816"/>
                  <a:gd name="T52" fmla="*/ 742 w 751"/>
                  <a:gd name="T53" fmla="*/ 691 h 816"/>
                  <a:gd name="T54" fmla="*/ 734 w 751"/>
                  <a:gd name="T55" fmla="*/ 714 h 816"/>
                  <a:gd name="T56" fmla="*/ 724 w 751"/>
                  <a:gd name="T57" fmla="*/ 734 h 816"/>
                  <a:gd name="T58" fmla="*/ 710 w 751"/>
                  <a:gd name="T59" fmla="*/ 752 h 816"/>
                  <a:gd name="T60" fmla="*/ 695 w 751"/>
                  <a:gd name="T61" fmla="*/ 769 h 816"/>
                  <a:gd name="T62" fmla="*/ 676 w 751"/>
                  <a:gd name="T63" fmla="*/ 783 h 816"/>
                  <a:gd name="T64" fmla="*/ 654 w 751"/>
                  <a:gd name="T65" fmla="*/ 796 h 816"/>
                  <a:gd name="T66" fmla="*/ 630 w 751"/>
                  <a:gd name="T67" fmla="*/ 804 h 816"/>
                  <a:gd name="T68" fmla="*/ 601 w 751"/>
                  <a:gd name="T69" fmla="*/ 811 h 816"/>
                  <a:gd name="T70" fmla="*/ 571 w 751"/>
                  <a:gd name="T71" fmla="*/ 814 h 816"/>
                  <a:gd name="T72" fmla="*/ 538 w 751"/>
                  <a:gd name="T73" fmla="*/ 816 h 816"/>
                  <a:gd name="T74" fmla="*/ 501 w 751"/>
                  <a:gd name="T75" fmla="*/ 812 h 816"/>
                  <a:gd name="T76" fmla="*/ 461 w 751"/>
                  <a:gd name="T77" fmla="*/ 807 h 816"/>
                  <a:gd name="T78" fmla="*/ 418 w 751"/>
                  <a:gd name="T79" fmla="*/ 797 h 816"/>
                  <a:gd name="T80" fmla="*/ 372 w 751"/>
                  <a:gd name="T81" fmla="*/ 783 h 816"/>
                  <a:gd name="T82" fmla="*/ 322 w 751"/>
                  <a:gd name="T83" fmla="*/ 766 h 816"/>
                  <a:gd name="T84" fmla="*/ 269 w 751"/>
                  <a:gd name="T85" fmla="*/ 745 h 816"/>
                  <a:gd name="T86" fmla="*/ 212 w 751"/>
                  <a:gd name="T87" fmla="*/ 718 h 816"/>
                  <a:gd name="T88" fmla="*/ 152 w 751"/>
                  <a:gd name="T89" fmla="*/ 688 h 816"/>
                  <a:gd name="T90" fmla="*/ 88 w 751"/>
                  <a:gd name="T91" fmla="*/ 653 h 816"/>
                  <a:gd name="T92" fmla="*/ 43 w 751"/>
                  <a:gd name="T93" fmla="*/ 626 h 816"/>
                  <a:gd name="T94" fmla="*/ 0 w 751"/>
                  <a:gd name="T95" fmla="*/ 598 h 816"/>
                  <a:gd name="T96" fmla="*/ 0 w 751"/>
                  <a:gd name="T97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1" h="816">
                    <a:moveTo>
                      <a:pt x="0" y="0"/>
                    </a:moveTo>
                    <a:lnTo>
                      <a:pt x="38" y="17"/>
                    </a:lnTo>
                    <a:lnTo>
                      <a:pt x="80" y="33"/>
                    </a:lnTo>
                    <a:lnTo>
                      <a:pt x="127" y="49"/>
                    </a:lnTo>
                    <a:lnTo>
                      <a:pt x="176" y="65"/>
                    </a:lnTo>
                    <a:lnTo>
                      <a:pt x="231" y="80"/>
                    </a:lnTo>
                    <a:lnTo>
                      <a:pt x="296" y="97"/>
                    </a:lnTo>
                    <a:lnTo>
                      <a:pt x="355" y="114"/>
                    </a:lnTo>
                    <a:lnTo>
                      <a:pt x="410" y="129"/>
                    </a:lnTo>
                    <a:lnTo>
                      <a:pt x="459" y="143"/>
                    </a:lnTo>
                    <a:lnTo>
                      <a:pt x="502" y="160"/>
                    </a:lnTo>
                    <a:lnTo>
                      <a:pt x="541" y="177"/>
                    </a:lnTo>
                    <a:lnTo>
                      <a:pt x="575" y="196"/>
                    </a:lnTo>
                    <a:lnTo>
                      <a:pt x="605" y="217"/>
                    </a:lnTo>
                    <a:lnTo>
                      <a:pt x="633" y="240"/>
                    </a:lnTo>
                    <a:lnTo>
                      <a:pt x="656" y="267"/>
                    </a:lnTo>
                    <a:lnTo>
                      <a:pt x="676" y="297"/>
                    </a:lnTo>
                    <a:lnTo>
                      <a:pt x="694" y="332"/>
                    </a:lnTo>
                    <a:lnTo>
                      <a:pt x="708" y="371"/>
                    </a:lnTo>
                    <a:lnTo>
                      <a:pt x="721" y="416"/>
                    </a:lnTo>
                    <a:lnTo>
                      <a:pt x="732" y="467"/>
                    </a:lnTo>
                    <a:lnTo>
                      <a:pt x="741" y="525"/>
                    </a:lnTo>
                    <a:lnTo>
                      <a:pt x="749" y="589"/>
                    </a:lnTo>
                    <a:lnTo>
                      <a:pt x="751" y="617"/>
                    </a:lnTo>
                    <a:lnTo>
                      <a:pt x="751" y="643"/>
                    </a:lnTo>
                    <a:lnTo>
                      <a:pt x="748" y="668"/>
                    </a:lnTo>
                    <a:lnTo>
                      <a:pt x="742" y="691"/>
                    </a:lnTo>
                    <a:lnTo>
                      <a:pt x="734" y="714"/>
                    </a:lnTo>
                    <a:lnTo>
                      <a:pt x="724" y="734"/>
                    </a:lnTo>
                    <a:lnTo>
                      <a:pt x="710" y="752"/>
                    </a:lnTo>
                    <a:lnTo>
                      <a:pt x="695" y="769"/>
                    </a:lnTo>
                    <a:lnTo>
                      <a:pt x="676" y="783"/>
                    </a:lnTo>
                    <a:lnTo>
                      <a:pt x="654" y="796"/>
                    </a:lnTo>
                    <a:lnTo>
                      <a:pt x="630" y="804"/>
                    </a:lnTo>
                    <a:lnTo>
                      <a:pt x="601" y="811"/>
                    </a:lnTo>
                    <a:lnTo>
                      <a:pt x="571" y="814"/>
                    </a:lnTo>
                    <a:lnTo>
                      <a:pt x="538" y="816"/>
                    </a:lnTo>
                    <a:lnTo>
                      <a:pt x="501" y="812"/>
                    </a:lnTo>
                    <a:lnTo>
                      <a:pt x="461" y="807"/>
                    </a:lnTo>
                    <a:lnTo>
                      <a:pt x="418" y="797"/>
                    </a:lnTo>
                    <a:lnTo>
                      <a:pt x="372" y="783"/>
                    </a:lnTo>
                    <a:lnTo>
                      <a:pt x="322" y="766"/>
                    </a:lnTo>
                    <a:lnTo>
                      <a:pt x="269" y="745"/>
                    </a:lnTo>
                    <a:lnTo>
                      <a:pt x="212" y="718"/>
                    </a:lnTo>
                    <a:lnTo>
                      <a:pt x="152" y="688"/>
                    </a:lnTo>
                    <a:lnTo>
                      <a:pt x="88" y="653"/>
                    </a:lnTo>
                    <a:lnTo>
                      <a:pt x="43" y="626"/>
                    </a:lnTo>
                    <a:lnTo>
                      <a:pt x="0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70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647" name="Group 164"/>
            <p:cNvGrpSpPr>
              <a:grpSpLocks noChangeAspect="1"/>
            </p:cNvGrpSpPr>
            <p:nvPr/>
          </p:nvGrpSpPr>
          <p:grpSpPr bwMode="auto">
            <a:xfrm>
              <a:off x="4969574" y="5471141"/>
              <a:ext cx="561975" cy="558800"/>
              <a:chOff x="1597" y="2870"/>
              <a:chExt cx="354" cy="352"/>
            </a:xfrm>
            <a:effectLst>
              <a:outerShdw blurRad="88900" dist="63500" dir="6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8" name="Freeform 166"/>
              <p:cNvSpPr>
                <a:spLocks/>
              </p:cNvSpPr>
              <p:nvPr/>
            </p:nvSpPr>
            <p:spPr bwMode="auto">
              <a:xfrm>
                <a:off x="1610" y="3077"/>
                <a:ext cx="134" cy="133"/>
              </a:xfrm>
              <a:custGeom>
                <a:avLst/>
                <a:gdLst>
                  <a:gd name="T0" fmla="*/ 1205 w 1205"/>
                  <a:gd name="T1" fmla="*/ 264 h 1333"/>
                  <a:gd name="T2" fmla="*/ 1096 w 1205"/>
                  <a:gd name="T3" fmla="*/ 386 h 1333"/>
                  <a:gd name="T4" fmla="*/ 1017 w 1205"/>
                  <a:gd name="T5" fmla="*/ 494 h 1333"/>
                  <a:gd name="T6" fmla="*/ 965 w 1205"/>
                  <a:gd name="T7" fmla="*/ 581 h 1333"/>
                  <a:gd name="T8" fmla="*/ 922 w 1205"/>
                  <a:gd name="T9" fmla="*/ 653 h 1333"/>
                  <a:gd name="T10" fmla="*/ 870 w 1205"/>
                  <a:gd name="T11" fmla="*/ 738 h 1333"/>
                  <a:gd name="T12" fmla="*/ 810 w 1205"/>
                  <a:gd name="T13" fmla="*/ 830 h 1333"/>
                  <a:gd name="T14" fmla="*/ 746 w 1205"/>
                  <a:gd name="T15" fmla="*/ 925 h 1333"/>
                  <a:gd name="T16" fmla="*/ 680 w 1205"/>
                  <a:gd name="T17" fmla="*/ 1019 h 1333"/>
                  <a:gd name="T18" fmla="*/ 613 w 1205"/>
                  <a:gd name="T19" fmla="*/ 1108 h 1333"/>
                  <a:gd name="T20" fmla="*/ 547 w 1205"/>
                  <a:gd name="T21" fmla="*/ 1187 h 1333"/>
                  <a:gd name="T22" fmla="*/ 487 w 1205"/>
                  <a:gd name="T23" fmla="*/ 1250 h 1333"/>
                  <a:gd name="T24" fmla="*/ 429 w 1205"/>
                  <a:gd name="T25" fmla="*/ 1299 h 1333"/>
                  <a:gd name="T26" fmla="*/ 375 w 1205"/>
                  <a:gd name="T27" fmla="*/ 1325 h 1333"/>
                  <a:gd name="T28" fmla="*/ 328 w 1205"/>
                  <a:gd name="T29" fmla="*/ 1333 h 1333"/>
                  <a:gd name="T30" fmla="*/ 286 w 1205"/>
                  <a:gd name="T31" fmla="*/ 1324 h 1333"/>
                  <a:gd name="T32" fmla="*/ 252 w 1205"/>
                  <a:gd name="T33" fmla="*/ 1303 h 1333"/>
                  <a:gd name="T34" fmla="*/ 224 w 1205"/>
                  <a:gd name="T35" fmla="*/ 1274 h 1333"/>
                  <a:gd name="T36" fmla="*/ 201 w 1205"/>
                  <a:gd name="T37" fmla="*/ 1241 h 1333"/>
                  <a:gd name="T38" fmla="*/ 148 w 1205"/>
                  <a:gd name="T39" fmla="*/ 1169 h 1333"/>
                  <a:gd name="T40" fmla="*/ 83 w 1205"/>
                  <a:gd name="T41" fmla="*/ 1110 h 1333"/>
                  <a:gd name="T42" fmla="*/ 54 w 1205"/>
                  <a:gd name="T43" fmla="*/ 1086 h 1333"/>
                  <a:gd name="T44" fmla="*/ 27 w 1205"/>
                  <a:gd name="T45" fmla="*/ 1054 h 1333"/>
                  <a:gd name="T46" fmla="*/ 8 w 1205"/>
                  <a:gd name="T47" fmla="*/ 1016 h 1333"/>
                  <a:gd name="T48" fmla="*/ 0 w 1205"/>
                  <a:gd name="T49" fmla="*/ 970 h 1333"/>
                  <a:gd name="T50" fmla="*/ 6 w 1205"/>
                  <a:gd name="T51" fmla="*/ 918 h 1333"/>
                  <a:gd name="T52" fmla="*/ 32 w 1205"/>
                  <a:gd name="T53" fmla="*/ 858 h 1333"/>
                  <a:gd name="T54" fmla="*/ 75 w 1205"/>
                  <a:gd name="T55" fmla="*/ 795 h 1333"/>
                  <a:gd name="T56" fmla="*/ 133 w 1205"/>
                  <a:gd name="T57" fmla="*/ 728 h 1333"/>
                  <a:gd name="T58" fmla="*/ 204 w 1205"/>
                  <a:gd name="T59" fmla="*/ 655 h 1333"/>
                  <a:gd name="T60" fmla="*/ 284 w 1205"/>
                  <a:gd name="T61" fmla="*/ 582 h 1333"/>
                  <a:gd name="T62" fmla="*/ 369 w 1205"/>
                  <a:gd name="T63" fmla="*/ 508 h 1333"/>
                  <a:gd name="T64" fmla="*/ 455 w 1205"/>
                  <a:gd name="T65" fmla="*/ 437 h 1333"/>
                  <a:gd name="T66" fmla="*/ 538 w 1205"/>
                  <a:gd name="T67" fmla="*/ 372 h 1333"/>
                  <a:gd name="T68" fmla="*/ 615 w 1205"/>
                  <a:gd name="T69" fmla="*/ 314 h 1333"/>
                  <a:gd name="T70" fmla="*/ 680 w 1205"/>
                  <a:gd name="T71" fmla="*/ 266 h 1333"/>
                  <a:gd name="T72" fmla="*/ 759 w 1205"/>
                  <a:gd name="T73" fmla="*/ 209 h 1333"/>
                  <a:gd name="T74" fmla="*/ 857 w 1205"/>
                  <a:gd name="T75" fmla="*/ 121 h 1333"/>
                  <a:gd name="T76" fmla="*/ 970 w 1205"/>
                  <a:gd name="T77" fmla="*/ 0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05" h="1333">
                    <a:moveTo>
                      <a:pt x="970" y="0"/>
                    </a:moveTo>
                    <a:lnTo>
                      <a:pt x="1205" y="264"/>
                    </a:lnTo>
                    <a:lnTo>
                      <a:pt x="1150" y="325"/>
                    </a:lnTo>
                    <a:lnTo>
                      <a:pt x="1096" y="386"/>
                    </a:lnTo>
                    <a:lnTo>
                      <a:pt x="1055" y="438"/>
                    </a:lnTo>
                    <a:lnTo>
                      <a:pt x="1017" y="494"/>
                    </a:lnTo>
                    <a:lnTo>
                      <a:pt x="982" y="551"/>
                    </a:lnTo>
                    <a:lnTo>
                      <a:pt x="965" y="581"/>
                    </a:lnTo>
                    <a:lnTo>
                      <a:pt x="945" y="616"/>
                    </a:lnTo>
                    <a:lnTo>
                      <a:pt x="922" y="653"/>
                    </a:lnTo>
                    <a:lnTo>
                      <a:pt x="897" y="694"/>
                    </a:lnTo>
                    <a:lnTo>
                      <a:pt x="870" y="738"/>
                    </a:lnTo>
                    <a:lnTo>
                      <a:pt x="841" y="783"/>
                    </a:lnTo>
                    <a:lnTo>
                      <a:pt x="810" y="830"/>
                    </a:lnTo>
                    <a:lnTo>
                      <a:pt x="778" y="877"/>
                    </a:lnTo>
                    <a:lnTo>
                      <a:pt x="746" y="925"/>
                    </a:lnTo>
                    <a:lnTo>
                      <a:pt x="713" y="973"/>
                    </a:lnTo>
                    <a:lnTo>
                      <a:pt x="680" y="1019"/>
                    </a:lnTo>
                    <a:lnTo>
                      <a:pt x="646" y="1064"/>
                    </a:lnTo>
                    <a:lnTo>
                      <a:pt x="613" y="1108"/>
                    </a:lnTo>
                    <a:lnTo>
                      <a:pt x="580" y="1148"/>
                    </a:lnTo>
                    <a:lnTo>
                      <a:pt x="547" y="1187"/>
                    </a:lnTo>
                    <a:lnTo>
                      <a:pt x="516" y="1220"/>
                    </a:lnTo>
                    <a:lnTo>
                      <a:pt x="487" y="1250"/>
                    </a:lnTo>
                    <a:lnTo>
                      <a:pt x="459" y="1275"/>
                    </a:lnTo>
                    <a:lnTo>
                      <a:pt x="429" y="1299"/>
                    </a:lnTo>
                    <a:lnTo>
                      <a:pt x="401" y="1314"/>
                    </a:lnTo>
                    <a:lnTo>
                      <a:pt x="375" y="1325"/>
                    </a:lnTo>
                    <a:lnTo>
                      <a:pt x="351" y="1332"/>
                    </a:lnTo>
                    <a:lnTo>
                      <a:pt x="328" y="1333"/>
                    </a:lnTo>
                    <a:lnTo>
                      <a:pt x="307" y="1330"/>
                    </a:lnTo>
                    <a:lnTo>
                      <a:pt x="286" y="1324"/>
                    </a:lnTo>
                    <a:lnTo>
                      <a:pt x="268" y="1314"/>
                    </a:lnTo>
                    <a:lnTo>
                      <a:pt x="252" y="1303"/>
                    </a:lnTo>
                    <a:lnTo>
                      <a:pt x="237" y="1289"/>
                    </a:lnTo>
                    <a:lnTo>
                      <a:pt x="224" y="1274"/>
                    </a:lnTo>
                    <a:lnTo>
                      <a:pt x="212" y="1258"/>
                    </a:lnTo>
                    <a:lnTo>
                      <a:pt x="201" y="1241"/>
                    </a:lnTo>
                    <a:lnTo>
                      <a:pt x="176" y="1203"/>
                    </a:lnTo>
                    <a:lnTo>
                      <a:pt x="148" y="1169"/>
                    </a:lnTo>
                    <a:lnTo>
                      <a:pt x="117" y="1138"/>
                    </a:lnTo>
                    <a:lnTo>
                      <a:pt x="83" y="1110"/>
                    </a:lnTo>
                    <a:lnTo>
                      <a:pt x="68" y="1099"/>
                    </a:lnTo>
                    <a:lnTo>
                      <a:pt x="54" y="1086"/>
                    </a:lnTo>
                    <a:lnTo>
                      <a:pt x="40" y="1070"/>
                    </a:lnTo>
                    <a:lnTo>
                      <a:pt x="27" y="1054"/>
                    </a:lnTo>
                    <a:lnTo>
                      <a:pt x="16" y="1036"/>
                    </a:lnTo>
                    <a:lnTo>
                      <a:pt x="8" y="1016"/>
                    </a:lnTo>
                    <a:lnTo>
                      <a:pt x="2" y="994"/>
                    </a:lnTo>
                    <a:lnTo>
                      <a:pt x="0" y="970"/>
                    </a:lnTo>
                    <a:lnTo>
                      <a:pt x="1" y="945"/>
                    </a:lnTo>
                    <a:lnTo>
                      <a:pt x="6" y="918"/>
                    </a:lnTo>
                    <a:lnTo>
                      <a:pt x="16" y="890"/>
                    </a:lnTo>
                    <a:lnTo>
                      <a:pt x="32" y="858"/>
                    </a:lnTo>
                    <a:lnTo>
                      <a:pt x="52" y="826"/>
                    </a:lnTo>
                    <a:lnTo>
                      <a:pt x="75" y="795"/>
                    </a:lnTo>
                    <a:lnTo>
                      <a:pt x="102" y="762"/>
                    </a:lnTo>
                    <a:lnTo>
                      <a:pt x="133" y="728"/>
                    </a:lnTo>
                    <a:lnTo>
                      <a:pt x="167" y="692"/>
                    </a:lnTo>
                    <a:lnTo>
                      <a:pt x="204" y="655"/>
                    </a:lnTo>
                    <a:lnTo>
                      <a:pt x="243" y="619"/>
                    </a:lnTo>
                    <a:lnTo>
                      <a:pt x="284" y="582"/>
                    </a:lnTo>
                    <a:lnTo>
                      <a:pt x="327" y="545"/>
                    </a:lnTo>
                    <a:lnTo>
                      <a:pt x="369" y="508"/>
                    </a:lnTo>
                    <a:lnTo>
                      <a:pt x="413" y="472"/>
                    </a:lnTo>
                    <a:lnTo>
                      <a:pt x="455" y="437"/>
                    </a:lnTo>
                    <a:lnTo>
                      <a:pt x="497" y="404"/>
                    </a:lnTo>
                    <a:lnTo>
                      <a:pt x="538" y="372"/>
                    </a:lnTo>
                    <a:lnTo>
                      <a:pt x="578" y="342"/>
                    </a:lnTo>
                    <a:lnTo>
                      <a:pt x="615" y="314"/>
                    </a:lnTo>
                    <a:lnTo>
                      <a:pt x="649" y="288"/>
                    </a:lnTo>
                    <a:lnTo>
                      <a:pt x="680" y="266"/>
                    </a:lnTo>
                    <a:lnTo>
                      <a:pt x="707" y="247"/>
                    </a:lnTo>
                    <a:lnTo>
                      <a:pt x="759" y="209"/>
                    </a:lnTo>
                    <a:lnTo>
                      <a:pt x="809" y="166"/>
                    </a:lnTo>
                    <a:lnTo>
                      <a:pt x="857" y="121"/>
                    </a:lnTo>
                    <a:lnTo>
                      <a:pt x="913" y="61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rgbClr val="D2D5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49" name="Freeform 167"/>
              <p:cNvSpPr>
                <a:spLocks/>
              </p:cNvSpPr>
              <p:nvPr/>
            </p:nvSpPr>
            <p:spPr bwMode="auto">
              <a:xfrm>
                <a:off x="1718" y="2888"/>
                <a:ext cx="219" cy="215"/>
              </a:xfrm>
              <a:custGeom>
                <a:avLst/>
                <a:gdLst>
                  <a:gd name="T0" fmla="*/ 1978 w 1978"/>
                  <a:gd name="T1" fmla="*/ 496 h 2145"/>
                  <a:gd name="T2" fmla="*/ 1970 w 1978"/>
                  <a:gd name="T3" fmla="*/ 502 h 2145"/>
                  <a:gd name="T4" fmla="*/ 1944 w 1978"/>
                  <a:gd name="T5" fmla="*/ 525 h 2145"/>
                  <a:gd name="T6" fmla="*/ 1903 w 1978"/>
                  <a:gd name="T7" fmla="*/ 559 h 2145"/>
                  <a:gd name="T8" fmla="*/ 1848 w 1978"/>
                  <a:gd name="T9" fmla="*/ 607 h 2145"/>
                  <a:gd name="T10" fmla="*/ 1780 w 1978"/>
                  <a:gd name="T11" fmla="*/ 665 h 2145"/>
                  <a:gd name="T12" fmla="*/ 1699 w 1978"/>
                  <a:gd name="T13" fmla="*/ 734 h 2145"/>
                  <a:gd name="T14" fmla="*/ 1609 w 1978"/>
                  <a:gd name="T15" fmla="*/ 814 h 2145"/>
                  <a:gd name="T16" fmla="*/ 1510 w 1978"/>
                  <a:gd name="T17" fmla="*/ 902 h 2145"/>
                  <a:gd name="T18" fmla="*/ 1402 w 1978"/>
                  <a:gd name="T19" fmla="*/ 998 h 2145"/>
                  <a:gd name="T20" fmla="*/ 1288 w 1978"/>
                  <a:gd name="T21" fmla="*/ 1101 h 2145"/>
                  <a:gd name="T22" fmla="*/ 1169 w 1978"/>
                  <a:gd name="T23" fmla="*/ 1211 h 2145"/>
                  <a:gd name="T24" fmla="*/ 1046 w 1978"/>
                  <a:gd name="T25" fmla="*/ 1325 h 2145"/>
                  <a:gd name="T26" fmla="*/ 919 w 1978"/>
                  <a:gd name="T27" fmla="*/ 1445 h 2145"/>
                  <a:gd name="T28" fmla="*/ 792 w 1978"/>
                  <a:gd name="T29" fmla="*/ 1568 h 2145"/>
                  <a:gd name="T30" fmla="*/ 664 w 1978"/>
                  <a:gd name="T31" fmla="*/ 1695 h 2145"/>
                  <a:gd name="T32" fmla="*/ 538 w 1978"/>
                  <a:gd name="T33" fmla="*/ 1822 h 2145"/>
                  <a:gd name="T34" fmla="*/ 414 w 1978"/>
                  <a:gd name="T35" fmla="*/ 1952 h 2145"/>
                  <a:gd name="T36" fmla="*/ 293 w 1978"/>
                  <a:gd name="T37" fmla="*/ 2081 h 2145"/>
                  <a:gd name="T38" fmla="*/ 0 w 1978"/>
                  <a:gd name="T39" fmla="*/ 1881 h 2145"/>
                  <a:gd name="T40" fmla="*/ 117 w 1978"/>
                  <a:gd name="T41" fmla="*/ 1751 h 2145"/>
                  <a:gd name="T42" fmla="*/ 235 w 1978"/>
                  <a:gd name="T43" fmla="*/ 1617 h 2145"/>
                  <a:gd name="T44" fmla="*/ 353 w 1978"/>
                  <a:gd name="T45" fmla="*/ 1481 h 2145"/>
                  <a:gd name="T46" fmla="*/ 471 w 1978"/>
                  <a:gd name="T47" fmla="*/ 1342 h 2145"/>
                  <a:gd name="T48" fmla="*/ 585 w 1978"/>
                  <a:gd name="T49" fmla="*/ 1204 h 2145"/>
                  <a:gd name="T50" fmla="*/ 699 w 1978"/>
                  <a:gd name="T51" fmla="*/ 1067 h 2145"/>
                  <a:gd name="T52" fmla="*/ 807 w 1978"/>
                  <a:gd name="T53" fmla="*/ 933 h 2145"/>
                  <a:gd name="T54" fmla="*/ 911 w 1978"/>
                  <a:gd name="T55" fmla="*/ 802 h 2145"/>
                  <a:gd name="T56" fmla="*/ 1012 w 1978"/>
                  <a:gd name="T57" fmla="*/ 677 h 2145"/>
                  <a:gd name="T58" fmla="*/ 1104 w 1978"/>
                  <a:gd name="T59" fmla="*/ 558 h 2145"/>
                  <a:gd name="T60" fmla="*/ 1191 w 1978"/>
                  <a:gd name="T61" fmla="*/ 447 h 2145"/>
                  <a:gd name="T62" fmla="*/ 1270 w 1978"/>
                  <a:gd name="T63" fmla="*/ 345 h 2145"/>
                  <a:gd name="T64" fmla="*/ 1339 w 1978"/>
                  <a:gd name="T65" fmla="*/ 254 h 2145"/>
                  <a:gd name="T66" fmla="*/ 1400 w 1978"/>
                  <a:gd name="T67" fmla="*/ 174 h 2145"/>
                  <a:gd name="T68" fmla="*/ 1449 w 1978"/>
                  <a:gd name="T69" fmla="*/ 109 h 2145"/>
                  <a:gd name="T70" fmla="*/ 1489 w 1978"/>
                  <a:gd name="T71" fmla="*/ 57 h 2145"/>
                  <a:gd name="T72" fmla="*/ 1516 w 1978"/>
                  <a:gd name="T73" fmla="*/ 21 h 2145"/>
                  <a:gd name="T74" fmla="*/ 1529 w 1978"/>
                  <a:gd name="T75" fmla="*/ 2 h 2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8" h="2145">
                    <a:moveTo>
                      <a:pt x="1531" y="0"/>
                    </a:moveTo>
                    <a:lnTo>
                      <a:pt x="1978" y="496"/>
                    </a:lnTo>
                    <a:lnTo>
                      <a:pt x="1976" y="497"/>
                    </a:lnTo>
                    <a:lnTo>
                      <a:pt x="1970" y="502"/>
                    </a:lnTo>
                    <a:lnTo>
                      <a:pt x="1959" y="511"/>
                    </a:lnTo>
                    <a:lnTo>
                      <a:pt x="1944" y="525"/>
                    </a:lnTo>
                    <a:lnTo>
                      <a:pt x="1925" y="540"/>
                    </a:lnTo>
                    <a:lnTo>
                      <a:pt x="1903" y="559"/>
                    </a:lnTo>
                    <a:lnTo>
                      <a:pt x="1877" y="581"/>
                    </a:lnTo>
                    <a:lnTo>
                      <a:pt x="1848" y="607"/>
                    </a:lnTo>
                    <a:lnTo>
                      <a:pt x="1815" y="634"/>
                    </a:lnTo>
                    <a:lnTo>
                      <a:pt x="1780" y="665"/>
                    </a:lnTo>
                    <a:lnTo>
                      <a:pt x="1740" y="699"/>
                    </a:lnTo>
                    <a:lnTo>
                      <a:pt x="1699" y="734"/>
                    </a:lnTo>
                    <a:lnTo>
                      <a:pt x="1655" y="773"/>
                    </a:lnTo>
                    <a:lnTo>
                      <a:pt x="1609" y="814"/>
                    </a:lnTo>
                    <a:lnTo>
                      <a:pt x="1561" y="856"/>
                    </a:lnTo>
                    <a:lnTo>
                      <a:pt x="1510" y="902"/>
                    </a:lnTo>
                    <a:lnTo>
                      <a:pt x="1456" y="949"/>
                    </a:lnTo>
                    <a:lnTo>
                      <a:pt x="1402" y="998"/>
                    </a:lnTo>
                    <a:lnTo>
                      <a:pt x="1346" y="1049"/>
                    </a:lnTo>
                    <a:lnTo>
                      <a:pt x="1288" y="1101"/>
                    </a:lnTo>
                    <a:lnTo>
                      <a:pt x="1230" y="1156"/>
                    </a:lnTo>
                    <a:lnTo>
                      <a:pt x="1169" y="1211"/>
                    </a:lnTo>
                    <a:lnTo>
                      <a:pt x="1108" y="1268"/>
                    </a:lnTo>
                    <a:lnTo>
                      <a:pt x="1046" y="1325"/>
                    </a:lnTo>
                    <a:lnTo>
                      <a:pt x="983" y="1385"/>
                    </a:lnTo>
                    <a:lnTo>
                      <a:pt x="919" y="1445"/>
                    </a:lnTo>
                    <a:lnTo>
                      <a:pt x="856" y="1506"/>
                    </a:lnTo>
                    <a:lnTo>
                      <a:pt x="792" y="1568"/>
                    </a:lnTo>
                    <a:lnTo>
                      <a:pt x="728" y="1631"/>
                    </a:lnTo>
                    <a:lnTo>
                      <a:pt x="664" y="1695"/>
                    </a:lnTo>
                    <a:lnTo>
                      <a:pt x="601" y="1759"/>
                    </a:lnTo>
                    <a:lnTo>
                      <a:pt x="538" y="1822"/>
                    </a:lnTo>
                    <a:lnTo>
                      <a:pt x="476" y="1887"/>
                    </a:lnTo>
                    <a:lnTo>
                      <a:pt x="414" y="1952"/>
                    </a:lnTo>
                    <a:lnTo>
                      <a:pt x="353" y="2016"/>
                    </a:lnTo>
                    <a:lnTo>
                      <a:pt x="293" y="2081"/>
                    </a:lnTo>
                    <a:lnTo>
                      <a:pt x="235" y="2145"/>
                    </a:lnTo>
                    <a:lnTo>
                      <a:pt x="0" y="1881"/>
                    </a:lnTo>
                    <a:lnTo>
                      <a:pt x="58" y="1817"/>
                    </a:lnTo>
                    <a:lnTo>
                      <a:pt x="117" y="1751"/>
                    </a:lnTo>
                    <a:lnTo>
                      <a:pt x="176" y="1685"/>
                    </a:lnTo>
                    <a:lnTo>
                      <a:pt x="235" y="1617"/>
                    </a:lnTo>
                    <a:lnTo>
                      <a:pt x="294" y="1549"/>
                    </a:lnTo>
                    <a:lnTo>
                      <a:pt x="353" y="1481"/>
                    </a:lnTo>
                    <a:lnTo>
                      <a:pt x="412" y="1412"/>
                    </a:lnTo>
                    <a:lnTo>
                      <a:pt x="471" y="1342"/>
                    </a:lnTo>
                    <a:lnTo>
                      <a:pt x="528" y="1273"/>
                    </a:lnTo>
                    <a:lnTo>
                      <a:pt x="585" y="1204"/>
                    </a:lnTo>
                    <a:lnTo>
                      <a:pt x="642" y="1136"/>
                    </a:lnTo>
                    <a:lnTo>
                      <a:pt x="699" y="1067"/>
                    </a:lnTo>
                    <a:lnTo>
                      <a:pt x="753" y="999"/>
                    </a:lnTo>
                    <a:lnTo>
                      <a:pt x="807" y="933"/>
                    </a:lnTo>
                    <a:lnTo>
                      <a:pt x="860" y="867"/>
                    </a:lnTo>
                    <a:lnTo>
                      <a:pt x="911" y="802"/>
                    </a:lnTo>
                    <a:lnTo>
                      <a:pt x="963" y="739"/>
                    </a:lnTo>
                    <a:lnTo>
                      <a:pt x="1012" y="677"/>
                    </a:lnTo>
                    <a:lnTo>
                      <a:pt x="1059" y="617"/>
                    </a:lnTo>
                    <a:lnTo>
                      <a:pt x="1104" y="558"/>
                    </a:lnTo>
                    <a:lnTo>
                      <a:pt x="1148" y="501"/>
                    </a:lnTo>
                    <a:lnTo>
                      <a:pt x="1191" y="447"/>
                    </a:lnTo>
                    <a:lnTo>
                      <a:pt x="1232" y="395"/>
                    </a:lnTo>
                    <a:lnTo>
                      <a:pt x="1270" y="345"/>
                    </a:lnTo>
                    <a:lnTo>
                      <a:pt x="1306" y="298"/>
                    </a:lnTo>
                    <a:lnTo>
                      <a:pt x="1339" y="254"/>
                    </a:lnTo>
                    <a:lnTo>
                      <a:pt x="1371" y="213"/>
                    </a:lnTo>
                    <a:lnTo>
                      <a:pt x="1400" y="174"/>
                    </a:lnTo>
                    <a:lnTo>
                      <a:pt x="1426" y="140"/>
                    </a:lnTo>
                    <a:lnTo>
                      <a:pt x="1449" y="109"/>
                    </a:lnTo>
                    <a:lnTo>
                      <a:pt x="1470" y="81"/>
                    </a:lnTo>
                    <a:lnTo>
                      <a:pt x="1489" y="57"/>
                    </a:lnTo>
                    <a:lnTo>
                      <a:pt x="1504" y="37"/>
                    </a:lnTo>
                    <a:lnTo>
                      <a:pt x="1516" y="21"/>
                    </a:lnTo>
                    <a:lnTo>
                      <a:pt x="1524" y="10"/>
                    </a:lnTo>
                    <a:lnTo>
                      <a:pt x="1529" y="2"/>
                    </a:lnTo>
                    <a:lnTo>
                      <a:pt x="1531" y="0"/>
                    </a:lnTo>
                    <a:close/>
                  </a:path>
                </a:pathLst>
              </a:custGeom>
              <a:solidFill>
                <a:srgbClr val="659C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0" name="Freeform 168"/>
              <p:cNvSpPr>
                <a:spLocks/>
              </p:cNvSpPr>
              <p:nvPr/>
            </p:nvSpPr>
            <p:spPr bwMode="auto">
              <a:xfrm>
                <a:off x="1744" y="2950"/>
                <a:ext cx="207" cy="168"/>
              </a:xfrm>
              <a:custGeom>
                <a:avLst/>
                <a:gdLst>
                  <a:gd name="T0" fmla="*/ 1866 w 1866"/>
                  <a:gd name="T1" fmla="*/ 289 h 1684"/>
                  <a:gd name="T2" fmla="*/ 1856 w 1866"/>
                  <a:gd name="T3" fmla="*/ 294 h 1684"/>
                  <a:gd name="T4" fmla="*/ 1827 w 1866"/>
                  <a:gd name="T5" fmla="*/ 311 h 1684"/>
                  <a:gd name="T6" fmla="*/ 1778 w 1866"/>
                  <a:gd name="T7" fmla="*/ 337 h 1684"/>
                  <a:gd name="T8" fmla="*/ 1715 w 1866"/>
                  <a:gd name="T9" fmla="*/ 375 h 1684"/>
                  <a:gd name="T10" fmla="*/ 1637 w 1866"/>
                  <a:gd name="T11" fmla="*/ 422 h 1684"/>
                  <a:gd name="T12" fmla="*/ 1547 w 1866"/>
                  <a:gd name="T13" fmla="*/ 479 h 1684"/>
                  <a:gd name="T14" fmla="*/ 1444 w 1866"/>
                  <a:gd name="T15" fmla="*/ 546 h 1684"/>
                  <a:gd name="T16" fmla="*/ 1332 w 1866"/>
                  <a:gd name="T17" fmla="*/ 621 h 1684"/>
                  <a:gd name="T18" fmla="*/ 1211 w 1866"/>
                  <a:gd name="T19" fmla="*/ 706 h 1684"/>
                  <a:gd name="T20" fmla="*/ 1085 w 1866"/>
                  <a:gd name="T21" fmla="*/ 798 h 1684"/>
                  <a:gd name="T22" fmla="*/ 953 w 1866"/>
                  <a:gd name="T23" fmla="*/ 899 h 1684"/>
                  <a:gd name="T24" fmla="*/ 818 w 1866"/>
                  <a:gd name="T25" fmla="*/ 1007 h 1684"/>
                  <a:gd name="T26" fmla="*/ 681 w 1866"/>
                  <a:gd name="T27" fmla="*/ 1124 h 1684"/>
                  <a:gd name="T28" fmla="*/ 545 w 1866"/>
                  <a:gd name="T29" fmla="*/ 1248 h 1684"/>
                  <a:gd name="T30" fmla="*/ 410 w 1866"/>
                  <a:gd name="T31" fmla="*/ 1379 h 1684"/>
                  <a:gd name="T32" fmla="*/ 278 w 1866"/>
                  <a:gd name="T33" fmla="*/ 1516 h 1684"/>
                  <a:gd name="T34" fmla="*/ 151 w 1866"/>
                  <a:gd name="T35" fmla="*/ 1659 h 1684"/>
                  <a:gd name="T36" fmla="*/ 133 w 1866"/>
                  <a:gd name="T37" fmla="*/ 1684 h 1684"/>
                  <a:gd name="T38" fmla="*/ 67 w 1866"/>
                  <a:gd name="T39" fmla="*/ 1459 h 1684"/>
                  <a:gd name="T40" fmla="*/ 207 w 1866"/>
                  <a:gd name="T41" fmla="*/ 1310 h 1684"/>
                  <a:gd name="T42" fmla="*/ 350 w 1866"/>
                  <a:gd name="T43" fmla="*/ 1163 h 1684"/>
                  <a:gd name="T44" fmla="*/ 497 w 1866"/>
                  <a:gd name="T45" fmla="*/ 1016 h 1684"/>
                  <a:gd name="T46" fmla="*/ 643 w 1866"/>
                  <a:gd name="T47" fmla="*/ 873 h 1684"/>
                  <a:gd name="T48" fmla="*/ 789 w 1866"/>
                  <a:gd name="T49" fmla="*/ 734 h 1684"/>
                  <a:gd name="T50" fmla="*/ 931 w 1866"/>
                  <a:gd name="T51" fmla="*/ 601 h 1684"/>
                  <a:gd name="T52" fmla="*/ 1069 w 1866"/>
                  <a:gd name="T53" fmla="*/ 475 h 1684"/>
                  <a:gd name="T54" fmla="*/ 1198 w 1866"/>
                  <a:gd name="T55" fmla="*/ 358 h 1684"/>
                  <a:gd name="T56" fmla="*/ 1319 w 1866"/>
                  <a:gd name="T57" fmla="*/ 251 h 1684"/>
                  <a:gd name="T58" fmla="*/ 1428 w 1866"/>
                  <a:gd name="T59" fmla="*/ 154 h 1684"/>
                  <a:gd name="T60" fmla="*/ 1525 w 1866"/>
                  <a:gd name="T61" fmla="*/ 70 h 1684"/>
                  <a:gd name="T62" fmla="*/ 1606 w 1866"/>
                  <a:gd name="T63" fmla="*/ 0 h 1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6" h="1684">
                    <a:moveTo>
                      <a:pt x="1606" y="0"/>
                    </a:moveTo>
                    <a:lnTo>
                      <a:pt x="1866" y="289"/>
                    </a:lnTo>
                    <a:lnTo>
                      <a:pt x="1864" y="290"/>
                    </a:lnTo>
                    <a:lnTo>
                      <a:pt x="1856" y="294"/>
                    </a:lnTo>
                    <a:lnTo>
                      <a:pt x="1844" y="301"/>
                    </a:lnTo>
                    <a:lnTo>
                      <a:pt x="1827" y="311"/>
                    </a:lnTo>
                    <a:lnTo>
                      <a:pt x="1805" y="323"/>
                    </a:lnTo>
                    <a:lnTo>
                      <a:pt x="1778" y="337"/>
                    </a:lnTo>
                    <a:lnTo>
                      <a:pt x="1749" y="355"/>
                    </a:lnTo>
                    <a:lnTo>
                      <a:pt x="1715" y="375"/>
                    </a:lnTo>
                    <a:lnTo>
                      <a:pt x="1678" y="397"/>
                    </a:lnTo>
                    <a:lnTo>
                      <a:pt x="1637" y="422"/>
                    </a:lnTo>
                    <a:lnTo>
                      <a:pt x="1593" y="449"/>
                    </a:lnTo>
                    <a:lnTo>
                      <a:pt x="1547" y="479"/>
                    </a:lnTo>
                    <a:lnTo>
                      <a:pt x="1496" y="512"/>
                    </a:lnTo>
                    <a:lnTo>
                      <a:pt x="1444" y="546"/>
                    </a:lnTo>
                    <a:lnTo>
                      <a:pt x="1389" y="582"/>
                    </a:lnTo>
                    <a:lnTo>
                      <a:pt x="1332" y="621"/>
                    </a:lnTo>
                    <a:lnTo>
                      <a:pt x="1273" y="662"/>
                    </a:lnTo>
                    <a:lnTo>
                      <a:pt x="1211" y="706"/>
                    </a:lnTo>
                    <a:lnTo>
                      <a:pt x="1149" y="751"/>
                    </a:lnTo>
                    <a:lnTo>
                      <a:pt x="1085" y="798"/>
                    </a:lnTo>
                    <a:lnTo>
                      <a:pt x="1020" y="848"/>
                    </a:lnTo>
                    <a:lnTo>
                      <a:pt x="953" y="899"/>
                    </a:lnTo>
                    <a:lnTo>
                      <a:pt x="886" y="952"/>
                    </a:lnTo>
                    <a:lnTo>
                      <a:pt x="818" y="1007"/>
                    </a:lnTo>
                    <a:lnTo>
                      <a:pt x="750" y="1065"/>
                    </a:lnTo>
                    <a:lnTo>
                      <a:pt x="681" y="1124"/>
                    </a:lnTo>
                    <a:lnTo>
                      <a:pt x="613" y="1185"/>
                    </a:lnTo>
                    <a:lnTo>
                      <a:pt x="545" y="1248"/>
                    </a:lnTo>
                    <a:lnTo>
                      <a:pt x="478" y="1312"/>
                    </a:lnTo>
                    <a:lnTo>
                      <a:pt x="410" y="1379"/>
                    </a:lnTo>
                    <a:lnTo>
                      <a:pt x="343" y="1446"/>
                    </a:lnTo>
                    <a:lnTo>
                      <a:pt x="278" y="1516"/>
                    </a:lnTo>
                    <a:lnTo>
                      <a:pt x="214" y="1587"/>
                    </a:lnTo>
                    <a:lnTo>
                      <a:pt x="151" y="1659"/>
                    </a:lnTo>
                    <a:lnTo>
                      <a:pt x="142" y="1672"/>
                    </a:lnTo>
                    <a:lnTo>
                      <a:pt x="133" y="1684"/>
                    </a:lnTo>
                    <a:lnTo>
                      <a:pt x="0" y="1533"/>
                    </a:lnTo>
                    <a:lnTo>
                      <a:pt x="67" y="1459"/>
                    </a:lnTo>
                    <a:lnTo>
                      <a:pt x="136" y="1384"/>
                    </a:lnTo>
                    <a:lnTo>
                      <a:pt x="207" y="1310"/>
                    </a:lnTo>
                    <a:lnTo>
                      <a:pt x="278" y="1236"/>
                    </a:lnTo>
                    <a:lnTo>
                      <a:pt x="350" y="1163"/>
                    </a:lnTo>
                    <a:lnTo>
                      <a:pt x="423" y="1088"/>
                    </a:lnTo>
                    <a:lnTo>
                      <a:pt x="497" y="1016"/>
                    </a:lnTo>
                    <a:lnTo>
                      <a:pt x="570" y="944"/>
                    </a:lnTo>
                    <a:lnTo>
                      <a:pt x="643" y="873"/>
                    </a:lnTo>
                    <a:lnTo>
                      <a:pt x="717" y="802"/>
                    </a:lnTo>
                    <a:lnTo>
                      <a:pt x="789" y="734"/>
                    </a:lnTo>
                    <a:lnTo>
                      <a:pt x="861" y="667"/>
                    </a:lnTo>
                    <a:lnTo>
                      <a:pt x="931" y="601"/>
                    </a:lnTo>
                    <a:lnTo>
                      <a:pt x="1001" y="537"/>
                    </a:lnTo>
                    <a:lnTo>
                      <a:pt x="1069" y="475"/>
                    </a:lnTo>
                    <a:lnTo>
                      <a:pt x="1134" y="415"/>
                    </a:lnTo>
                    <a:lnTo>
                      <a:pt x="1198" y="358"/>
                    </a:lnTo>
                    <a:lnTo>
                      <a:pt x="1260" y="303"/>
                    </a:lnTo>
                    <a:lnTo>
                      <a:pt x="1319" y="251"/>
                    </a:lnTo>
                    <a:lnTo>
                      <a:pt x="1375" y="201"/>
                    </a:lnTo>
                    <a:lnTo>
                      <a:pt x="1428" y="154"/>
                    </a:lnTo>
                    <a:lnTo>
                      <a:pt x="1477" y="111"/>
                    </a:lnTo>
                    <a:lnTo>
                      <a:pt x="1525" y="70"/>
                    </a:lnTo>
                    <a:lnTo>
                      <a:pt x="1567" y="33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88C05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1" name="Freeform 169"/>
              <p:cNvSpPr>
                <a:spLocks/>
              </p:cNvSpPr>
              <p:nvPr/>
            </p:nvSpPr>
            <p:spPr bwMode="auto">
              <a:xfrm>
                <a:off x="1662" y="3103"/>
                <a:ext cx="96" cy="119"/>
              </a:xfrm>
              <a:custGeom>
                <a:avLst/>
                <a:gdLst>
                  <a:gd name="T0" fmla="*/ 731 w 864"/>
                  <a:gd name="T1" fmla="*/ 0 h 1190"/>
                  <a:gd name="T2" fmla="*/ 864 w 864"/>
                  <a:gd name="T3" fmla="*/ 151 h 1190"/>
                  <a:gd name="T4" fmla="*/ 831 w 864"/>
                  <a:gd name="T5" fmla="*/ 197 h 1190"/>
                  <a:gd name="T6" fmla="*/ 801 w 864"/>
                  <a:gd name="T7" fmla="*/ 247 h 1190"/>
                  <a:gd name="T8" fmla="*/ 775 w 864"/>
                  <a:gd name="T9" fmla="*/ 301 h 1190"/>
                  <a:gd name="T10" fmla="*/ 761 w 864"/>
                  <a:gd name="T11" fmla="*/ 334 h 1190"/>
                  <a:gd name="T12" fmla="*/ 745 w 864"/>
                  <a:gd name="T13" fmla="*/ 374 h 1190"/>
                  <a:gd name="T14" fmla="*/ 729 w 864"/>
                  <a:gd name="T15" fmla="*/ 418 h 1190"/>
                  <a:gd name="T16" fmla="*/ 710 w 864"/>
                  <a:gd name="T17" fmla="*/ 466 h 1190"/>
                  <a:gd name="T18" fmla="*/ 691 w 864"/>
                  <a:gd name="T19" fmla="*/ 518 h 1190"/>
                  <a:gd name="T20" fmla="*/ 671 w 864"/>
                  <a:gd name="T21" fmla="*/ 573 h 1190"/>
                  <a:gd name="T22" fmla="*/ 650 w 864"/>
                  <a:gd name="T23" fmla="*/ 630 h 1190"/>
                  <a:gd name="T24" fmla="*/ 627 w 864"/>
                  <a:gd name="T25" fmla="*/ 688 h 1190"/>
                  <a:gd name="T26" fmla="*/ 603 w 864"/>
                  <a:gd name="T27" fmla="*/ 745 h 1190"/>
                  <a:gd name="T28" fmla="*/ 579 w 864"/>
                  <a:gd name="T29" fmla="*/ 803 h 1190"/>
                  <a:gd name="T30" fmla="*/ 554 w 864"/>
                  <a:gd name="T31" fmla="*/ 858 h 1190"/>
                  <a:gd name="T32" fmla="*/ 528 w 864"/>
                  <a:gd name="T33" fmla="*/ 913 h 1190"/>
                  <a:gd name="T34" fmla="*/ 502 w 864"/>
                  <a:gd name="T35" fmla="*/ 964 h 1190"/>
                  <a:gd name="T36" fmla="*/ 476 w 864"/>
                  <a:gd name="T37" fmla="*/ 1011 h 1190"/>
                  <a:gd name="T38" fmla="*/ 448 w 864"/>
                  <a:gd name="T39" fmla="*/ 1055 h 1190"/>
                  <a:gd name="T40" fmla="*/ 421 w 864"/>
                  <a:gd name="T41" fmla="*/ 1092 h 1190"/>
                  <a:gd name="T42" fmla="*/ 393 w 864"/>
                  <a:gd name="T43" fmla="*/ 1123 h 1190"/>
                  <a:gd name="T44" fmla="*/ 364 w 864"/>
                  <a:gd name="T45" fmla="*/ 1149 h 1190"/>
                  <a:gd name="T46" fmla="*/ 332 w 864"/>
                  <a:gd name="T47" fmla="*/ 1169 h 1190"/>
                  <a:gd name="T48" fmla="*/ 301 w 864"/>
                  <a:gd name="T49" fmla="*/ 1182 h 1190"/>
                  <a:gd name="T50" fmla="*/ 271 w 864"/>
                  <a:gd name="T51" fmla="*/ 1189 h 1190"/>
                  <a:gd name="T52" fmla="*/ 242 w 864"/>
                  <a:gd name="T53" fmla="*/ 1190 h 1190"/>
                  <a:gd name="T54" fmla="*/ 214 w 864"/>
                  <a:gd name="T55" fmla="*/ 1186 h 1190"/>
                  <a:gd name="T56" fmla="*/ 188 w 864"/>
                  <a:gd name="T57" fmla="*/ 1177 h 1190"/>
                  <a:gd name="T58" fmla="*/ 163 w 864"/>
                  <a:gd name="T59" fmla="*/ 1165 h 1190"/>
                  <a:gd name="T60" fmla="*/ 139 w 864"/>
                  <a:gd name="T61" fmla="*/ 1149 h 1190"/>
                  <a:gd name="T62" fmla="*/ 116 w 864"/>
                  <a:gd name="T63" fmla="*/ 1130 h 1190"/>
                  <a:gd name="T64" fmla="*/ 95 w 864"/>
                  <a:gd name="T65" fmla="*/ 1109 h 1190"/>
                  <a:gd name="T66" fmla="*/ 74 w 864"/>
                  <a:gd name="T67" fmla="*/ 1087 h 1190"/>
                  <a:gd name="T68" fmla="*/ 56 w 864"/>
                  <a:gd name="T69" fmla="*/ 1065 h 1190"/>
                  <a:gd name="T70" fmla="*/ 39 w 864"/>
                  <a:gd name="T71" fmla="*/ 1041 h 1190"/>
                  <a:gd name="T72" fmla="*/ 0 w 864"/>
                  <a:gd name="T73" fmla="*/ 998 h 1190"/>
                  <a:gd name="T74" fmla="*/ 29 w 864"/>
                  <a:gd name="T75" fmla="*/ 969 h 1190"/>
                  <a:gd name="T76" fmla="*/ 60 w 864"/>
                  <a:gd name="T77" fmla="*/ 936 h 1190"/>
                  <a:gd name="T78" fmla="*/ 94 w 864"/>
                  <a:gd name="T79" fmla="*/ 898 h 1190"/>
                  <a:gd name="T80" fmla="*/ 127 w 864"/>
                  <a:gd name="T81" fmla="*/ 857 h 1190"/>
                  <a:gd name="T82" fmla="*/ 161 w 864"/>
                  <a:gd name="T83" fmla="*/ 814 h 1190"/>
                  <a:gd name="T84" fmla="*/ 196 w 864"/>
                  <a:gd name="T85" fmla="*/ 769 h 1190"/>
                  <a:gd name="T86" fmla="*/ 230 w 864"/>
                  <a:gd name="T87" fmla="*/ 721 h 1190"/>
                  <a:gd name="T88" fmla="*/ 264 w 864"/>
                  <a:gd name="T89" fmla="*/ 672 h 1190"/>
                  <a:gd name="T90" fmla="*/ 298 w 864"/>
                  <a:gd name="T91" fmla="*/ 623 h 1190"/>
                  <a:gd name="T92" fmla="*/ 330 w 864"/>
                  <a:gd name="T93" fmla="*/ 574 h 1190"/>
                  <a:gd name="T94" fmla="*/ 362 w 864"/>
                  <a:gd name="T95" fmla="*/ 527 h 1190"/>
                  <a:gd name="T96" fmla="*/ 392 w 864"/>
                  <a:gd name="T97" fmla="*/ 479 h 1190"/>
                  <a:gd name="T98" fmla="*/ 420 w 864"/>
                  <a:gd name="T99" fmla="*/ 435 h 1190"/>
                  <a:gd name="T100" fmla="*/ 446 w 864"/>
                  <a:gd name="T101" fmla="*/ 393 h 1190"/>
                  <a:gd name="T102" fmla="*/ 470 w 864"/>
                  <a:gd name="T103" fmla="*/ 354 h 1190"/>
                  <a:gd name="T104" fmla="*/ 490 w 864"/>
                  <a:gd name="T105" fmla="*/ 318 h 1190"/>
                  <a:gd name="T106" fmla="*/ 508 w 864"/>
                  <a:gd name="T107" fmla="*/ 287 h 1190"/>
                  <a:gd name="T108" fmla="*/ 543 w 864"/>
                  <a:gd name="T109" fmla="*/ 230 h 1190"/>
                  <a:gd name="T110" fmla="*/ 581 w 864"/>
                  <a:gd name="T111" fmla="*/ 174 h 1190"/>
                  <a:gd name="T112" fmla="*/ 622 w 864"/>
                  <a:gd name="T113" fmla="*/ 122 h 1190"/>
                  <a:gd name="T114" fmla="*/ 676 w 864"/>
                  <a:gd name="T115" fmla="*/ 61 h 1190"/>
                  <a:gd name="T116" fmla="*/ 731 w 864"/>
                  <a:gd name="T117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64" h="1190">
                    <a:moveTo>
                      <a:pt x="731" y="0"/>
                    </a:moveTo>
                    <a:lnTo>
                      <a:pt x="864" y="151"/>
                    </a:lnTo>
                    <a:lnTo>
                      <a:pt x="831" y="197"/>
                    </a:lnTo>
                    <a:lnTo>
                      <a:pt x="801" y="247"/>
                    </a:lnTo>
                    <a:lnTo>
                      <a:pt x="775" y="301"/>
                    </a:lnTo>
                    <a:lnTo>
                      <a:pt x="761" y="334"/>
                    </a:lnTo>
                    <a:lnTo>
                      <a:pt x="745" y="374"/>
                    </a:lnTo>
                    <a:lnTo>
                      <a:pt x="729" y="418"/>
                    </a:lnTo>
                    <a:lnTo>
                      <a:pt x="710" y="466"/>
                    </a:lnTo>
                    <a:lnTo>
                      <a:pt x="691" y="518"/>
                    </a:lnTo>
                    <a:lnTo>
                      <a:pt x="671" y="573"/>
                    </a:lnTo>
                    <a:lnTo>
                      <a:pt x="650" y="630"/>
                    </a:lnTo>
                    <a:lnTo>
                      <a:pt x="627" y="688"/>
                    </a:lnTo>
                    <a:lnTo>
                      <a:pt x="603" y="745"/>
                    </a:lnTo>
                    <a:lnTo>
                      <a:pt x="579" y="803"/>
                    </a:lnTo>
                    <a:lnTo>
                      <a:pt x="554" y="858"/>
                    </a:lnTo>
                    <a:lnTo>
                      <a:pt x="528" y="913"/>
                    </a:lnTo>
                    <a:lnTo>
                      <a:pt x="502" y="964"/>
                    </a:lnTo>
                    <a:lnTo>
                      <a:pt x="476" y="1011"/>
                    </a:lnTo>
                    <a:lnTo>
                      <a:pt x="448" y="1055"/>
                    </a:lnTo>
                    <a:lnTo>
                      <a:pt x="421" y="1092"/>
                    </a:lnTo>
                    <a:lnTo>
                      <a:pt x="393" y="1123"/>
                    </a:lnTo>
                    <a:lnTo>
                      <a:pt x="364" y="1149"/>
                    </a:lnTo>
                    <a:lnTo>
                      <a:pt x="332" y="1169"/>
                    </a:lnTo>
                    <a:lnTo>
                      <a:pt x="301" y="1182"/>
                    </a:lnTo>
                    <a:lnTo>
                      <a:pt x="271" y="1189"/>
                    </a:lnTo>
                    <a:lnTo>
                      <a:pt x="242" y="1190"/>
                    </a:lnTo>
                    <a:lnTo>
                      <a:pt x="214" y="1186"/>
                    </a:lnTo>
                    <a:lnTo>
                      <a:pt x="188" y="1177"/>
                    </a:lnTo>
                    <a:lnTo>
                      <a:pt x="163" y="1165"/>
                    </a:lnTo>
                    <a:lnTo>
                      <a:pt x="139" y="1149"/>
                    </a:lnTo>
                    <a:lnTo>
                      <a:pt x="116" y="1130"/>
                    </a:lnTo>
                    <a:lnTo>
                      <a:pt x="95" y="1109"/>
                    </a:lnTo>
                    <a:lnTo>
                      <a:pt x="74" y="1087"/>
                    </a:lnTo>
                    <a:lnTo>
                      <a:pt x="56" y="1065"/>
                    </a:lnTo>
                    <a:lnTo>
                      <a:pt x="39" y="1041"/>
                    </a:lnTo>
                    <a:lnTo>
                      <a:pt x="0" y="998"/>
                    </a:lnTo>
                    <a:lnTo>
                      <a:pt x="29" y="969"/>
                    </a:lnTo>
                    <a:lnTo>
                      <a:pt x="60" y="936"/>
                    </a:lnTo>
                    <a:lnTo>
                      <a:pt x="94" y="898"/>
                    </a:lnTo>
                    <a:lnTo>
                      <a:pt x="127" y="857"/>
                    </a:lnTo>
                    <a:lnTo>
                      <a:pt x="161" y="814"/>
                    </a:lnTo>
                    <a:lnTo>
                      <a:pt x="196" y="769"/>
                    </a:lnTo>
                    <a:lnTo>
                      <a:pt x="230" y="721"/>
                    </a:lnTo>
                    <a:lnTo>
                      <a:pt x="264" y="672"/>
                    </a:lnTo>
                    <a:lnTo>
                      <a:pt x="298" y="623"/>
                    </a:lnTo>
                    <a:lnTo>
                      <a:pt x="330" y="574"/>
                    </a:lnTo>
                    <a:lnTo>
                      <a:pt x="362" y="527"/>
                    </a:lnTo>
                    <a:lnTo>
                      <a:pt x="392" y="479"/>
                    </a:lnTo>
                    <a:lnTo>
                      <a:pt x="420" y="435"/>
                    </a:lnTo>
                    <a:lnTo>
                      <a:pt x="446" y="393"/>
                    </a:lnTo>
                    <a:lnTo>
                      <a:pt x="470" y="354"/>
                    </a:lnTo>
                    <a:lnTo>
                      <a:pt x="490" y="318"/>
                    </a:lnTo>
                    <a:lnTo>
                      <a:pt x="508" y="287"/>
                    </a:lnTo>
                    <a:lnTo>
                      <a:pt x="543" y="230"/>
                    </a:lnTo>
                    <a:lnTo>
                      <a:pt x="581" y="174"/>
                    </a:lnTo>
                    <a:lnTo>
                      <a:pt x="622" y="122"/>
                    </a:lnTo>
                    <a:lnTo>
                      <a:pt x="676" y="61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2" name="Freeform 170"/>
              <p:cNvSpPr>
                <a:spLocks/>
              </p:cNvSpPr>
              <p:nvPr/>
            </p:nvSpPr>
            <p:spPr bwMode="auto">
              <a:xfrm>
                <a:off x="1597" y="3061"/>
                <a:ext cx="121" cy="97"/>
              </a:xfrm>
              <a:custGeom>
                <a:avLst/>
                <a:gdLst>
                  <a:gd name="T0" fmla="*/ 952 w 1085"/>
                  <a:gd name="T1" fmla="*/ 0 h 965"/>
                  <a:gd name="T2" fmla="*/ 1085 w 1085"/>
                  <a:gd name="T3" fmla="*/ 151 h 965"/>
                  <a:gd name="T4" fmla="*/ 1028 w 1085"/>
                  <a:gd name="T5" fmla="*/ 212 h 965"/>
                  <a:gd name="T6" fmla="*/ 972 w 1085"/>
                  <a:gd name="T7" fmla="*/ 272 h 965"/>
                  <a:gd name="T8" fmla="*/ 924 w 1085"/>
                  <a:gd name="T9" fmla="*/ 317 h 965"/>
                  <a:gd name="T10" fmla="*/ 874 w 1085"/>
                  <a:gd name="T11" fmla="*/ 360 h 965"/>
                  <a:gd name="T12" fmla="*/ 822 w 1085"/>
                  <a:gd name="T13" fmla="*/ 398 h 965"/>
                  <a:gd name="T14" fmla="*/ 794 w 1085"/>
                  <a:gd name="T15" fmla="*/ 418 h 965"/>
                  <a:gd name="T16" fmla="*/ 762 w 1085"/>
                  <a:gd name="T17" fmla="*/ 442 h 965"/>
                  <a:gd name="T18" fmla="*/ 726 w 1085"/>
                  <a:gd name="T19" fmla="*/ 468 h 965"/>
                  <a:gd name="T20" fmla="*/ 688 w 1085"/>
                  <a:gd name="T21" fmla="*/ 497 h 965"/>
                  <a:gd name="T22" fmla="*/ 646 w 1085"/>
                  <a:gd name="T23" fmla="*/ 528 h 965"/>
                  <a:gd name="T24" fmla="*/ 603 w 1085"/>
                  <a:gd name="T25" fmla="*/ 562 h 965"/>
                  <a:gd name="T26" fmla="*/ 559 w 1085"/>
                  <a:gd name="T27" fmla="*/ 597 h 965"/>
                  <a:gd name="T28" fmla="*/ 515 w 1085"/>
                  <a:gd name="T29" fmla="*/ 633 h 965"/>
                  <a:gd name="T30" fmla="*/ 470 w 1085"/>
                  <a:gd name="T31" fmla="*/ 671 h 965"/>
                  <a:gd name="T32" fmla="*/ 426 w 1085"/>
                  <a:gd name="T33" fmla="*/ 710 h 965"/>
                  <a:gd name="T34" fmla="*/ 382 w 1085"/>
                  <a:gd name="T35" fmla="*/ 748 h 965"/>
                  <a:gd name="T36" fmla="*/ 340 w 1085"/>
                  <a:gd name="T37" fmla="*/ 787 h 965"/>
                  <a:gd name="T38" fmla="*/ 301 w 1085"/>
                  <a:gd name="T39" fmla="*/ 824 h 965"/>
                  <a:gd name="T40" fmla="*/ 264 w 1085"/>
                  <a:gd name="T41" fmla="*/ 862 h 965"/>
                  <a:gd name="T42" fmla="*/ 231 w 1085"/>
                  <a:gd name="T43" fmla="*/ 897 h 965"/>
                  <a:gd name="T44" fmla="*/ 201 w 1085"/>
                  <a:gd name="T45" fmla="*/ 933 h 965"/>
                  <a:gd name="T46" fmla="*/ 175 w 1085"/>
                  <a:gd name="T47" fmla="*/ 965 h 965"/>
                  <a:gd name="T48" fmla="*/ 134 w 1085"/>
                  <a:gd name="T49" fmla="*/ 922 h 965"/>
                  <a:gd name="T50" fmla="*/ 114 w 1085"/>
                  <a:gd name="T51" fmla="*/ 903 h 965"/>
                  <a:gd name="T52" fmla="*/ 93 w 1085"/>
                  <a:gd name="T53" fmla="*/ 883 h 965"/>
                  <a:gd name="T54" fmla="*/ 73 w 1085"/>
                  <a:gd name="T55" fmla="*/ 862 h 965"/>
                  <a:gd name="T56" fmla="*/ 54 w 1085"/>
                  <a:gd name="T57" fmla="*/ 838 h 965"/>
                  <a:gd name="T58" fmla="*/ 38 w 1085"/>
                  <a:gd name="T59" fmla="*/ 813 h 965"/>
                  <a:gd name="T60" fmla="*/ 23 w 1085"/>
                  <a:gd name="T61" fmla="*/ 787 h 965"/>
                  <a:gd name="T62" fmla="*/ 12 w 1085"/>
                  <a:gd name="T63" fmla="*/ 758 h 965"/>
                  <a:gd name="T64" fmla="*/ 4 w 1085"/>
                  <a:gd name="T65" fmla="*/ 729 h 965"/>
                  <a:gd name="T66" fmla="*/ 0 w 1085"/>
                  <a:gd name="T67" fmla="*/ 698 h 965"/>
                  <a:gd name="T68" fmla="*/ 1 w 1085"/>
                  <a:gd name="T69" fmla="*/ 666 h 965"/>
                  <a:gd name="T70" fmla="*/ 7 w 1085"/>
                  <a:gd name="T71" fmla="*/ 633 h 965"/>
                  <a:gd name="T72" fmla="*/ 19 w 1085"/>
                  <a:gd name="T73" fmla="*/ 599 h 965"/>
                  <a:gd name="T74" fmla="*/ 37 w 1085"/>
                  <a:gd name="T75" fmla="*/ 564 h 965"/>
                  <a:gd name="T76" fmla="*/ 60 w 1085"/>
                  <a:gd name="T77" fmla="*/ 533 h 965"/>
                  <a:gd name="T78" fmla="*/ 88 w 1085"/>
                  <a:gd name="T79" fmla="*/ 501 h 965"/>
                  <a:gd name="T80" fmla="*/ 122 w 1085"/>
                  <a:gd name="T81" fmla="*/ 470 h 965"/>
                  <a:gd name="T82" fmla="*/ 162 w 1085"/>
                  <a:gd name="T83" fmla="*/ 440 h 965"/>
                  <a:gd name="T84" fmla="*/ 205 w 1085"/>
                  <a:gd name="T85" fmla="*/ 411 h 965"/>
                  <a:gd name="T86" fmla="*/ 251 w 1085"/>
                  <a:gd name="T87" fmla="*/ 382 h 965"/>
                  <a:gd name="T88" fmla="*/ 300 w 1085"/>
                  <a:gd name="T89" fmla="*/ 353 h 965"/>
                  <a:gd name="T90" fmla="*/ 350 w 1085"/>
                  <a:gd name="T91" fmla="*/ 326 h 965"/>
                  <a:gd name="T92" fmla="*/ 402 w 1085"/>
                  <a:gd name="T93" fmla="*/ 299 h 965"/>
                  <a:gd name="T94" fmla="*/ 455 w 1085"/>
                  <a:gd name="T95" fmla="*/ 273 h 965"/>
                  <a:gd name="T96" fmla="*/ 507 w 1085"/>
                  <a:gd name="T97" fmla="*/ 249 h 965"/>
                  <a:gd name="T98" fmla="*/ 558 w 1085"/>
                  <a:gd name="T99" fmla="*/ 224 h 965"/>
                  <a:gd name="T100" fmla="*/ 608 w 1085"/>
                  <a:gd name="T101" fmla="*/ 202 h 965"/>
                  <a:gd name="T102" fmla="*/ 655 w 1085"/>
                  <a:gd name="T103" fmla="*/ 181 h 965"/>
                  <a:gd name="T104" fmla="*/ 699 w 1085"/>
                  <a:gd name="T105" fmla="*/ 161 h 965"/>
                  <a:gd name="T106" fmla="*/ 739 w 1085"/>
                  <a:gd name="T107" fmla="*/ 142 h 965"/>
                  <a:gd name="T108" fmla="*/ 775 w 1085"/>
                  <a:gd name="T109" fmla="*/ 126 h 965"/>
                  <a:gd name="T110" fmla="*/ 805 w 1085"/>
                  <a:gd name="T111" fmla="*/ 109 h 965"/>
                  <a:gd name="T112" fmla="*/ 857 w 1085"/>
                  <a:gd name="T113" fmla="*/ 78 h 965"/>
                  <a:gd name="T114" fmla="*/ 906 w 1085"/>
                  <a:gd name="T115" fmla="*/ 41 h 965"/>
                  <a:gd name="T116" fmla="*/ 952 w 1085"/>
                  <a:gd name="T117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5" h="965">
                    <a:moveTo>
                      <a:pt x="952" y="0"/>
                    </a:moveTo>
                    <a:lnTo>
                      <a:pt x="1085" y="151"/>
                    </a:lnTo>
                    <a:lnTo>
                      <a:pt x="1028" y="212"/>
                    </a:lnTo>
                    <a:lnTo>
                      <a:pt x="972" y="272"/>
                    </a:lnTo>
                    <a:lnTo>
                      <a:pt x="924" y="317"/>
                    </a:lnTo>
                    <a:lnTo>
                      <a:pt x="874" y="360"/>
                    </a:lnTo>
                    <a:lnTo>
                      <a:pt x="822" y="398"/>
                    </a:lnTo>
                    <a:lnTo>
                      <a:pt x="794" y="418"/>
                    </a:lnTo>
                    <a:lnTo>
                      <a:pt x="762" y="442"/>
                    </a:lnTo>
                    <a:lnTo>
                      <a:pt x="726" y="468"/>
                    </a:lnTo>
                    <a:lnTo>
                      <a:pt x="688" y="497"/>
                    </a:lnTo>
                    <a:lnTo>
                      <a:pt x="646" y="528"/>
                    </a:lnTo>
                    <a:lnTo>
                      <a:pt x="603" y="562"/>
                    </a:lnTo>
                    <a:lnTo>
                      <a:pt x="559" y="597"/>
                    </a:lnTo>
                    <a:lnTo>
                      <a:pt x="515" y="633"/>
                    </a:lnTo>
                    <a:lnTo>
                      <a:pt x="470" y="671"/>
                    </a:lnTo>
                    <a:lnTo>
                      <a:pt x="426" y="710"/>
                    </a:lnTo>
                    <a:lnTo>
                      <a:pt x="382" y="748"/>
                    </a:lnTo>
                    <a:lnTo>
                      <a:pt x="340" y="787"/>
                    </a:lnTo>
                    <a:lnTo>
                      <a:pt x="301" y="824"/>
                    </a:lnTo>
                    <a:lnTo>
                      <a:pt x="264" y="862"/>
                    </a:lnTo>
                    <a:lnTo>
                      <a:pt x="231" y="897"/>
                    </a:lnTo>
                    <a:lnTo>
                      <a:pt x="201" y="933"/>
                    </a:lnTo>
                    <a:lnTo>
                      <a:pt x="175" y="965"/>
                    </a:lnTo>
                    <a:lnTo>
                      <a:pt x="134" y="922"/>
                    </a:lnTo>
                    <a:lnTo>
                      <a:pt x="114" y="903"/>
                    </a:lnTo>
                    <a:lnTo>
                      <a:pt x="93" y="883"/>
                    </a:lnTo>
                    <a:lnTo>
                      <a:pt x="73" y="862"/>
                    </a:lnTo>
                    <a:lnTo>
                      <a:pt x="54" y="838"/>
                    </a:lnTo>
                    <a:lnTo>
                      <a:pt x="38" y="813"/>
                    </a:lnTo>
                    <a:lnTo>
                      <a:pt x="23" y="787"/>
                    </a:lnTo>
                    <a:lnTo>
                      <a:pt x="12" y="758"/>
                    </a:lnTo>
                    <a:lnTo>
                      <a:pt x="4" y="729"/>
                    </a:lnTo>
                    <a:lnTo>
                      <a:pt x="0" y="698"/>
                    </a:lnTo>
                    <a:lnTo>
                      <a:pt x="1" y="666"/>
                    </a:lnTo>
                    <a:lnTo>
                      <a:pt x="7" y="633"/>
                    </a:lnTo>
                    <a:lnTo>
                      <a:pt x="19" y="599"/>
                    </a:lnTo>
                    <a:lnTo>
                      <a:pt x="37" y="564"/>
                    </a:lnTo>
                    <a:lnTo>
                      <a:pt x="60" y="533"/>
                    </a:lnTo>
                    <a:lnTo>
                      <a:pt x="88" y="501"/>
                    </a:lnTo>
                    <a:lnTo>
                      <a:pt x="122" y="470"/>
                    </a:lnTo>
                    <a:lnTo>
                      <a:pt x="162" y="440"/>
                    </a:lnTo>
                    <a:lnTo>
                      <a:pt x="205" y="411"/>
                    </a:lnTo>
                    <a:lnTo>
                      <a:pt x="251" y="382"/>
                    </a:lnTo>
                    <a:lnTo>
                      <a:pt x="300" y="353"/>
                    </a:lnTo>
                    <a:lnTo>
                      <a:pt x="350" y="326"/>
                    </a:lnTo>
                    <a:lnTo>
                      <a:pt x="402" y="299"/>
                    </a:lnTo>
                    <a:lnTo>
                      <a:pt x="455" y="273"/>
                    </a:lnTo>
                    <a:lnTo>
                      <a:pt x="507" y="249"/>
                    </a:lnTo>
                    <a:lnTo>
                      <a:pt x="558" y="224"/>
                    </a:lnTo>
                    <a:lnTo>
                      <a:pt x="608" y="202"/>
                    </a:lnTo>
                    <a:lnTo>
                      <a:pt x="655" y="181"/>
                    </a:lnTo>
                    <a:lnTo>
                      <a:pt x="699" y="161"/>
                    </a:lnTo>
                    <a:lnTo>
                      <a:pt x="739" y="142"/>
                    </a:lnTo>
                    <a:lnTo>
                      <a:pt x="775" y="126"/>
                    </a:lnTo>
                    <a:lnTo>
                      <a:pt x="805" y="109"/>
                    </a:lnTo>
                    <a:lnTo>
                      <a:pt x="857" y="78"/>
                    </a:lnTo>
                    <a:lnTo>
                      <a:pt x="906" y="41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3" name="Freeform 171"/>
              <p:cNvSpPr>
                <a:spLocks/>
              </p:cNvSpPr>
              <p:nvPr/>
            </p:nvSpPr>
            <p:spPr bwMode="auto">
              <a:xfrm>
                <a:off x="1703" y="2870"/>
                <a:ext cx="172" cy="207"/>
              </a:xfrm>
              <a:custGeom>
                <a:avLst/>
                <a:gdLst>
                  <a:gd name="T0" fmla="*/ 1553 w 1553"/>
                  <a:gd name="T1" fmla="*/ 328 h 2061"/>
                  <a:gd name="T2" fmla="*/ 1487 w 1553"/>
                  <a:gd name="T3" fmla="*/ 415 h 2061"/>
                  <a:gd name="T4" fmla="*/ 1409 w 1553"/>
                  <a:gd name="T5" fmla="*/ 517 h 2061"/>
                  <a:gd name="T6" fmla="*/ 1318 w 1553"/>
                  <a:gd name="T7" fmla="*/ 635 h 2061"/>
                  <a:gd name="T8" fmla="*/ 1218 w 1553"/>
                  <a:gd name="T9" fmla="*/ 763 h 2061"/>
                  <a:gd name="T10" fmla="*/ 1109 w 1553"/>
                  <a:gd name="T11" fmla="*/ 903 h 2061"/>
                  <a:gd name="T12" fmla="*/ 991 w 1553"/>
                  <a:gd name="T13" fmla="*/ 1050 h 2061"/>
                  <a:gd name="T14" fmla="*/ 868 w 1553"/>
                  <a:gd name="T15" fmla="*/ 1203 h 2061"/>
                  <a:gd name="T16" fmla="*/ 739 w 1553"/>
                  <a:gd name="T17" fmla="*/ 1360 h 2061"/>
                  <a:gd name="T18" fmla="*/ 607 w 1553"/>
                  <a:gd name="T19" fmla="*/ 1519 h 2061"/>
                  <a:gd name="T20" fmla="*/ 472 w 1553"/>
                  <a:gd name="T21" fmla="*/ 1677 h 2061"/>
                  <a:gd name="T22" fmla="*/ 336 w 1553"/>
                  <a:gd name="T23" fmla="*/ 1835 h 2061"/>
                  <a:gd name="T24" fmla="*/ 200 w 1553"/>
                  <a:gd name="T25" fmla="*/ 1987 h 2061"/>
                  <a:gd name="T26" fmla="*/ 0 w 1553"/>
                  <a:gd name="T27" fmla="*/ 1910 h 2061"/>
                  <a:gd name="T28" fmla="*/ 11 w 1553"/>
                  <a:gd name="T29" fmla="*/ 1901 h 2061"/>
                  <a:gd name="T30" fmla="*/ 140 w 1553"/>
                  <a:gd name="T31" fmla="*/ 1760 h 2061"/>
                  <a:gd name="T32" fmla="*/ 265 w 1553"/>
                  <a:gd name="T33" fmla="*/ 1615 h 2061"/>
                  <a:gd name="T34" fmla="*/ 383 w 1553"/>
                  <a:gd name="T35" fmla="*/ 1465 h 2061"/>
                  <a:gd name="T36" fmla="*/ 495 w 1553"/>
                  <a:gd name="T37" fmla="*/ 1313 h 2061"/>
                  <a:gd name="T38" fmla="*/ 602 w 1553"/>
                  <a:gd name="T39" fmla="*/ 1163 h 2061"/>
                  <a:gd name="T40" fmla="*/ 700 w 1553"/>
                  <a:gd name="T41" fmla="*/ 1013 h 2061"/>
                  <a:gd name="T42" fmla="*/ 792 w 1553"/>
                  <a:gd name="T43" fmla="*/ 868 h 2061"/>
                  <a:gd name="T44" fmla="*/ 877 w 1553"/>
                  <a:gd name="T45" fmla="*/ 727 h 2061"/>
                  <a:gd name="T46" fmla="*/ 953 w 1553"/>
                  <a:gd name="T47" fmla="*/ 594 h 2061"/>
                  <a:gd name="T48" fmla="*/ 1022 w 1553"/>
                  <a:gd name="T49" fmla="*/ 469 h 2061"/>
                  <a:gd name="T50" fmla="*/ 1083 w 1553"/>
                  <a:gd name="T51" fmla="*/ 355 h 2061"/>
                  <a:gd name="T52" fmla="*/ 1135 w 1553"/>
                  <a:gd name="T53" fmla="*/ 254 h 2061"/>
                  <a:gd name="T54" fmla="*/ 1178 w 1553"/>
                  <a:gd name="T55" fmla="*/ 168 h 2061"/>
                  <a:gd name="T56" fmla="*/ 1212 w 1553"/>
                  <a:gd name="T57" fmla="*/ 97 h 2061"/>
                  <a:gd name="T58" fmla="*/ 1236 w 1553"/>
                  <a:gd name="T59" fmla="*/ 45 h 2061"/>
                  <a:gd name="T60" fmla="*/ 1251 w 1553"/>
                  <a:gd name="T61" fmla="*/ 11 h 2061"/>
                  <a:gd name="T62" fmla="*/ 1256 w 1553"/>
                  <a:gd name="T63" fmla="*/ 0 h 2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3" h="2061">
                    <a:moveTo>
                      <a:pt x="1256" y="0"/>
                    </a:moveTo>
                    <a:lnTo>
                      <a:pt x="1553" y="328"/>
                    </a:lnTo>
                    <a:lnTo>
                      <a:pt x="1522" y="370"/>
                    </a:lnTo>
                    <a:lnTo>
                      <a:pt x="1487" y="415"/>
                    </a:lnTo>
                    <a:lnTo>
                      <a:pt x="1449" y="464"/>
                    </a:lnTo>
                    <a:lnTo>
                      <a:pt x="1409" y="517"/>
                    </a:lnTo>
                    <a:lnTo>
                      <a:pt x="1365" y="575"/>
                    </a:lnTo>
                    <a:lnTo>
                      <a:pt x="1318" y="635"/>
                    </a:lnTo>
                    <a:lnTo>
                      <a:pt x="1269" y="698"/>
                    </a:lnTo>
                    <a:lnTo>
                      <a:pt x="1218" y="763"/>
                    </a:lnTo>
                    <a:lnTo>
                      <a:pt x="1164" y="832"/>
                    </a:lnTo>
                    <a:lnTo>
                      <a:pt x="1109" y="903"/>
                    </a:lnTo>
                    <a:lnTo>
                      <a:pt x="1050" y="975"/>
                    </a:lnTo>
                    <a:lnTo>
                      <a:pt x="991" y="1050"/>
                    </a:lnTo>
                    <a:lnTo>
                      <a:pt x="930" y="1126"/>
                    </a:lnTo>
                    <a:lnTo>
                      <a:pt x="868" y="1203"/>
                    </a:lnTo>
                    <a:lnTo>
                      <a:pt x="804" y="1281"/>
                    </a:lnTo>
                    <a:lnTo>
                      <a:pt x="739" y="1360"/>
                    </a:lnTo>
                    <a:lnTo>
                      <a:pt x="673" y="1439"/>
                    </a:lnTo>
                    <a:lnTo>
                      <a:pt x="607" y="1519"/>
                    </a:lnTo>
                    <a:lnTo>
                      <a:pt x="540" y="1599"/>
                    </a:lnTo>
                    <a:lnTo>
                      <a:pt x="472" y="1677"/>
                    </a:lnTo>
                    <a:lnTo>
                      <a:pt x="404" y="1756"/>
                    </a:lnTo>
                    <a:lnTo>
                      <a:pt x="336" y="1835"/>
                    </a:lnTo>
                    <a:lnTo>
                      <a:pt x="268" y="1911"/>
                    </a:lnTo>
                    <a:lnTo>
                      <a:pt x="200" y="1987"/>
                    </a:lnTo>
                    <a:lnTo>
                      <a:pt x="133" y="2061"/>
                    </a:lnTo>
                    <a:lnTo>
                      <a:pt x="0" y="1910"/>
                    </a:lnTo>
                    <a:lnTo>
                      <a:pt x="5" y="1906"/>
                    </a:lnTo>
                    <a:lnTo>
                      <a:pt x="11" y="1901"/>
                    </a:lnTo>
                    <a:lnTo>
                      <a:pt x="76" y="1831"/>
                    </a:lnTo>
                    <a:lnTo>
                      <a:pt x="140" y="1760"/>
                    </a:lnTo>
                    <a:lnTo>
                      <a:pt x="203" y="1688"/>
                    </a:lnTo>
                    <a:lnTo>
                      <a:pt x="265" y="1615"/>
                    </a:lnTo>
                    <a:lnTo>
                      <a:pt x="325" y="1540"/>
                    </a:lnTo>
                    <a:lnTo>
                      <a:pt x="383" y="1465"/>
                    </a:lnTo>
                    <a:lnTo>
                      <a:pt x="440" y="1390"/>
                    </a:lnTo>
                    <a:lnTo>
                      <a:pt x="495" y="1313"/>
                    </a:lnTo>
                    <a:lnTo>
                      <a:pt x="550" y="1238"/>
                    </a:lnTo>
                    <a:lnTo>
                      <a:pt x="602" y="1163"/>
                    </a:lnTo>
                    <a:lnTo>
                      <a:pt x="652" y="1087"/>
                    </a:lnTo>
                    <a:lnTo>
                      <a:pt x="700" y="1013"/>
                    </a:lnTo>
                    <a:lnTo>
                      <a:pt x="747" y="940"/>
                    </a:lnTo>
                    <a:lnTo>
                      <a:pt x="792" y="868"/>
                    </a:lnTo>
                    <a:lnTo>
                      <a:pt x="836" y="797"/>
                    </a:lnTo>
                    <a:lnTo>
                      <a:pt x="877" y="727"/>
                    </a:lnTo>
                    <a:lnTo>
                      <a:pt x="916" y="659"/>
                    </a:lnTo>
                    <a:lnTo>
                      <a:pt x="953" y="594"/>
                    </a:lnTo>
                    <a:lnTo>
                      <a:pt x="988" y="530"/>
                    </a:lnTo>
                    <a:lnTo>
                      <a:pt x="1022" y="469"/>
                    </a:lnTo>
                    <a:lnTo>
                      <a:pt x="1053" y="411"/>
                    </a:lnTo>
                    <a:lnTo>
                      <a:pt x="1083" y="355"/>
                    </a:lnTo>
                    <a:lnTo>
                      <a:pt x="1110" y="303"/>
                    </a:lnTo>
                    <a:lnTo>
                      <a:pt x="1135" y="254"/>
                    </a:lnTo>
                    <a:lnTo>
                      <a:pt x="1157" y="209"/>
                    </a:lnTo>
                    <a:lnTo>
                      <a:pt x="1178" y="168"/>
                    </a:lnTo>
                    <a:lnTo>
                      <a:pt x="1196" y="130"/>
                    </a:lnTo>
                    <a:lnTo>
                      <a:pt x="1212" y="97"/>
                    </a:lnTo>
                    <a:lnTo>
                      <a:pt x="1225" y="69"/>
                    </a:lnTo>
                    <a:lnTo>
                      <a:pt x="1236" y="45"/>
                    </a:lnTo>
                    <a:lnTo>
                      <a:pt x="1245" y="26"/>
                    </a:lnTo>
                    <a:lnTo>
                      <a:pt x="1251" y="11"/>
                    </a:lnTo>
                    <a:lnTo>
                      <a:pt x="1255" y="4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rgbClr val="436B1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4" name="Freeform 172"/>
              <p:cNvSpPr>
                <a:spLocks/>
              </p:cNvSpPr>
              <p:nvPr/>
            </p:nvSpPr>
            <p:spPr bwMode="auto">
              <a:xfrm>
                <a:off x="1623" y="3165"/>
                <a:ext cx="32" cy="32"/>
              </a:xfrm>
              <a:custGeom>
                <a:avLst/>
                <a:gdLst>
                  <a:gd name="T0" fmla="*/ 58 w 288"/>
                  <a:gd name="T1" fmla="*/ 0 h 318"/>
                  <a:gd name="T2" fmla="*/ 72 w 288"/>
                  <a:gd name="T3" fmla="*/ 2 h 318"/>
                  <a:gd name="T4" fmla="*/ 86 w 288"/>
                  <a:gd name="T5" fmla="*/ 8 h 318"/>
                  <a:gd name="T6" fmla="*/ 98 w 288"/>
                  <a:gd name="T7" fmla="*/ 17 h 318"/>
                  <a:gd name="T8" fmla="*/ 272 w 288"/>
                  <a:gd name="T9" fmla="*/ 209 h 318"/>
                  <a:gd name="T10" fmla="*/ 281 w 288"/>
                  <a:gd name="T11" fmla="*/ 223 h 318"/>
                  <a:gd name="T12" fmla="*/ 286 w 288"/>
                  <a:gd name="T13" fmla="*/ 238 h 318"/>
                  <a:gd name="T14" fmla="*/ 288 w 288"/>
                  <a:gd name="T15" fmla="*/ 254 h 318"/>
                  <a:gd name="T16" fmla="*/ 286 w 288"/>
                  <a:gd name="T17" fmla="*/ 270 h 318"/>
                  <a:gd name="T18" fmla="*/ 281 w 288"/>
                  <a:gd name="T19" fmla="*/ 286 h 318"/>
                  <a:gd name="T20" fmla="*/ 272 w 288"/>
                  <a:gd name="T21" fmla="*/ 299 h 318"/>
                  <a:gd name="T22" fmla="*/ 259 w 288"/>
                  <a:gd name="T23" fmla="*/ 309 h 318"/>
                  <a:gd name="T24" fmla="*/ 246 w 288"/>
                  <a:gd name="T25" fmla="*/ 316 h 318"/>
                  <a:gd name="T26" fmla="*/ 231 w 288"/>
                  <a:gd name="T27" fmla="*/ 318 h 318"/>
                  <a:gd name="T28" fmla="*/ 216 w 288"/>
                  <a:gd name="T29" fmla="*/ 316 h 318"/>
                  <a:gd name="T30" fmla="*/ 203 w 288"/>
                  <a:gd name="T31" fmla="*/ 309 h 318"/>
                  <a:gd name="T32" fmla="*/ 190 w 288"/>
                  <a:gd name="T33" fmla="*/ 299 h 318"/>
                  <a:gd name="T34" fmla="*/ 17 w 288"/>
                  <a:gd name="T35" fmla="*/ 108 h 318"/>
                  <a:gd name="T36" fmla="*/ 8 w 288"/>
                  <a:gd name="T37" fmla="*/ 95 h 318"/>
                  <a:gd name="T38" fmla="*/ 2 w 288"/>
                  <a:gd name="T39" fmla="*/ 80 h 318"/>
                  <a:gd name="T40" fmla="*/ 0 w 288"/>
                  <a:gd name="T41" fmla="*/ 63 h 318"/>
                  <a:gd name="T42" fmla="*/ 2 w 288"/>
                  <a:gd name="T43" fmla="*/ 47 h 318"/>
                  <a:gd name="T44" fmla="*/ 8 w 288"/>
                  <a:gd name="T45" fmla="*/ 32 h 318"/>
                  <a:gd name="T46" fmla="*/ 17 w 288"/>
                  <a:gd name="T47" fmla="*/ 17 h 318"/>
                  <a:gd name="T48" fmla="*/ 29 w 288"/>
                  <a:gd name="T49" fmla="*/ 8 h 318"/>
                  <a:gd name="T50" fmla="*/ 43 w 288"/>
                  <a:gd name="T51" fmla="*/ 2 h 318"/>
                  <a:gd name="T52" fmla="*/ 58 w 288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318">
                    <a:moveTo>
                      <a:pt x="58" y="0"/>
                    </a:moveTo>
                    <a:lnTo>
                      <a:pt x="72" y="2"/>
                    </a:lnTo>
                    <a:lnTo>
                      <a:pt x="86" y="8"/>
                    </a:lnTo>
                    <a:lnTo>
                      <a:pt x="98" y="17"/>
                    </a:lnTo>
                    <a:lnTo>
                      <a:pt x="272" y="209"/>
                    </a:lnTo>
                    <a:lnTo>
                      <a:pt x="281" y="223"/>
                    </a:lnTo>
                    <a:lnTo>
                      <a:pt x="286" y="238"/>
                    </a:lnTo>
                    <a:lnTo>
                      <a:pt x="288" y="254"/>
                    </a:lnTo>
                    <a:lnTo>
                      <a:pt x="286" y="270"/>
                    </a:lnTo>
                    <a:lnTo>
                      <a:pt x="281" y="286"/>
                    </a:lnTo>
                    <a:lnTo>
                      <a:pt x="272" y="299"/>
                    </a:lnTo>
                    <a:lnTo>
                      <a:pt x="259" y="309"/>
                    </a:lnTo>
                    <a:lnTo>
                      <a:pt x="246" y="316"/>
                    </a:lnTo>
                    <a:lnTo>
                      <a:pt x="231" y="318"/>
                    </a:lnTo>
                    <a:lnTo>
                      <a:pt x="216" y="316"/>
                    </a:lnTo>
                    <a:lnTo>
                      <a:pt x="203" y="309"/>
                    </a:lnTo>
                    <a:lnTo>
                      <a:pt x="190" y="299"/>
                    </a:lnTo>
                    <a:lnTo>
                      <a:pt x="17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7" y="17"/>
                    </a:lnTo>
                    <a:lnTo>
                      <a:pt x="29" y="8"/>
                    </a:lnTo>
                    <a:lnTo>
                      <a:pt x="43" y="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5" name="Freeform 173"/>
              <p:cNvSpPr>
                <a:spLocks/>
              </p:cNvSpPr>
              <p:nvPr/>
            </p:nvSpPr>
            <p:spPr bwMode="auto">
              <a:xfrm>
                <a:off x="1610" y="3120"/>
                <a:ext cx="19" cy="19"/>
              </a:xfrm>
              <a:custGeom>
                <a:avLst/>
                <a:gdLst>
                  <a:gd name="T0" fmla="*/ 58 w 173"/>
                  <a:gd name="T1" fmla="*/ 0 h 191"/>
                  <a:gd name="T2" fmla="*/ 73 w 173"/>
                  <a:gd name="T3" fmla="*/ 2 h 191"/>
                  <a:gd name="T4" fmla="*/ 86 w 173"/>
                  <a:gd name="T5" fmla="*/ 8 h 191"/>
                  <a:gd name="T6" fmla="*/ 99 w 173"/>
                  <a:gd name="T7" fmla="*/ 19 h 191"/>
                  <a:gd name="T8" fmla="*/ 156 w 173"/>
                  <a:gd name="T9" fmla="*/ 82 h 191"/>
                  <a:gd name="T10" fmla="*/ 165 w 173"/>
                  <a:gd name="T11" fmla="*/ 95 h 191"/>
                  <a:gd name="T12" fmla="*/ 171 w 173"/>
                  <a:gd name="T13" fmla="*/ 111 h 191"/>
                  <a:gd name="T14" fmla="*/ 173 w 173"/>
                  <a:gd name="T15" fmla="*/ 127 h 191"/>
                  <a:gd name="T16" fmla="*/ 171 w 173"/>
                  <a:gd name="T17" fmla="*/ 143 h 191"/>
                  <a:gd name="T18" fmla="*/ 165 w 173"/>
                  <a:gd name="T19" fmla="*/ 158 h 191"/>
                  <a:gd name="T20" fmla="*/ 156 w 173"/>
                  <a:gd name="T21" fmla="*/ 172 h 191"/>
                  <a:gd name="T22" fmla="*/ 144 w 173"/>
                  <a:gd name="T23" fmla="*/ 183 h 191"/>
                  <a:gd name="T24" fmla="*/ 130 w 173"/>
                  <a:gd name="T25" fmla="*/ 188 h 191"/>
                  <a:gd name="T26" fmla="*/ 115 w 173"/>
                  <a:gd name="T27" fmla="*/ 191 h 191"/>
                  <a:gd name="T28" fmla="*/ 101 w 173"/>
                  <a:gd name="T29" fmla="*/ 188 h 191"/>
                  <a:gd name="T30" fmla="*/ 87 w 173"/>
                  <a:gd name="T31" fmla="*/ 183 h 191"/>
                  <a:gd name="T32" fmla="*/ 75 w 173"/>
                  <a:gd name="T33" fmla="*/ 172 h 191"/>
                  <a:gd name="T34" fmla="*/ 16 w 173"/>
                  <a:gd name="T35" fmla="*/ 109 h 191"/>
                  <a:gd name="T36" fmla="*/ 7 w 173"/>
                  <a:gd name="T37" fmla="*/ 95 h 191"/>
                  <a:gd name="T38" fmla="*/ 1 w 173"/>
                  <a:gd name="T39" fmla="*/ 80 h 191"/>
                  <a:gd name="T40" fmla="*/ 0 w 173"/>
                  <a:gd name="T41" fmla="*/ 63 h 191"/>
                  <a:gd name="T42" fmla="*/ 1 w 173"/>
                  <a:gd name="T43" fmla="*/ 48 h 191"/>
                  <a:gd name="T44" fmla="*/ 7 w 173"/>
                  <a:gd name="T45" fmla="*/ 32 h 191"/>
                  <a:gd name="T46" fmla="*/ 16 w 173"/>
                  <a:gd name="T47" fmla="*/ 19 h 191"/>
                  <a:gd name="T48" fmla="*/ 30 w 173"/>
                  <a:gd name="T49" fmla="*/ 8 h 191"/>
                  <a:gd name="T50" fmla="*/ 43 w 173"/>
                  <a:gd name="T51" fmla="*/ 2 h 191"/>
                  <a:gd name="T52" fmla="*/ 58 w 173"/>
                  <a:gd name="T5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" h="191">
                    <a:moveTo>
                      <a:pt x="58" y="0"/>
                    </a:moveTo>
                    <a:lnTo>
                      <a:pt x="73" y="2"/>
                    </a:lnTo>
                    <a:lnTo>
                      <a:pt x="86" y="8"/>
                    </a:lnTo>
                    <a:lnTo>
                      <a:pt x="99" y="19"/>
                    </a:lnTo>
                    <a:lnTo>
                      <a:pt x="156" y="82"/>
                    </a:lnTo>
                    <a:lnTo>
                      <a:pt x="165" y="95"/>
                    </a:lnTo>
                    <a:lnTo>
                      <a:pt x="171" y="111"/>
                    </a:lnTo>
                    <a:lnTo>
                      <a:pt x="173" y="127"/>
                    </a:lnTo>
                    <a:lnTo>
                      <a:pt x="171" y="143"/>
                    </a:lnTo>
                    <a:lnTo>
                      <a:pt x="165" y="158"/>
                    </a:lnTo>
                    <a:lnTo>
                      <a:pt x="156" y="172"/>
                    </a:lnTo>
                    <a:lnTo>
                      <a:pt x="144" y="183"/>
                    </a:lnTo>
                    <a:lnTo>
                      <a:pt x="130" y="188"/>
                    </a:lnTo>
                    <a:lnTo>
                      <a:pt x="115" y="191"/>
                    </a:lnTo>
                    <a:lnTo>
                      <a:pt x="101" y="188"/>
                    </a:lnTo>
                    <a:lnTo>
                      <a:pt x="87" y="183"/>
                    </a:lnTo>
                    <a:lnTo>
                      <a:pt x="75" y="172"/>
                    </a:lnTo>
                    <a:lnTo>
                      <a:pt x="16" y="109"/>
                    </a:lnTo>
                    <a:lnTo>
                      <a:pt x="7" y="95"/>
                    </a:lnTo>
                    <a:lnTo>
                      <a:pt x="1" y="80"/>
                    </a:lnTo>
                    <a:lnTo>
                      <a:pt x="0" y="63"/>
                    </a:lnTo>
                    <a:lnTo>
                      <a:pt x="1" y="48"/>
                    </a:lnTo>
                    <a:lnTo>
                      <a:pt x="7" y="32"/>
                    </a:lnTo>
                    <a:lnTo>
                      <a:pt x="16" y="19"/>
                    </a:lnTo>
                    <a:lnTo>
                      <a:pt x="30" y="8"/>
                    </a:lnTo>
                    <a:lnTo>
                      <a:pt x="43" y="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6" name="Freeform 174"/>
              <p:cNvSpPr>
                <a:spLocks/>
              </p:cNvSpPr>
              <p:nvPr/>
            </p:nvSpPr>
            <p:spPr bwMode="auto">
              <a:xfrm>
                <a:off x="1680" y="3190"/>
                <a:ext cx="19" cy="19"/>
              </a:xfrm>
              <a:custGeom>
                <a:avLst/>
                <a:gdLst>
                  <a:gd name="T0" fmla="*/ 57 w 172"/>
                  <a:gd name="T1" fmla="*/ 0 h 192"/>
                  <a:gd name="T2" fmla="*/ 72 w 172"/>
                  <a:gd name="T3" fmla="*/ 2 h 192"/>
                  <a:gd name="T4" fmla="*/ 86 w 172"/>
                  <a:gd name="T5" fmla="*/ 9 h 192"/>
                  <a:gd name="T6" fmla="*/ 98 w 172"/>
                  <a:gd name="T7" fmla="*/ 19 h 192"/>
                  <a:gd name="T8" fmla="*/ 155 w 172"/>
                  <a:gd name="T9" fmla="*/ 82 h 192"/>
                  <a:gd name="T10" fmla="*/ 165 w 172"/>
                  <a:gd name="T11" fmla="*/ 96 h 192"/>
                  <a:gd name="T12" fmla="*/ 170 w 172"/>
                  <a:gd name="T13" fmla="*/ 111 h 192"/>
                  <a:gd name="T14" fmla="*/ 172 w 172"/>
                  <a:gd name="T15" fmla="*/ 127 h 192"/>
                  <a:gd name="T16" fmla="*/ 170 w 172"/>
                  <a:gd name="T17" fmla="*/ 144 h 192"/>
                  <a:gd name="T18" fmla="*/ 165 w 172"/>
                  <a:gd name="T19" fmla="*/ 158 h 192"/>
                  <a:gd name="T20" fmla="*/ 155 w 172"/>
                  <a:gd name="T21" fmla="*/ 173 h 192"/>
                  <a:gd name="T22" fmla="*/ 143 w 172"/>
                  <a:gd name="T23" fmla="*/ 183 h 192"/>
                  <a:gd name="T24" fmla="*/ 129 w 172"/>
                  <a:gd name="T25" fmla="*/ 189 h 192"/>
                  <a:gd name="T26" fmla="*/ 115 w 172"/>
                  <a:gd name="T27" fmla="*/ 192 h 192"/>
                  <a:gd name="T28" fmla="*/ 100 w 172"/>
                  <a:gd name="T29" fmla="*/ 189 h 192"/>
                  <a:gd name="T30" fmla="*/ 86 w 172"/>
                  <a:gd name="T31" fmla="*/ 183 h 192"/>
                  <a:gd name="T32" fmla="*/ 74 w 172"/>
                  <a:gd name="T33" fmla="*/ 173 h 192"/>
                  <a:gd name="T34" fmla="*/ 17 w 172"/>
                  <a:gd name="T35" fmla="*/ 108 h 192"/>
                  <a:gd name="T36" fmla="*/ 7 w 172"/>
                  <a:gd name="T37" fmla="*/ 95 h 192"/>
                  <a:gd name="T38" fmla="*/ 2 w 172"/>
                  <a:gd name="T39" fmla="*/ 80 h 192"/>
                  <a:gd name="T40" fmla="*/ 0 w 172"/>
                  <a:gd name="T41" fmla="*/ 64 h 192"/>
                  <a:gd name="T42" fmla="*/ 2 w 172"/>
                  <a:gd name="T43" fmla="*/ 47 h 192"/>
                  <a:gd name="T44" fmla="*/ 7 w 172"/>
                  <a:gd name="T45" fmla="*/ 32 h 192"/>
                  <a:gd name="T46" fmla="*/ 17 w 172"/>
                  <a:gd name="T47" fmla="*/ 19 h 192"/>
                  <a:gd name="T48" fmla="*/ 29 w 172"/>
                  <a:gd name="T49" fmla="*/ 9 h 192"/>
                  <a:gd name="T50" fmla="*/ 43 w 172"/>
                  <a:gd name="T51" fmla="*/ 2 h 192"/>
                  <a:gd name="T52" fmla="*/ 57 w 172"/>
                  <a:gd name="T53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2" h="192">
                    <a:moveTo>
                      <a:pt x="57" y="0"/>
                    </a:moveTo>
                    <a:lnTo>
                      <a:pt x="72" y="2"/>
                    </a:lnTo>
                    <a:lnTo>
                      <a:pt x="86" y="9"/>
                    </a:lnTo>
                    <a:lnTo>
                      <a:pt x="98" y="19"/>
                    </a:lnTo>
                    <a:lnTo>
                      <a:pt x="155" y="82"/>
                    </a:lnTo>
                    <a:lnTo>
                      <a:pt x="165" y="96"/>
                    </a:lnTo>
                    <a:lnTo>
                      <a:pt x="170" y="111"/>
                    </a:lnTo>
                    <a:lnTo>
                      <a:pt x="172" y="127"/>
                    </a:lnTo>
                    <a:lnTo>
                      <a:pt x="170" y="144"/>
                    </a:lnTo>
                    <a:lnTo>
                      <a:pt x="165" y="158"/>
                    </a:lnTo>
                    <a:lnTo>
                      <a:pt x="155" y="173"/>
                    </a:lnTo>
                    <a:lnTo>
                      <a:pt x="143" y="183"/>
                    </a:lnTo>
                    <a:lnTo>
                      <a:pt x="129" y="189"/>
                    </a:lnTo>
                    <a:lnTo>
                      <a:pt x="115" y="192"/>
                    </a:lnTo>
                    <a:lnTo>
                      <a:pt x="100" y="189"/>
                    </a:lnTo>
                    <a:lnTo>
                      <a:pt x="86" y="183"/>
                    </a:lnTo>
                    <a:lnTo>
                      <a:pt x="74" y="173"/>
                    </a:lnTo>
                    <a:lnTo>
                      <a:pt x="17" y="108"/>
                    </a:lnTo>
                    <a:lnTo>
                      <a:pt x="7" y="95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7" y="32"/>
                    </a:lnTo>
                    <a:lnTo>
                      <a:pt x="17" y="19"/>
                    </a:lnTo>
                    <a:lnTo>
                      <a:pt x="29" y="9"/>
                    </a:lnTo>
                    <a:lnTo>
                      <a:pt x="4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7" name="Freeform 175"/>
              <p:cNvSpPr>
                <a:spLocks/>
              </p:cNvSpPr>
              <p:nvPr/>
            </p:nvSpPr>
            <p:spPr bwMode="auto">
              <a:xfrm>
                <a:off x="1726" y="2906"/>
                <a:ext cx="189" cy="188"/>
              </a:xfrm>
              <a:custGeom>
                <a:avLst/>
                <a:gdLst>
                  <a:gd name="T0" fmla="*/ 1617 w 1700"/>
                  <a:gd name="T1" fmla="*/ 0 h 1877"/>
                  <a:gd name="T2" fmla="*/ 1700 w 1700"/>
                  <a:gd name="T3" fmla="*/ 90 h 1877"/>
                  <a:gd name="T4" fmla="*/ 82 w 1700"/>
                  <a:gd name="T5" fmla="*/ 1877 h 1877"/>
                  <a:gd name="T6" fmla="*/ 0 w 1700"/>
                  <a:gd name="T7" fmla="*/ 1787 h 1877"/>
                  <a:gd name="T8" fmla="*/ 1617 w 1700"/>
                  <a:gd name="T9" fmla="*/ 0 h 1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0" h="1877">
                    <a:moveTo>
                      <a:pt x="1617" y="0"/>
                    </a:moveTo>
                    <a:lnTo>
                      <a:pt x="1700" y="90"/>
                    </a:lnTo>
                    <a:lnTo>
                      <a:pt x="82" y="1877"/>
                    </a:lnTo>
                    <a:lnTo>
                      <a:pt x="0" y="1787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88C05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8" name="Freeform 176"/>
              <p:cNvSpPr>
                <a:spLocks/>
              </p:cNvSpPr>
              <p:nvPr/>
            </p:nvSpPr>
            <p:spPr bwMode="auto">
              <a:xfrm>
                <a:off x="1691" y="3053"/>
                <a:ext cx="76" cy="76"/>
              </a:xfrm>
              <a:custGeom>
                <a:avLst/>
                <a:gdLst>
                  <a:gd name="T0" fmla="*/ 58 w 686"/>
                  <a:gd name="T1" fmla="*/ 0 h 758"/>
                  <a:gd name="T2" fmla="*/ 72 w 686"/>
                  <a:gd name="T3" fmla="*/ 2 h 758"/>
                  <a:gd name="T4" fmla="*/ 86 w 686"/>
                  <a:gd name="T5" fmla="*/ 9 h 758"/>
                  <a:gd name="T6" fmla="*/ 99 w 686"/>
                  <a:gd name="T7" fmla="*/ 19 h 758"/>
                  <a:gd name="T8" fmla="*/ 669 w 686"/>
                  <a:gd name="T9" fmla="*/ 649 h 758"/>
                  <a:gd name="T10" fmla="*/ 679 w 686"/>
                  <a:gd name="T11" fmla="*/ 662 h 758"/>
                  <a:gd name="T12" fmla="*/ 684 w 686"/>
                  <a:gd name="T13" fmla="*/ 678 h 758"/>
                  <a:gd name="T14" fmla="*/ 686 w 686"/>
                  <a:gd name="T15" fmla="*/ 694 h 758"/>
                  <a:gd name="T16" fmla="*/ 684 w 686"/>
                  <a:gd name="T17" fmla="*/ 710 h 758"/>
                  <a:gd name="T18" fmla="*/ 679 w 686"/>
                  <a:gd name="T19" fmla="*/ 725 h 758"/>
                  <a:gd name="T20" fmla="*/ 669 w 686"/>
                  <a:gd name="T21" fmla="*/ 739 h 758"/>
                  <a:gd name="T22" fmla="*/ 657 w 686"/>
                  <a:gd name="T23" fmla="*/ 749 h 758"/>
                  <a:gd name="T24" fmla="*/ 643 w 686"/>
                  <a:gd name="T25" fmla="*/ 755 h 758"/>
                  <a:gd name="T26" fmla="*/ 628 w 686"/>
                  <a:gd name="T27" fmla="*/ 758 h 758"/>
                  <a:gd name="T28" fmla="*/ 613 w 686"/>
                  <a:gd name="T29" fmla="*/ 755 h 758"/>
                  <a:gd name="T30" fmla="*/ 599 w 686"/>
                  <a:gd name="T31" fmla="*/ 749 h 758"/>
                  <a:gd name="T32" fmla="*/ 587 w 686"/>
                  <a:gd name="T33" fmla="*/ 739 h 758"/>
                  <a:gd name="T34" fmla="*/ 17 w 686"/>
                  <a:gd name="T35" fmla="*/ 109 h 758"/>
                  <a:gd name="T36" fmla="*/ 8 w 686"/>
                  <a:gd name="T37" fmla="*/ 95 h 758"/>
                  <a:gd name="T38" fmla="*/ 2 w 686"/>
                  <a:gd name="T39" fmla="*/ 80 h 758"/>
                  <a:gd name="T40" fmla="*/ 0 w 686"/>
                  <a:gd name="T41" fmla="*/ 64 h 758"/>
                  <a:gd name="T42" fmla="*/ 2 w 686"/>
                  <a:gd name="T43" fmla="*/ 48 h 758"/>
                  <a:gd name="T44" fmla="*/ 8 w 686"/>
                  <a:gd name="T45" fmla="*/ 32 h 758"/>
                  <a:gd name="T46" fmla="*/ 17 w 686"/>
                  <a:gd name="T47" fmla="*/ 19 h 758"/>
                  <a:gd name="T48" fmla="*/ 29 w 686"/>
                  <a:gd name="T49" fmla="*/ 9 h 758"/>
                  <a:gd name="T50" fmla="*/ 43 w 686"/>
                  <a:gd name="T51" fmla="*/ 2 h 758"/>
                  <a:gd name="T52" fmla="*/ 58 w 686"/>
                  <a:gd name="T53" fmla="*/ 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6" h="758">
                    <a:moveTo>
                      <a:pt x="58" y="0"/>
                    </a:moveTo>
                    <a:lnTo>
                      <a:pt x="72" y="2"/>
                    </a:lnTo>
                    <a:lnTo>
                      <a:pt x="86" y="9"/>
                    </a:lnTo>
                    <a:lnTo>
                      <a:pt x="99" y="19"/>
                    </a:lnTo>
                    <a:lnTo>
                      <a:pt x="669" y="649"/>
                    </a:lnTo>
                    <a:lnTo>
                      <a:pt x="679" y="662"/>
                    </a:lnTo>
                    <a:lnTo>
                      <a:pt x="684" y="678"/>
                    </a:lnTo>
                    <a:lnTo>
                      <a:pt x="686" y="694"/>
                    </a:lnTo>
                    <a:lnTo>
                      <a:pt x="684" y="710"/>
                    </a:lnTo>
                    <a:lnTo>
                      <a:pt x="679" y="725"/>
                    </a:lnTo>
                    <a:lnTo>
                      <a:pt x="669" y="739"/>
                    </a:lnTo>
                    <a:lnTo>
                      <a:pt x="657" y="749"/>
                    </a:lnTo>
                    <a:lnTo>
                      <a:pt x="643" y="755"/>
                    </a:lnTo>
                    <a:lnTo>
                      <a:pt x="628" y="758"/>
                    </a:lnTo>
                    <a:lnTo>
                      <a:pt x="613" y="755"/>
                    </a:lnTo>
                    <a:lnTo>
                      <a:pt x="599" y="749"/>
                    </a:lnTo>
                    <a:lnTo>
                      <a:pt x="587" y="739"/>
                    </a:lnTo>
                    <a:lnTo>
                      <a:pt x="17" y="109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7" y="19"/>
                    </a:lnTo>
                    <a:lnTo>
                      <a:pt x="29" y="9"/>
                    </a:lnTo>
                    <a:lnTo>
                      <a:pt x="43" y="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A46F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59" name="Freeform 177"/>
              <p:cNvSpPr>
                <a:spLocks/>
              </p:cNvSpPr>
              <p:nvPr/>
            </p:nvSpPr>
            <p:spPr bwMode="auto">
              <a:xfrm>
                <a:off x="1678" y="3067"/>
                <a:ext cx="76" cy="75"/>
              </a:xfrm>
              <a:custGeom>
                <a:avLst/>
                <a:gdLst>
                  <a:gd name="T0" fmla="*/ 57 w 685"/>
                  <a:gd name="T1" fmla="*/ 0 h 758"/>
                  <a:gd name="T2" fmla="*/ 71 w 685"/>
                  <a:gd name="T3" fmla="*/ 3 h 758"/>
                  <a:gd name="T4" fmla="*/ 85 w 685"/>
                  <a:gd name="T5" fmla="*/ 8 h 758"/>
                  <a:gd name="T6" fmla="*/ 97 w 685"/>
                  <a:gd name="T7" fmla="*/ 19 h 758"/>
                  <a:gd name="T8" fmla="*/ 668 w 685"/>
                  <a:gd name="T9" fmla="*/ 649 h 758"/>
                  <a:gd name="T10" fmla="*/ 677 w 685"/>
                  <a:gd name="T11" fmla="*/ 662 h 758"/>
                  <a:gd name="T12" fmla="*/ 683 w 685"/>
                  <a:gd name="T13" fmla="*/ 678 h 758"/>
                  <a:gd name="T14" fmla="*/ 685 w 685"/>
                  <a:gd name="T15" fmla="*/ 693 h 758"/>
                  <a:gd name="T16" fmla="*/ 683 w 685"/>
                  <a:gd name="T17" fmla="*/ 710 h 758"/>
                  <a:gd name="T18" fmla="*/ 677 w 685"/>
                  <a:gd name="T19" fmla="*/ 726 h 758"/>
                  <a:gd name="T20" fmla="*/ 668 w 685"/>
                  <a:gd name="T21" fmla="*/ 739 h 758"/>
                  <a:gd name="T22" fmla="*/ 655 w 685"/>
                  <a:gd name="T23" fmla="*/ 749 h 758"/>
                  <a:gd name="T24" fmla="*/ 642 w 685"/>
                  <a:gd name="T25" fmla="*/ 756 h 758"/>
                  <a:gd name="T26" fmla="*/ 627 w 685"/>
                  <a:gd name="T27" fmla="*/ 758 h 758"/>
                  <a:gd name="T28" fmla="*/ 612 w 685"/>
                  <a:gd name="T29" fmla="*/ 756 h 758"/>
                  <a:gd name="T30" fmla="*/ 599 w 685"/>
                  <a:gd name="T31" fmla="*/ 749 h 758"/>
                  <a:gd name="T32" fmla="*/ 586 w 685"/>
                  <a:gd name="T33" fmla="*/ 739 h 758"/>
                  <a:gd name="T34" fmla="*/ 16 w 685"/>
                  <a:gd name="T35" fmla="*/ 109 h 758"/>
                  <a:gd name="T36" fmla="*/ 7 w 685"/>
                  <a:gd name="T37" fmla="*/ 96 h 758"/>
                  <a:gd name="T38" fmla="*/ 1 w 685"/>
                  <a:gd name="T39" fmla="*/ 80 h 758"/>
                  <a:gd name="T40" fmla="*/ 0 w 685"/>
                  <a:gd name="T41" fmla="*/ 64 h 758"/>
                  <a:gd name="T42" fmla="*/ 1 w 685"/>
                  <a:gd name="T43" fmla="*/ 48 h 758"/>
                  <a:gd name="T44" fmla="*/ 7 w 685"/>
                  <a:gd name="T45" fmla="*/ 32 h 758"/>
                  <a:gd name="T46" fmla="*/ 16 w 685"/>
                  <a:gd name="T47" fmla="*/ 19 h 758"/>
                  <a:gd name="T48" fmla="*/ 29 w 685"/>
                  <a:gd name="T49" fmla="*/ 8 h 758"/>
                  <a:gd name="T50" fmla="*/ 42 w 685"/>
                  <a:gd name="T51" fmla="*/ 3 h 758"/>
                  <a:gd name="T52" fmla="*/ 57 w 685"/>
                  <a:gd name="T53" fmla="*/ 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5" h="758">
                    <a:moveTo>
                      <a:pt x="57" y="0"/>
                    </a:moveTo>
                    <a:lnTo>
                      <a:pt x="71" y="3"/>
                    </a:lnTo>
                    <a:lnTo>
                      <a:pt x="85" y="8"/>
                    </a:lnTo>
                    <a:lnTo>
                      <a:pt x="97" y="19"/>
                    </a:lnTo>
                    <a:lnTo>
                      <a:pt x="668" y="649"/>
                    </a:lnTo>
                    <a:lnTo>
                      <a:pt x="677" y="662"/>
                    </a:lnTo>
                    <a:lnTo>
                      <a:pt x="683" y="678"/>
                    </a:lnTo>
                    <a:lnTo>
                      <a:pt x="685" y="693"/>
                    </a:lnTo>
                    <a:lnTo>
                      <a:pt x="683" y="710"/>
                    </a:lnTo>
                    <a:lnTo>
                      <a:pt x="677" y="726"/>
                    </a:lnTo>
                    <a:lnTo>
                      <a:pt x="668" y="739"/>
                    </a:lnTo>
                    <a:lnTo>
                      <a:pt x="655" y="749"/>
                    </a:lnTo>
                    <a:lnTo>
                      <a:pt x="642" y="756"/>
                    </a:lnTo>
                    <a:lnTo>
                      <a:pt x="627" y="758"/>
                    </a:lnTo>
                    <a:lnTo>
                      <a:pt x="612" y="756"/>
                    </a:lnTo>
                    <a:lnTo>
                      <a:pt x="599" y="749"/>
                    </a:lnTo>
                    <a:lnTo>
                      <a:pt x="586" y="739"/>
                    </a:lnTo>
                    <a:lnTo>
                      <a:pt x="16" y="109"/>
                    </a:lnTo>
                    <a:lnTo>
                      <a:pt x="7" y="96"/>
                    </a:lnTo>
                    <a:lnTo>
                      <a:pt x="1" y="80"/>
                    </a:lnTo>
                    <a:lnTo>
                      <a:pt x="0" y="64"/>
                    </a:lnTo>
                    <a:lnTo>
                      <a:pt x="1" y="48"/>
                    </a:lnTo>
                    <a:lnTo>
                      <a:pt x="7" y="32"/>
                    </a:lnTo>
                    <a:lnTo>
                      <a:pt x="16" y="19"/>
                    </a:lnTo>
                    <a:lnTo>
                      <a:pt x="29" y="8"/>
                    </a:lnTo>
                    <a:lnTo>
                      <a:pt x="42" y="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A46F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660" name="Group 180"/>
            <p:cNvGrpSpPr>
              <a:grpSpLocks noChangeAspect="1"/>
            </p:cNvGrpSpPr>
            <p:nvPr/>
          </p:nvGrpSpPr>
          <p:grpSpPr bwMode="auto">
            <a:xfrm>
              <a:off x="5186149" y="3590620"/>
              <a:ext cx="527050" cy="558800"/>
              <a:chOff x="1160" y="1766"/>
              <a:chExt cx="332" cy="352"/>
            </a:xfrm>
            <a:effectLst>
              <a:outerShdw blurRad="88900" dist="63500" dir="6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61" name="Freeform 182"/>
              <p:cNvSpPr>
                <a:spLocks/>
              </p:cNvSpPr>
              <p:nvPr/>
            </p:nvSpPr>
            <p:spPr bwMode="auto">
              <a:xfrm>
                <a:off x="1186" y="1799"/>
                <a:ext cx="110" cy="110"/>
              </a:xfrm>
              <a:custGeom>
                <a:avLst/>
                <a:gdLst>
                  <a:gd name="T0" fmla="*/ 501 w 996"/>
                  <a:gd name="T1" fmla="*/ 1 h 1100"/>
                  <a:gd name="T2" fmla="*/ 594 w 996"/>
                  <a:gd name="T3" fmla="*/ 18 h 1100"/>
                  <a:gd name="T4" fmla="*/ 685 w 996"/>
                  <a:gd name="T5" fmla="*/ 55 h 1100"/>
                  <a:gd name="T6" fmla="*/ 774 w 996"/>
                  <a:gd name="T7" fmla="*/ 112 h 1100"/>
                  <a:gd name="T8" fmla="*/ 854 w 996"/>
                  <a:gd name="T9" fmla="*/ 186 h 1100"/>
                  <a:gd name="T10" fmla="*/ 916 w 996"/>
                  <a:gd name="T11" fmla="*/ 270 h 1100"/>
                  <a:gd name="T12" fmla="*/ 960 w 996"/>
                  <a:gd name="T13" fmla="*/ 363 h 1100"/>
                  <a:gd name="T14" fmla="*/ 987 w 996"/>
                  <a:gd name="T15" fmla="*/ 462 h 1100"/>
                  <a:gd name="T16" fmla="*/ 996 w 996"/>
                  <a:gd name="T17" fmla="*/ 564 h 1100"/>
                  <a:gd name="T18" fmla="*/ 987 w 996"/>
                  <a:gd name="T19" fmla="*/ 667 h 1100"/>
                  <a:gd name="T20" fmla="*/ 960 w 996"/>
                  <a:gd name="T21" fmla="*/ 766 h 1100"/>
                  <a:gd name="T22" fmla="*/ 916 w 996"/>
                  <a:gd name="T23" fmla="*/ 859 h 1100"/>
                  <a:gd name="T24" fmla="*/ 854 w 996"/>
                  <a:gd name="T25" fmla="*/ 943 h 1100"/>
                  <a:gd name="T26" fmla="*/ 779 w 996"/>
                  <a:gd name="T27" fmla="*/ 1011 h 1100"/>
                  <a:gd name="T28" fmla="*/ 694 w 996"/>
                  <a:gd name="T29" fmla="*/ 1061 h 1100"/>
                  <a:gd name="T30" fmla="*/ 604 w 996"/>
                  <a:gd name="T31" fmla="*/ 1090 h 1100"/>
                  <a:gd name="T32" fmla="*/ 512 w 996"/>
                  <a:gd name="T33" fmla="*/ 1100 h 1100"/>
                  <a:gd name="T34" fmla="*/ 419 w 996"/>
                  <a:gd name="T35" fmla="*/ 1090 h 1100"/>
                  <a:gd name="T36" fmla="*/ 330 w 996"/>
                  <a:gd name="T37" fmla="*/ 1061 h 1100"/>
                  <a:gd name="T38" fmla="*/ 246 w 996"/>
                  <a:gd name="T39" fmla="*/ 1011 h 1100"/>
                  <a:gd name="T40" fmla="*/ 169 w 996"/>
                  <a:gd name="T41" fmla="*/ 943 h 1100"/>
                  <a:gd name="T42" fmla="*/ 101 w 996"/>
                  <a:gd name="T43" fmla="*/ 854 h 1100"/>
                  <a:gd name="T44" fmla="*/ 51 w 996"/>
                  <a:gd name="T45" fmla="*/ 757 h 1100"/>
                  <a:gd name="T46" fmla="*/ 17 w 996"/>
                  <a:gd name="T47" fmla="*/ 655 h 1100"/>
                  <a:gd name="T48" fmla="*/ 1 w 996"/>
                  <a:gd name="T49" fmla="*/ 553 h 1100"/>
                  <a:gd name="T50" fmla="*/ 3 w 996"/>
                  <a:gd name="T51" fmla="*/ 451 h 1100"/>
                  <a:gd name="T52" fmla="*/ 23 w 996"/>
                  <a:gd name="T53" fmla="*/ 354 h 1100"/>
                  <a:gd name="T54" fmla="*/ 61 w 996"/>
                  <a:gd name="T55" fmla="*/ 265 h 1100"/>
                  <a:gd name="T56" fmla="*/ 117 w 996"/>
                  <a:gd name="T57" fmla="*/ 186 h 1100"/>
                  <a:gd name="T58" fmla="*/ 204 w 996"/>
                  <a:gd name="T59" fmla="*/ 95 h 1100"/>
                  <a:gd name="T60" fmla="*/ 280 w 996"/>
                  <a:gd name="T61" fmla="*/ 43 h 1100"/>
                  <a:gd name="T62" fmla="*/ 364 w 996"/>
                  <a:gd name="T63" fmla="*/ 11 h 1100"/>
                  <a:gd name="T64" fmla="*/ 454 w 996"/>
                  <a:gd name="T65" fmla="*/ 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96" h="1100">
                    <a:moveTo>
                      <a:pt x="454" y="0"/>
                    </a:moveTo>
                    <a:lnTo>
                      <a:pt x="501" y="1"/>
                    </a:lnTo>
                    <a:lnTo>
                      <a:pt x="548" y="7"/>
                    </a:lnTo>
                    <a:lnTo>
                      <a:pt x="594" y="18"/>
                    </a:lnTo>
                    <a:lnTo>
                      <a:pt x="640" y="34"/>
                    </a:lnTo>
                    <a:lnTo>
                      <a:pt x="685" y="55"/>
                    </a:lnTo>
                    <a:lnTo>
                      <a:pt x="730" y="80"/>
                    </a:lnTo>
                    <a:lnTo>
                      <a:pt x="774" y="112"/>
                    </a:lnTo>
                    <a:lnTo>
                      <a:pt x="815" y="147"/>
                    </a:lnTo>
                    <a:lnTo>
                      <a:pt x="854" y="186"/>
                    </a:lnTo>
                    <a:lnTo>
                      <a:pt x="887" y="227"/>
                    </a:lnTo>
                    <a:lnTo>
                      <a:pt x="916" y="270"/>
                    </a:lnTo>
                    <a:lnTo>
                      <a:pt x="940" y="316"/>
                    </a:lnTo>
                    <a:lnTo>
                      <a:pt x="960" y="363"/>
                    </a:lnTo>
                    <a:lnTo>
                      <a:pt x="976" y="412"/>
                    </a:lnTo>
                    <a:lnTo>
                      <a:pt x="987" y="462"/>
                    </a:lnTo>
                    <a:lnTo>
                      <a:pt x="993" y="513"/>
                    </a:lnTo>
                    <a:lnTo>
                      <a:pt x="996" y="564"/>
                    </a:lnTo>
                    <a:lnTo>
                      <a:pt x="993" y="616"/>
                    </a:lnTo>
                    <a:lnTo>
                      <a:pt x="987" y="667"/>
                    </a:lnTo>
                    <a:lnTo>
                      <a:pt x="976" y="717"/>
                    </a:lnTo>
                    <a:lnTo>
                      <a:pt x="960" y="766"/>
                    </a:lnTo>
                    <a:lnTo>
                      <a:pt x="940" y="814"/>
                    </a:lnTo>
                    <a:lnTo>
                      <a:pt x="916" y="859"/>
                    </a:lnTo>
                    <a:lnTo>
                      <a:pt x="887" y="902"/>
                    </a:lnTo>
                    <a:lnTo>
                      <a:pt x="854" y="943"/>
                    </a:lnTo>
                    <a:lnTo>
                      <a:pt x="818" y="980"/>
                    </a:lnTo>
                    <a:lnTo>
                      <a:pt x="779" y="1011"/>
                    </a:lnTo>
                    <a:lnTo>
                      <a:pt x="737" y="1039"/>
                    </a:lnTo>
                    <a:lnTo>
                      <a:pt x="694" y="1061"/>
                    </a:lnTo>
                    <a:lnTo>
                      <a:pt x="649" y="1078"/>
                    </a:lnTo>
                    <a:lnTo>
                      <a:pt x="604" y="1090"/>
                    </a:lnTo>
                    <a:lnTo>
                      <a:pt x="558" y="1098"/>
                    </a:lnTo>
                    <a:lnTo>
                      <a:pt x="512" y="1100"/>
                    </a:lnTo>
                    <a:lnTo>
                      <a:pt x="466" y="1098"/>
                    </a:lnTo>
                    <a:lnTo>
                      <a:pt x="419" y="1090"/>
                    </a:lnTo>
                    <a:lnTo>
                      <a:pt x="374" y="1078"/>
                    </a:lnTo>
                    <a:lnTo>
                      <a:pt x="330" y="1061"/>
                    </a:lnTo>
                    <a:lnTo>
                      <a:pt x="287" y="1039"/>
                    </a:lnTo>
                    <a:lnTo>
                      <a:pt x="246" y="1011"/>
                    </a:lnTo>
                    <a:lnTo>
                      <a:pt x="207" y="980"/>
                    </a:lnTo>
                    <a:lnTo>
                      <a:pt x="169" y="943"/>
                    </a:lnTo>
                    <a:lnTo>
                      <a:pt x="133" y="899"/>
                    </a:lnTo>
                    <a:lnTo>
                      <a:pt x="101" y="854"/>
                    </a:lnTo>
                    <a:lnTo>
                      <a:pt x="74" y="806"/>
                    </a:lnTo>
                    <a:lnTo>
                      <a:pt x="51" y="757"/>
                    </a:lnTo>
                    <a:lnTo>
                      <a:pt x="32" y="706"/>
                    </a:lnTo>
                    <a:lnTo>
                      <a:pt x="17" y="655"/>
                    </a:lnTo>
                    <a:lnTo>
                      <a:pt x="7" y="604"/>
                    </a:lnTo>
                    <a:lnTo>
                      <a:pt x="1" y="553"/>
                    </a:lnTo>
                    <a:lnTo>
                      <a:pt x="0" y="502"/>
                    </a:lnTo>
                    <a:lnTo>
                      <a:pt x="3" y="451"/>
                    </a:lnTo>
                    <a:lnTo>
                      <a:pt x="11" y="402"/>
                    </a:lnTo>
                    <a:lnTo>
                      <a:pt x="23" y="354"/>
                    </a:lnTo>
                    <a:lnTo>
                      <a:pt x="39" y="309"/>
                    </a:lnTo>
                    <a:lnTo>
                      <a:pt x="61" y="265"/>
                    </a:lnTo>
                    <a:lnTo>
                      <a:pt x="86" y="225"/>
                    </a:lnTo>
                    <a:lnTo>
                      <a:pt x="117" y="186"/>
                    </a:lnTo>
                    <a:lnTo>
                      <a:pt x="169" y="128"/>
                    </a:lnTo>
                    <a:lnTo>
                      <a:pt x="204" y="95"/>
                    </a:lnTo>
                    <a:lnTo>
                      <a:pt x="241" y="66"/>
                    </a:lnTo>
                    <a:lnTo>
                      <a:pt x="280" y="43"/>
                    </a:lnTo>
                    <a:lnTo>
                      <a:pt x="321" y="24"/>
                    </a:lnTo>
                    <a:lnTo>
                      <a:pt x="364" y="11"/>
                    </a:lnTo>
                    <a:lnTo>
                      <a:pt x="409" y="3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F75B57"/>
              </a:solidFill>
              <a:ln w="0">
                <a:solidFill>
                  <a:srgbClr val="F75B5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62" name="Freeform 183"/>
              <p:cNvSpPr>
                <a:spLocks/>
              </p:cNvSpPr>
              <p:nvPr/>
            </p:nvSpPr>
            <p:spPr bwMode="auto">
              <a:xfrm>
                <a:off x="1211" y="1819"/>
                <a:ext cx="42" cy="18"/>
              </a:xfrm>
              <a:custGeom>
                <a:avLst/>
                <a:gdLst>
                  <a:gd name="T0" fmla="*/ 57 w 378"/>
                  <a:gd name="T1" fmla="*/ 0 h 187"/>
                  <a:gd name="T2" fmla="*/ 72 w 378"/>
                  <a:gd name="T3" fmla="*/ 1 h 187"/>
                  <a:gd name="T4" fmla="*/ 85 w 378"/>
                  <a:gd name="T5" fmla="*/ 7 h 187"/>
                  <a:gd name="T6" fmla="*/ 98 w 378"/>
                  <a:gd name="T7" fmla="*/ 17 h 187"/>
                  <a:gd name="T8" fmla="*/ 118 w 378"/>
                  <a:gd name="T9" fmla="*/ 36 h 187"/>
                  <a:gd name="T10" fmla="*/ 140 w 378"/>
                  <a:gd name="T11" fmla="*/ 48 h 187"/>
                  <a:gd name="T12" fmla="*/ 164 w 378"/>
                  <a:gd name="T13" fmla="*/ 56 h 187"/>
                  <a:gd name="T14" fmla="*/ 188 w 378"/>
                  <a:gd name="T15" fmla="*/ 59 h 187"/>
                  <a:gd name="T16" fmla="*/ 213 w 378"/>
                  <a:gd name="T17" fmla="*/ 56 h 187"/>
                  <a:gd name="T18" fmla="*/ 238 w 378"/>
                  <a:gd name="T19" fmla="*/ 48 h 187"/>
                  <a:gd name="T20" fmla="*/ 260 w 378"/>
                  <a:gd name="T21" fmla="*/ 36 h 187"/>
                  <a:gd name="T22" fmla="*/ 280 w 378"/>
                  <a:gd name="T23" fmla="*/ 17 h 187"/>
                  <a:gd name="T24" fmla="*/ 292 w 378"/>
                  <a:gd name="T25" fmla="*/ 7 h 187"/>
                  <a:gd name="T26" fmla="*/ 306 w 378"/>
                  <a:gd name="T27" fmla="*/ 1 h 187"/>
                  <a:gd name="T28" fmla="*/ 320 w 378"/>
                  <a:gd name="T29" fmla="*/ 0 h 187"/>
                  <a:gd name="T30" fmla="*/ 335 w 378"/>
                  <a:gd name="T31" fmla="*/ 1 h 187"/>
                  <a:gd name="T32" fmla="*/ 349 w 378"/>
                  <a:gd name="T33" fmla="*/ 7 h 187"/>
                  <a:gd name="T34" fmla="*/ 361 w 378"/>
                  <a:gd name="T35" fmla="*/ 17 h 187"/>
                  <a:gd name="T36" fmla="*/ 370 w 378"/>
                  <a:gd name="T37" fmla="*/ 32 h 187"/>
                  <a:gd name="T38" fmla="*/ 376 w 378"/>
                  <a:gd name="T39" fmla="*/ 47 h 187"/>
                  <a:gd name="T40" fmla="*/ 378 w 378"/>
                  <a:gd name="T41" fmla="*/ 63 h 187"/>
                  <a:gd name="T42" fmla="*/ 376 w 378"/>
                  <a:gd name="T43" fmla="*/ 79 h 187"/>
                  <a:gd name="T44" fmla="*/ 370 w 378"/>
                  <a:gd name="T45" fmla="*/ 94 h 187"/>
                  <a:gd name="T46" fmla="*/ 361 w 378"/>
                  <a:gd name="T47" fmla="*/ 108 h 187"/>
                  <a:gd name="T48" fmla="*/ 336 w 378"/>
                  <a:gd name="T49" fmla="*/ 132 h 187"/>
                  <a:gd name="T50" fmla="*/ 309 w 378"/>
                  <a:gd name="T51" fmla="*/ 152 h 187"/>
                  <a:gd name="T52" fmla="*/ 281 w 378"/>
                  <a:gd name="T53" fmla="*/ 167 h 187"/>
                  <a:gd name="T54" fmla="*/ 251 w 378"/>
                  <a:gd name="T55" fmla="*/ 178 h 187"/>
                  <a:gd name="T56" fmla="*/ 219 w 378"/>
                  <a:gd name="T57" fmla="*/ 185 h 187"/>
                  <a:gd name="T58" fmla="*/ 188 w 378"/>
                  <a:gd name="T59" fmla="*/ 187 h 187"/>
                  <a:gd name="T60" fmla="*/ 157 w 378"/>
                  <a:gd name="T61" fmla="*/ 185 h 187"/>
                  <a:gd name="T62" fmla="*/ 127 w 378"/>
                  <a:gd name="T63" fmla="*/ 178 h 187"/>
                  <a:gd name="T64" fmla="*/ 97 w 378"/>
                  <a:gd name="T65" fmla="*/ 167 h 187"/>
                  <a:gd name="T66" fmla="*/ 68 w 378"/>
                  <a:gd name="T67" fmla="*/ 152 h 187"/>
                  <a:gd name="T68" fmla="*/ 41 w 378"/>
                  <a:gd name="T69" fmla="*/ 132 h 187"/>
                  <a:gd name="T70" fmla="*/ 17 w 378"/>
                  <a:gd name="T71" fmla="*/ 108 h 187"/>
                  <a:gd name="T72" fmla="*/ 7 w 378"/>
                  <a:gd name="T73" fmla="*/ 94 h 187"/>
                  <a:gd name="T74" fmla="*/ 1 w 378"/>
                  <a:gd name="T75" fmla="*/ 79 h 187"/>
                  <a:gd name="T76" fmla="*/ 0 w 378"/>
                  <a:gd name="T77" fmla="*/ 63 h 187"/>
                  <a:gd name="T78" fmla="*/ 1 w 378"/>
                  <a:gd name="T79" fmla="*/ 47 h 187"/>
                  <a:gd name="T80" fmla="*/ 7 w 378"/>
                  <a:gd name="T81" fmla="*/ 32 h 187"/>
                  <a:gd name="T82" fmla="*/ 17 w 378"/>
                  <a:gd name="T83" fmla="*/ 17 h 187"/>
                  <a:gd name="T84" fmla="*/ 29 w 378"/>
                  <a:gd name="T85" fmla="*/ 7 h 187"/>
                  <a:gd name="T86" fmla="*/ 42 w 378"/>
                  <a:gd name="T87" fmla="*/ 1 h 187"/>
                  <a:gd name="T88" fmla="*/ 57 w 378"/>
                  <a:gd name="T8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8" h="187">
                    <a:moveTo>
                      <a:pt x="57" y="0"/>
                    </a:moveTo>
                    <a:lnTo>
                      <a:pt x="72" y="1"/>
                    </a:lnTo>
                    <a:lnTo>
                      <a:pt x="85" y="7"/>
                    </a:lnTo>
                    <a:lnTo>
                      <a:pt x="98" y="17"/>
                    </a:lnTo>
                    <a:lnTo>
                      <a:pt x="118" y="36"/>
                    </a:lnTo>
                    <a:lnTo>
                      <a:pt x="140" y="48"/>
                    </a:lnTo>
                    <a:lnTo>
                      <a:pt x="164" y="56"/>
                    </a:lnTo>
                    <a:lnTo>
                      <a:pt x="188" y="59"/>
                    </a:lnTo>
                    <a:lnTo>
                      <a:pt x="213" y="56"/>
                    </a:lnTo>
                    <a:lnTo>
                      <a:pt x="238" y="48"/>
                    </a:lnTo>
                    <a:lnTo>
                      <a:pt x="260" y="36"/>
                    </a:lnTo>
                    <a:lnTo>
                      <a:pt x="280" y="17"/>
                    </a:lnTo>
                    <a:lnTo>
                      <a:pt x="292" y="7"/>
                    </a:lnTo>
                    <a:lnTo>
                      <a:pt x="306" y="1"/>
                    </a:lnTo>
                    <a:lnTo>
                      <a:pt x="320" y="0"/>
                    </a:lnTo>
                    <a:lnTo>
                      <a:pt x="335" y="1"/>
                    </a:lnTo>
                    <a:lnTo>
                      <a:pt x="349" y="7"/>
                    </a:lnTo>
                    <a:lnTo>
                      <a:pt x="361" y="17"/>
                    </a:lnTo>
                    <a:lnTo>
                      <a:pt x="370" y="32"/>
                    </a:lnTo>
                    <a:lnTo>
                      <a:pt x="376" y="47"/>
                    </a:lnTo>
                    <a:lnTo>
                      <a:pt x="378" y="63"/>
                    </a:lnTo>
                    <a:lnTo>
                      <a:pt x="376" y="79"/>
                    </a:lnTo>
                    <a:lnTo>
                      <a:pt x="370" y="94"/>
                    </a:lnTo>
                    <a:lnTo>
                      <a:pt x="361" y="108"/>
                    </a:lnTo>
                    <a:lnTo>
                      <a:pt x="336" y="132"/>
                    </a:lnTo>
                    <a:lnTo>
                      <a:pt x="309" y="152"/>
                    </a:lnTo>
                    <a:lnTo>
                      <a:pt x="281" y="167"/>
                    </a:lnTo>
                    <a:lnTo>
                      <a:pt x="251" y="178"/>
                    </a:lnTo>
                    <a:lnTo>
                      <a:pt x="219" y="185"/>
                    </a:lnTo>
                    <a:lnTo>
                      <a:pt x="188" y="187"/>
                    </a:lnTo>
                    <a:lnTo>
                      <a:pt x="157" y="185"/>
                    </a:lnTo>
                    <a:lnTo>
                      <a:pt x="127" y="178"/>
                    </a:lnTo>
                    <a:lnTo>
                      <a:pt x="97" y="167"/>
                    </a:lnTo>
                    <a:lnTo>
                      <a:pt x="68" y="152"/>
                    </a:lnTo>
                    <a:lnTo>
                      <a:pt x="41" y="132"/>
                    </a:lnTo>
                    <a:lnTo>
                      <a:pt x="17" y="108"/>
                    </a:lnTo>
                    <a:lnTo>
                      <a:pt x="7" y="94"/>
                    </a:lnTo>
                    <a:lnTo>
                      <a:pt x="1" y="79"/>
                    </a:lnTo>
                    <a:lnTo>
                      <a:pt x="0" y="63"/>
                    </a:lnTo>
                    <a:lnTo>
                      <a:pt x="1" y="47"/>
                    </a:lnTo>
                    <a:lnTo>
                      <a:pt x="7" y="32"/>
                    </a:lnTo>
                    <a:lnTo>
                      <a:pt x="17" y="17"/>
                    </a:lnTo>
                    <a:lnTo>
                      <a:pt x="29" y="7"/>
                    </a:lnTo>
                    <a:lnTo>
                      <a:pt x="42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98282"/>
              </a:solidFill>
              <a:ln w="0">
                <a:solidFill>
                  <a:srgbClr val="F9828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63" name="Freeform 184"/>
              <p:cNvSpPr>
                <a:spLocks/>
              </p:cNvSpPr>
              <p:nvPr/>
            </p:nvSpPr>
            <p:spPr bwMode="auto">
              <a:xfrm>
                <a:off x="1193" y="1976"/>
                <a:ext cx="295" cy="142"/>
              </a:xfrm>
              <a:custGeom>
                <a:avLst/>
                <a:gdLst>
                  <a:gd name="T0" fmla="*/ 202 w 2654"/>
                  <a:gd name="T1" fmla="*/ 7 h 1417"/>
                  <a:gd name="T2" fmla="*/ 298 w 2654"/>
                  <a:gd name="T3" fmla="*/ 47 h 1417"/>
                  <a:gd name="T4" fmla="*/ 393 w 2654"/>
                  <a:gd name="T5" fmla="*/ 111 h 1417"/>
                  <a:gd name="T6" fmla="*/ 481 w 2654"/>
                  <a:gd name="T7" fmla="*/ 187 h 1417"/>
                  <a:gd name="T8" fmla="*/ 562 w 2654"/>
                  <a:gd name="T9" fmla="*/ 214 h 1417"/>
                  <a:gd name="T10" fmla="*/ 657 w 2654"/>
                  <a:gd name="T11" fmla="*/ 168 h 1417"/>
                  <a:gd name="T12" fmla="*/ 764 w 2654"/>
                  <a:gd name="T13" fmla="*/ 169 h 1417"/>
                  <a:gd name="T14" fmla="*/ 872 w 2654"/>
                  <a:gd name="T15" fmla="*/ 206 h 1417"/>
                  <a:gd name="T16" fmla="*/ 976 w 2654"/>
                  <a:gd name="T17" fmla="*/ 271 h 1417"/>
                  <a:gd name="T18" fmla="*/ 1067 w 2654"/>
                  <a:gd name="T19" fmla="*/ 356 h 1417"/>
                  <a:gd name="T20" fmla="*/ 1171 w 2654"/>
                  <a:gd name="T21" fmla="*/ 274 h 1417"/>
                  <a:gd name="T22" fmla="*/ 1290 w 2654"/>
                  <a:gd name="T23" fmla="*/ 237 h 1417"/>
                  <a:gd name="T24" fmla="*/ 1412 w 2654"/>
                  <a:gd name="T25" fmla="*/ 245 h 1417"/>
                  <a:gd name="T26" fmla="*/ 1527 w 2654"/>
                  <a:gd name="T27" fmla="*/ 296 h 1417"/>
                  <a:gd name="T28" fmla="*/ 1623 w 2654"/>
                  <a:gd name="T29" fmla="*/ 326 h 1417"/>
                  <a:gd name="T30" fmla="*/ 1718 w 2654"/>
                  <a:gd name="T31" fmla="*/ 247 h 1417"/>
                  <a:gd name="T32" fmla="*/ 1823 w 2654"/>
                  <a:gd name="T33" fmla="*/ 190 h 1417"/>
                  <a:gd name="T34" fmla="*/ 1930 w 2654"/>
                  <a:gd name="T35" fmla="*/ 164 h 1417"/>
                  <a:gd name="T36" fmla="*/ 2032 w 2654"/>
                  <a:gd name="T37" fmla="*/ 178 h 1417"/>
                  <a:gd name="T38" fmla="*/ 2123 w 2654"/>
                  <a:gd name="T39" fmla="*/ 240 h 1417"/>
                  <a:gd name="T40" fmla="*/ 2202 w 2654"/>
                  <a:gd name="T41" fmla="*/ 160 h 1417"/>
                  <a:gd name="T42" fmla="*/ 2292 w 2654"/>
                  <a:gd name="T43" fmla="*/ 87 h 1417"/>
                  <a:gd name="T44" fmla="*/ 2388 w 2654"/>
                  <a:gd name="T45" fmla="*/ 31 h 1417"/>
                  <a:gd name="T46" fmla="*/ 2483 w 2654"/>
                  <a:gd name="T47" fmla="*/ 2 h 1417"/>
                  <a:gd name="T48" fmla="*/ 2573 w 2654"/>
                  <a:gd name="T49" fmla="*/ 8 h 1417"/>
                  <a:gd name="T50" fmla="*/ 2654 w 2654"/>
                  <a:gd name="T51" fmla="*/ 62 h 1417"/>
                  <a:gd name="T52" fmla="*/ 2320 w 2654"/>
                  <a:gd name="T53" fmla="*/ 907 h 1417"/>
                  <a:gd name="T54" fmla="*/ 2211 w 2654"/>
                  <a:gd name="T55" fmla="*/ 1059 h 1417"/>
                  <a:gd name="T56" fmla="*/ 2089 w 2654"/>
                  <a:gd name="T57" fmla="*/ 1171 h 1417"/>
                  <a:gd name="T58" fmla="*/ 1939 w 2654"/>
                  <a:gd name="T59" fmla="*/ 1262 h 1417"/>
                  <a:gd name="T60" fmla="*/ 1751 w 2654"/>
                  <a:gd name="T61" fmla="*/ 1348 h 1417"/>
                  <a:gd name="T62" fmla="*/ 1601 w 2654"/>
                  <a:gd name="T63" fmla="*/ 1393 h 1417"/>
                  <a:gd name="T64" fmla="*/ 1421 w 2654"/>
                  <a:gd name="T65" fmla="*/ 1415 h 1417"/>
                  <a:gd name="T66" fmla="*/ 1233 w 2654"/>
                  <a:gd name="T67" fmla="*/ 1415 h 1417"/>
                  <a:gd name="T68" fmla="*/ 1053 w 2654"/>
                  <a:gd name="T69" fmla="*/ 1393 h 1417"/>
                  <a:gd name="T70" fmla="*/ 902 w 2654"/>
                  <a:gd name="T71" fmla="*/ 1348 h 1417"/>
                  <a:gd name="T72" fmla="*/ 723 w 2654"/>
                  <a:gd name="T73" fmla="*/ 1266 h 1417"/>
                  <a:gd name="T74" fmla="*/ 580 w 2654"/>
                  <a:gd name="T75" fmla="*/ 1182 h 1417"/>
                  <a:gd name="T76" fmla="*/ 463 w 2654"/>
                  <a:gd name="T77" fmla="*/ 1081 h 1417"/>
                  <a:gd name="T78" fmla="*/ 359 w 2654"/>
                  <a:gd name="T79" fmla="*/ 948 h 1417"/>
                  <a:gd name="T80" fmla="*/ 259 w 2654"/>
                  <a:gd name="T81" fmla="*/ 767 h 1417"/>
                  <a:gd name="T82" fmla="*/ 52 w 2654"/>
                  <a:gd name="T83" fmla="*/ 21 h 1417"/>
                  <a:gd name="T84" fmla="*/ 140 w 2654"/>
                  <a:gd name="T85" fmla="*/ 0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54" h="1417">
                    <a:moveTo>
                      <a:pt x="140" y="0"/>
                    </a:moveTo>
                    <a:lnTo>
                      <a:pt x="171" y="2"/>
                    </a:lnTo>
                    <a:lnTo>
                      <a:pt x="202" y="7"/>
                    </a:lnTo>
                    <a:lnTo>
                      <a:pt x="234" y="17"/>
                    </a:lnTo>
                    <a:lnTo>
                      <a:pt x="266" y="31"/>
                    </a:lnTo>
                    <a:lnTo>
                      <a:pt x="298" y="47"/>
                    </a:lnTo>
                    <a:lnTo>
                      <a:pt x="330" y="66"/>
                    </a:lnTo>
                    <a:lnTo>
                      <a:pt x="362" y="87"/>
                    </a:lnTo>
                    <a:lnTo>
                      <a:pt x="393" y="111"/>
                    </a:lnTo>
                    <a:lnTo>
                      <a:pt x="424" y="135"/>
                    </a:lnTo>
                    <a:lnTo>
                      <a:pt x="453" y="160"/>
                    </a:lnTo>
                    <a:lnTo>
                      <a:pt x="481" y="187"/>
                    </a:lnTo>
                    <a:lnTo>
                      <a:pt x="508" y="214"/>
                    </a:lnTo>
                    <a:lnTo>
                      <a:pt x="533" y="240"/>
                    </a:lnTo>
                    <a:lnTo>
                      <a:pt x="562" y="214"/>
                    </a:lnTo>
                    <a:lnTo>
                      <a:pt x="592" y="193"/>
                    </a:lnTo>
                    <a:lnTo>
                      <a:pt x="624" y="178"/>
                    </a:lnTo>
                    <a:lnTo>
                      <a:pt x="657" y="168"/>
                    </a:lnTo>
                    <a:lnTo>
                      <a:pt x="693" y="164"/>
                    </a:lnTo>
                    <a:lnTo>
                      <a:pt x="728" y="164"/>
                    </a:lnTo>
                    <a:lnTo>
                      <a:pt x="764" y="169"/>
                    </a:lnTo>
                    <a:lnTo>
                      <a:pt x="800" y="178"/>
                    </a:lnTo>
                    <a:lnTo>
                      <a:pt x="836" y="190"/>
                    </a:lnTo>
                    <a:lnTo>
                      <a:pt x="872" y="206"/>
                    </a:lnTo>
                    <a:lnTo>
                      <a:pt x="907" y="225"/>
                    </a:lnTo>
                    <a:lnTo>
                      <a:pt x="942" y="247"/>
                    </a:lnTo>
                    <a:lnTo>
                      <a:pt x="976" y="271"/>
                    </a:lnTo>
                    <a:lnTo>
                      <a:pt x="1008" y="298"/>
                    </a:lnTo>
                    <a:lnTo>
                      <a:pt x="1038" y="326"/>
                    </a:lnTo>
                    <a:lnTo>
                      <a:pt x="1067" y="356"/>
                    </a:lnTo>
                    <a:lnTo>
                      <a:pt x="1099" y="323"/>
                    </a:lnTo>
                    <a:lnTo>
                      <a:pt x="1134" y="296"/>
                    </a:lnTo>
                    <a:lnTo>
                      <a:pt x="1171" y="274"/>
                    </a:lnTo>
                    <a:lnTo>
                      <a:pt x="1209" y="257"/>
                    </a:lnTo>
                    <a:lnTo>
                      <a:pt x="1250" y="245"/>
                    </a:lnTo>
                    <a:lnTo>
                      <a:pt x="1290" y="237"/>
                    </a:lnTo>
                    <a:lnTo>
                      <a:pt x="1331" y="235"/>
                    </a:lnTo>
                    <a:lnTo>
                      <a:pt x="1371" y="237"/>
                    </a:lnTo>
                    <a:lnTo>
                      <a:pt x="1412" y="245"/>
                    </a:lnTo>
                    <a:lnTo>
                      <a:pt x="1451" y="257"/>
                    </a:lnTo>
                    <a:lnTo>
                      <a:pt x="1489" y="274"/>
                    </a:lnTo>
                    <a:lnTo>
                      <a:pt x="1527" y="296"/>
                    </a:lnTo>
                    <a:lnTo>
                      <a:pt x="1562" y="323"/>
                    </a:lnTo>
                    <a:lnTo>
                      <a:pt x="1594" y="356"/>
                    </a:lnTo>
                    <a:lnTo>
                      <a:pt x="1623" y="326"/>
                    </a:lnTo>
                    <a:lnTo>
                      <a:pt x="1653" y="298"/>
                    </a:lnTo>
                    <a:lnTo>
                      <a:pt x="1685" y="271"/>
                    </a:lnTo>
                    <a:lnTo>
                      <a:pt x="1718" y="247"/>
                    </a:lnTo>
                    <a:lnTo>
                      <a:pt x="1752" y="225"/>
                    </a:lnTo>
                    <a:lnTo>
                      <a:pt x="1788" y="206"/>
                    </a:lnTo>
                    <a:lnTo>
                      <a:pt x="1823" y="190"/>
                    </a:lnTo>
                    <a:lnTo>
                      <a:pt x="1859" y="178"/>
                    </a:lnTo>
                    <a:lnTo>
                      <a:pt x="1894" y="169"/>
                    </a:lnTo>
                    <a:lnTo>
                      <a:pt x="1930" y="164"/>
                    </a:lnTo>
                    <a:lnTo>
                      <a:pt x="1965" y="164"/>
                    </a:lnTo>
                    <a:lnTo>
                      <a:pt x="1999" y="168"/>
                    </a:lnTo>
                    <a:lnTo>
                      <a:pt x="2032" y="178"/>
                    </a:lnTo>
                    <a:lnTo>
                      <a:pt x="2064" y="193"/>
                    </a:lnTo>
                    <a:lnTo>
                      <a:pt x="2094" y="214"/>
                    </a:lnTo>
                    <a:lnTo>
                      <a:pt x="2123" y="240"/>
                    </a:lnTo>
                    <a:lnTo>
                      <a:pt x="2148" y="214"/>
                    </a:lnTo>
                    <a:lnTo>
                      <a:pt x="2175" y="187"/>
                    </a:lnTo>
                    <a:lnTo>
                      <a:pt x="2202" y="160"/>
                    </a:lnTo>
                    <a:lnTo>
                      <a:pt x="2232" y="135"/>
                    </a:lnTo>
                    <a:lnTo>
                      <a:pt x="2262" y="111"/>
                    </a:lnTo>
                    <a:lnTo>
                      <a:pt x="2292" y="87"/>
                    </a:lnTo>
                    <a:lnTo>
                      <a:pt x="2325" y="66"/>
                    </a:lnTo>
                    <a:lnTo>
                      <a:pt x="2356" y="47"/>
                    </a:lnTo>
                    <a:lnTo>
                      <a:pt x="2388" y="31"/>
                    </a:lnTo>
                    <a:lnTo>
                      <a:pt x="2420" y="17"/>
                    </a:lnTo>
                    <a:lnTo>
                      <a:pt x="2452" y="7"/>
                    </a:lnTo>
                    <a:lnTo>
                      <a:pt x="2483" y="2"/>
                    </a:lnTo>
                    <a:lnTo>
                      <a:pt x="2514" y="0"/>
                    </a:lnTo>
                    <a:lnTo>
                      <a:pt x="2544" y="2"/>
                    </a:lnTo>
                    <a:lnTo>
                      <a:pt x="2573" y="8"/>
                    </a:lnTo>
                    <a:lnTo>
                      <a:pt x="2602" y="21"/>
                    </a:lnTo>
                    <a:lnTo>
                      <a:pt x="2628" y="38"/>
                    </a:lnTo>
                    <a:lnTo>
                      <a:pt x="2654" y="62"/>
                    </a:lnTo>
                    <a:lnTo>
                      <a:pt x="2391" y="774"/>
                    </a:lnTo>
                    <a:lnTo>
                      <a:pt x="2356" y="844"/>
                    </a:lnTo>
                    <a:lnTo>
                      <a:pt x="2320" y="907"/>
                    </a:lnTo>
                    <a:lnTo>
                      <a:pt x="2284" y="962"/>
                    </a:lnTo>
                    <a:lnTo>
                      <a:pt x="2248" y="1013"/>
                    </a:lnTo>
                    <a:lnTo>
                      <a:pt x="2211" y="1059"/>
                    </a:lnTo>
                    <a:lnTo>
                      <a:pt x="2172" y="1100"/>
                    </a:lnTo>
                    <a:lnTo>
                      <a:pt x="2132" y="1136"/>
                    </a:lnTo>
                    <a:lnTo>
                      <a:pt x="2089" y="1171"/>
                    </a:lnTo>
                    <a:lnTo>
                      <a:pt x="2043" y="1203"/>
                    </a:lnTo>
                    <a:lnTo>
                      <a:pt x="1993" y="1233"/>
                    </a:lnTo>
                    <a:lnTo>
                      <a:pt x="1939" y="1262"/>
                    </a:lnTo>
                    <a:lnTo>
                      <a:pt x="1882" y="1289"/>
                    </a:lnTo>
                    <a:lnTo>
                      <a:pt x="1819" y="1318"/>
                    </a:lnTo>
                    <a:lnTo>
                      <a:pt x="1751" y="1348"/>
                    </a:lnTo>
                    <a:lnTo>
                      <a:pt x="1705" y="1365"/>
                    </a:lnTo>
                    <a:lnTo>
                      <a:pt x="1655" y="1380"/>
                    </a:lnTo>
                    <a:lnTo>
                      <a:pt x="1601" y="1393"/>
                    </a:lnTo>
                    <a:lnTo>
                      <a:pt x="1543" y="1403"/>
                    </a:lnTo>
                    <a:lnTo>
                      <a:pt x="1483" y="1409"/>
                    </a:lnTo>
                    <a:lnTo>
                      <a:pt x="1421" y="1415"/>
                    </a:lnTo>
                    <a:lnTo>
                      <a:pt x="1359" y="1417"/>
                    </a:lnTo>
                    <a:lnTo>
                      <a:pt x="1296" y="1417"/>
                    </a:lnTo>
                    <a:lnTo>
                      <a:pt x="1233" y="1415"/>
                    </a:lnTo>
                    <a:lnTo>
                      <a:pt x="1171" y="1409"/>
                    </a:lnTo>
                    <a:lnTo>
                      <a:pt x="1111" y="1403"/>
                    </a:lnTo>
                    <a:lnTo>
                      <a:pt x="1053" y="1393"/>
                    </a:lnTo>
                    <a:lnTo>
                      <a:pt x="999" y="1380"/>
                    </a:lnTo>
                    <a:lnTo>
                      <a:pt x="949" y="1365"/>
                    </a:lnTo>
                    <a:lnTo>
                      <a:pt x="902" y="1348"/>
                    </a:lnTo>
                    <a:lnTo>
                      <a:pt x="837" y="1321"/>
                    </a:lnTo>
                    <a:lnTo>
                      <a:pt x="778" y="1293"/>
                    </a:lnTo>
                    <a:lnTo>
                      <a:pt x="723" y="1266"/>
                    </a:lnTo>
                    <a:lnTo>
                      <a:pt x="672" y="1240"/>
                    </a:lnTo>
                    <a:lnTo>
                      <a:pt x="624" y="1212"/>
                    </a:lnTo>
                    <a:lnTo>
                      <a:pt x="580" y="1182"/>
                    </a:lnTo>
                    <a:lnTo>
                      <a:pt x="539" y="1151"/>
                    </a:lnTo>
                    <a:lnTo>
                      <a:pt x="500" y="1118"/>
                    </a:lnTo>
                    <a:lnTo>
                      <a:pt x="463" y="1081"/>
                    </a:lnTo>
                    <a:lnTo>
                      <a:pt x="428" y="1041"/>
                    </a:lnTo>
                    <a:lnTo>
                      <a:pt x="393" y="997"/>
                    </a:lnTo>
                    <a:lnTo>
                      <a:pt x="359" y="948"/>
                    </a:lnTo>
                    <a:lnTo>
                      <a:pt x="326" y="894"/>
                    </a:lnTo>
                    <a:lnTo>
                      <a:pt x="293" y="834"/>
                    </a:lnTo>
                    <a:lnTo>
                      <a:pt x="259" y="767"/>
                    </a:lnTo>
                    <a:lnTo>
                      <a:pt x="0" y="62"/>
                    </a:lnTo>
                    <a:lnTo>
                      <a:pt x="25" y="38"/>
                    </a:lnTo>
                    <a:lnTo>
                      <a:pt x="52" y="21"/>
                    </a:lnTo>
                    <a:lnTo>
                      <a:pt x="80" y="8"/>
                    </a:lnTo>
                    <a:lnTo>
                      <a:pt x="109" y="2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A46F3E"/>
              </a:solidFill>
              <a:ln w="0">
                <a:solidFill>
                  <a:srgbClr val="A46F3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64" name="Freeform 185"/>
              <p:cNvSpPr>
                <a:spLocks/>
              </p:cNvSpPr>
              <p:nvPr/>
            </p:nvSpPr>
            <p:spPr bwMode="auto">
              <a:xfrm>
                <a:off x="1251" y="2028"/>
                <a:ext cx="31" cy="51"/>
              </a:xfrm>
              <a:custGeom>
                <a:avLst/>
                <a:gdLst>
                  <a:gd name="T0" fmla="*/ 62 w 274"/>
                  <a:gd name="T1" fmla="*/ 0 h 502"/>
                  <a:gd name="T2" fmla="*/ 77 w 274"/>
                  <a:gd name="T3" fmla="*/ 3 h 502"/>
                  <a:gd name="T4" fmla="*/ 90 w 274"/>
                  <a:gd name="T5" fmla="*/ 11 h 502"/>
                  <a:gd name="T6" fmla="*/ 101 w 274"/>
                  <a:gd name="T7" fmla="*/ 22 h 502"/>
                  <a:gd name="T8" fmla="*/ 109 w 274"/>
                  <a:gd name="T9" fmla="*/ 36 h 502"/>
                  <a:gd name="T10" fmla="*/ 269 w 274"/>
                  <a:gd name="T11" fmla="*/ 412 h 502"/>
                  <a:gd name="T12" fmla="*/ 273 w 274"/>
                  <a:gd name="T13" fmla="*/ 428 h 502"/>
                  <a:gd name="T14" fmla="*/ 274 w 274"/>
                  <a:gd name="T15" fmla="*/ 445 h 502"/>
                  <a:gd name="T16" fmla="*/ 271 w 274"/>
                  <a:gd name="T17" fmla="*/ 460 h 502"/>
                  <a:gd name="T18" fmla="*/ 264 w 274"/>
                  <a:gd name="T19" fmla="*/ 475 h 502"/>
                  <a:gd name="T20" fmla="*/ 254 w 274"/>
                  <a:gd name="T21" fmla="*/ 487 h 502"/>
                  <a:gd name="T22" fmla="*/ 241 w 274"/>
                  <a:gd name="T23" fmla="*/ 497 h 502"/>
                  <a:gd name="T24" fmla="*/ 229 w 274"/>
                  <a:gd name="T25" fmla="*/ 501 h 502"/>
                  <a:gd name="T26" fmla="*/ 217 w 274"/>
                  <a:gd name="T27" fmla="*/ 502 h 502"/>
                  <a:gd name="T28" fmla="*/ 201 w 274"/>
                  <a:gd name="T29" fmla="*/ 500 h 502"/>
                  <a:gd name="T30" fmla="*/ 186 w 274"/>
                  <a:gd name="T31" fmla="*/ 493 h 502"/>
                  <a:gd name="T32" fmla="*/ 174 w 274"/>
                  <a:gd name="T33" fmla="*/ 481 h 502"/>
                  <a:gd name="T34" fmla="*/ 165 w 274"/>
                  <a:gd name="T35" fmla="*/ 466 h 502"/>
                  <a:gd name="T36" fmla="*/ 5 w 274"/>
                  <a:gd name="T37" fmla="*/ 90 h 502"/>
                  <a:gd name="T38" fmla="*/ 1 w 274"/>
                  <a:gd name="T39" fmla="*/ 74 h 502"/>
                  <a:gd name="T40" fmla="*/ 0 w 274"/>
                  <a:gd name="T41" fmla="*/ 58 h 502"/>
                  <a:gd name="T42" fmla="*/ 3 w 274"/>
                  <a:gd name="T43" fmla="*/ 41 h 502"/>
                  <a:gd name="T44" fmla="*/ 10 w 274"/>
                  <a:gd name="T45" fmla="*/ 27 h 502"/>
                  <a:gd name="T46" fmla="*/ 20 w 274"/>
                  <a:gd name="T47" fmla="*/ 14 h 502"/>
                  <a:gd name="T48" fmla="*/ 33 w 274"/>
                  <a:gd name="T49" fmla="*/ 5 h 502"/>
                  <a:gd name="T50" fmla="*/ 48 w 274"/>
                  <a:gd name="T51" fmla="*/ 0 h 502"/>
                  <a:gd name="T52" fmla="*/ 62 w 274"/>
                  <a:gd name="T53" fmla="*/ 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502">
                    <a:moveTo>
                      <a:pt x="62" y="0"/>
                    </a:moveTo>
                    <a:lnTo>
                      <a:pt x="77" y="3"/>
                    </a:lnTo>
                    <a:lnTo>
                      <a:pt x="90" y="11"/>
                    </a:lnTo>
                    <a:lnTo>
                      <a:pt x="101" y="22"/>
                    </a:lnTo>
                    <a:lnTo>
                      <a:pt x="109" y="36"/>
                    </a:lnTo>
                    <a:lnTo>
                      <a:pt x="269" y="412"/>
                    </a:lnTo>
                    <a:lnTo>
                      <a:pt x="273" y="428"/>
                    </a:lnTo>
                    <a:lnTo>
                      <a:pt x="274" y="445"/>
                    </a:lnTo>
                    <a:lnTo>
                      <a:pt x="271" y="460"/>
                    </a:lnTo>
                    <a:lnTo>
                      <a:pt x="264" y="475"/>
                    </a:lnTo>
                    <a:lnTo>
                      <a:pt x="254" y="487"/>
                    </a:lnTo>
                    <a:lnTo>
                      <a:pt x="241" y="497"/>
                    </a:lnTo>
                    <a:lnTo>
                      <a:pt x="229" y="501"/>
                    </a:lnTo>
                    <a:lnTo>
                      <a:pt x="217" y="502"/>
                    </a:lnTo>
                    <a:lnTo>
                      <a:pt x="201" y="500"/>
                    </a:lnTo>
                    <a:lnTo>
                      <a:pt x="186" y="493"/>
                    </a:lnTo>
                    <a:lnTo>
                      <a:pt x="174" y="481"/>
                    </a:lnTo>
                    <a:lnTo>
                      <a:pt x="165" y="466"/>
                    </a:lnTo>
                    <a:lnTo>
                      <a:pt x="5" y="90"/>
                    </a:lnTo>
                    <a:lnTo>
                      <a:pt x="1" y="74"/>
                    </a:lnTo>
                    <a:lnTo>
                      <a:pt x="0" y="58"/>
                    </a:lnTo>
                    <a:lnTo>
                      <a:pt x="3" y="41"/>
                    </a:lnTo>
                    <a:lnTo>
                      <a:pt x="10" y="27"/>
                    </a:lnTo>
                    <a:lnTo>
                      <a:pt x="20" y="14"/>
                    </a:lnTo>
                    <a:lnTo>
                      <a:pt x="33" y="5"/>
                    </a:lnTo>
                    <a:lnTo>
                      <a:pt x="48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C18B5F"/>
              </a:solidFill>
              <a:ln w="0">
                <a:solidFill>
                  <a:srgbClr val="C18B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65" name="Freeform 186"/>
              <p:cNvSpPr>
                <a:spLocks/>
              </p:cNvSpPr>
              <p:nvPr/>
            </p:nvSpPr>
            <p:spPr bwMode="auto">
              <a:xfrm>
                <a:off x="1399" y="2028"/>
                <a:ext cx="30" cy="51"/>
              </a:xfrm>
              <a:custGeom>
                <a:avLst/>
                <a:gdLst>
                  <a:gd name="T0" fmla="*/ 212 w 274"/>
                  <a:gd name="T1" fmla="*/ 0 h 502"/>
                  <a:gd name="T2" fmla="*/ 226 w 274"/>
                  <a:gd name="T3" fmla="*/ 0 h 502"/>
                  <a:gd name="T4" fmla="*/ 241 w 274"/>
                  <a:gd name="T5" fmla="*/ 5 h 502"/>
                  <a:gd name="T6" fmla="*/ 254 w 274"/>
                  <a:gd name="T7" fmla="*/ 14 h 502"/>
                  <a:gd name="T8" fmla="*/ 264 w 274"/>
                  <a:gd name="T9" fmla="*/ 27 h 502"/>
                  <a:gd name="T10" fmla="*/ 271 w 274"/>
                  <a:gd name="T11" fmla="*/ 41 h 502"/>
                  <a:gd name="T12" fmla="*/ 274 w 274"/>
                  <a:gd name="T13" fmla="*/ 58 h 502"/>
                  <a:gd name="T14" fmla="*/ 273 w 274"/>
                  <a:gd name="T15" fmla="*/ 74 h 502"/>
                  <a:gd name="T16" fmla="*/ 269 w 274"/>
                  <a:gd name="T17" fmla="*/ 90 h 502"/>
                  <a:gd name="T18" fmla="*/ 109 w 274"/>
                  <a:gd name="T19" fmla="*/ 466 h 502"/>
                  <a:gd name="T20" fmla="*/ 100 w 274"/>
                  <a:gd name="T21" fmla="*/ 481 h 502"/>
                  <a:gd name="T22" fmla="*/ 88 w 274"/>
                  <a:gd name="T23" fmla="*/ 493 h 502"/>
                  <a:gd name="T24" fmla="*/ 73 w 274"/>
                  <a:gd name="T25" fmla="*/ 500 h 502"/>
                  <a:gd name="T26" fmla="*/ 57 w 274"/>
                  <a:gd name="T27" fmla="*/ 502 h 502"/>
                  <a:gd name="T28" fmla="*/ 45 w 274"/>
                  <a:gd name="T29" fmla="*/ 501 h 502"/>
                  <a:gd name="T30" fmla="*/ 33 w 274"/>
                  <a:gd name="T31" fmla="*/ 497 h 502"/>
                  <a:gd name="T32" fmla="*/ 20 w 274"/>
                  <a:gd name="T33" fmla="*/ 487 h 502"/>
                  <a:gd name="T34" fmla="*/ 10 w 274"/>
                  <a:gd name="T35" fmla="*/ 475 h 502"/>
                  <a:gd name="T36" fmla="*/ 3 w 274"/>
                  <a:gd name="T37" fmla="*/ 460 h 502"/>
                  <a:gd name="T38" fmla="*/ 0 w 274"/>
                  <a:gd name="T39" fmla="*/ 445 h 502"/>
                  <a:gd name="T40" fmla="*/ 1 w 274"/>
                  <a:gd name="T41" fmla="*/ 428 h 502"/>
                  <a:gd name="T42" fmla="*/ 5 w 274"/>
                  <a:gd name="T43" fmla="*/ 412 h 502"/>
                  <a:gd name="T44" fmla="*/ 164 w 274"/>
                  <a:gd name="T45" fmla="*/ 36 h 502"/>
                  <a:gd name="T46" fmla="*/ 172 w 274"/>
                  <a:gd name="T47" fmla="*/ 22 h 502"/>
                  <a:gd name="T48" fmla="*/ 183 w 274"/>
                  <a:gd name="T49" fmla="*/ 11 h 502"/>
                  <a:gd name="T50" fmla="*/ 197 w 274"/>
                  <a:gd name="T51" fmla="*/ 3 h 502"/>
                  <a:gd name="T52" fmla="*/ 212 w 274"/>
                  <a:gd name="T53" fmla="*/ 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502">
                    <a:moveTo>
                      <a:pt x="212" y="0"/>
                    </a:moveTo>
                    <a:lnTo>
                      <a:pt x="226" y="0"/>
                    </a:lnTo>
                    <a:lnTo>
                      <a:pt x="241" y="5"/>
                    </a:lnTo>
                    <a:lnTo>
                      <a:pt x="254" y="14"/>
                    </a:lnTo>
                    <a:lnTo>
                      <a:pt x="264" y="27"/>
                    </a:lnTo>
                    <a:lnTo>
                      <a:pt x="271" y="41"/>
                    </a:lnTo>
                    <a:lnTo>
                      <a:pt x="274" y="58"/>
                    </a:lnTo>
                    <a:lnTo>
                      <a:pt x="273" y="74"/>
                    </a:lnTo>
                    <a:lnTo>
                      <a:pt x="269" y="90"/>
                    </a:lnTo>
                    <a:lnTo>
                      <a:pt x="109" y="466"/>
                    </a:lnTo>
                    <a:lnTo>
                      <a:pt x="100" y="481"/>
                    </a:lnTo>
                    <a:lnTo>
                      <a:pt x="88" y="493"/>
                    </a:lnTo>
                    <a:lnTo>
                      <a:pt x="73" y="500"/>
                    </a:lnTo>
                    <a:lnTo>
                      <a:pt x="57" y="502"/>
                    </a:lnTo>
                    <a:lnTo>
                      <a:pt x="45" y="501"/>
                    </a:lnTo>
                    <a:lnTo>
                      <a:pt x="33" y="497"/>
                    </a:lnTo>
                    <a:lnTo>
                      <a:pt x="20" y="487"/>
                    </a:lnTo>
                    <a:lnTo>
                      <a:pt x="10" y="475"/>
                    </a:lnTo>
                    <a:lnTo>
                      <a:pt x="3" y="460"/>
                    </a:lnTo>
                    <a:lnTo>
                      <a:pt x="0" y="445"/>
                    </a:lnTo>
                    <a:lnTo>
                      <a:pt x="1" y="428"/>
                    </a:lnTo>
                    <a:lnTo>
                      <a:pt x="5" y="412"/>
                    </a:lnTo>
                    <a:lnTo>
                      <a:pt x="164" y="36"/>
                    </a:lnTo>
                    <a:lnTo>
                      <a:pt x="172" y="22"/>
                    </a:lnTo>
                    <a:lnTo>
                      <a:pt x="183" y="11"/>
                    </a:lnTo>
                    <a:lnTo>
                      <a:pt x="197" y="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C18B5F"/>
              </a:solidFill>
              <a:ln w="0">
                <a:solidFill>
                  <a:srgbClr val="C18B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66" name="Freeform 187"/>
              <p:cNvSpPr>
                <a:spLocks/>
              </p:cNvSpPr>
              <p:nvPr/>
            </p:nvSpPr>
            <p:spPr bwMode="auto">
              <a:xfrm>
                <a:off x="1357" y="2042"/>
                <a:ext cx="19" cy="50"/>
              </a:xfrm>
              <a:custGeom>
                <a:avLst/>
                <a:gdLst>
                  <a:gd name="T0" fmla="*/ 104 w 168"/>
                  <a:gd name="T1" fmla="*/ 0 h 504"/>
                  <a:gd name="T2" fmla="*/ 120 w 168"/>
                  <a:gd name="T3" fmla="*/ 0 h 504"/>
                  <a:gd name="T4" fmla="*/ 134 w 168"/>
                  <a:gd name="T5" fmla="*/ 6 h 504"/>
                  <a:gd name="T6" fmla="*/ 147 w 168"/>
                  <a:gd name="T7" fmla="*/ 14 h 504"/>
                  <a:gd name="T8" fmla="*/ 157 w 168"/>
                  <a:gd name="T9" fmla="*/ 25 h 504"/>
                  <a:gd name="T10" fmla="*/ 164 w 168"/>
                  <a:gd name="T11" fmla="*/ 40 h 504"/>
                  <a:gd name="T12" fmla="*/ 168 w 168"/>
                  <a:gd name="T13" fmla="*/ 57 h 504"/>
                  <a:gd name="T14" fmla="*/ 168 w 168"/>
                  <a:gd name="T15" fmla="*/ 73 h 504"/>
                  <a:gd name="T16" fmla="*/ 115 w 168"/>
                  <a:gd name="T17" fmla="*/ 449 h 504"/>
                  <a:gd name="T18" fmla="*/ 110 w 168"/>
                  <a:gd name="T19" fmla="*/ 467 h 504"/>
                  <a:gd name="T20" fmla="*/ 101 w 168"/>
                  <a:gd name="T21" fmla="*/ 481 h 504"/>
                  <a:gd name="T22" fmla="*/ 89 w 168"/>
                  <a:gd name="T23" fmla="*/ 494 h 504"/>
                  <a:gd name="T24" fmla="*/ 74 w 168"/>
                  <a:gd name="T25" fmla="*/ 500 h 504"/>
                  <a:gd name="T26" fmla="*/ 58 w 168"/>
                  <a:gd name="T27" fmla="*/ 504 h 504"/>
                  <a:gd name="T28" fmla="*/ 54 w 168"/>
                  <a:gd name="T29" fmla="*/ 502 h 504"/>
                  <a:gd name="T30" fmla="*/ 49 w 168"/>
                  <a:gd name="T31" fmla="*/ 502 h 504"/>
                  <a:gd name="T32" fmla="*/ 34 w 168"/>
                  <a:gd name="T33" fmla="*/ 498 h 504"/>
                  <a:gd name="T34" fmla="*/ 22 w 168"/>
                  <a:gd name="T35" fmla="*/ 489 h 504"/>
                  <a:gd name="T36" fmla="*/ 12 w 168"/>
                  <a:gd name="T37" fmla="*/ 477 h 504"/>
                  <a:gd name="T38" fmla="*/ 4 w 168"/>
                  <a:gd name="T39" fmla="*/ 462 h 504"/>
                  <a:gd name="T40" fmla="*/ 0 w 168"/>
                  <a:gd name="T41" fmla="*/ 447 h 504"/>
                  <a:gd name="T42" fmla="*/ 0 w 168"/>
                  <a:gd name="T43" fmla="*/ 429 h 504"/>
                  <a:gd name="T44" fmla="*/ 54 w 168"/>
                  <a:gd name="T45" fmla="*/ 53 h 504"/>
                  <a:gd name="T46" fmla="*/ 59 w 168"/>
                  <a:gd name="T47" fmla="*/ 38 h 504"/>
                  <a:gd name="T48" fmla="*/ 66 w 168"/>
                  <a:gd name="T49" fmla="*/ 23 h 504"/>
                  <a:gd name="T50" fmla="*/ 77 w 168"/>
                  <a:gd name="T51" fmla="*/ 12 h 504"/>
                  <a:gd name="T52" fmla="*/ 90 w 168"/>
                  <a:gd name="T53" fmla="*/ 4 h 504"/>
                  <a:gd name="T54" fmla="*/ 104 w 168"/>
                  <a:gd name="T55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8" h="504">
                    <a:moveTo>
                      <a:pt x="104" y="0"/>
                    </a:moveTo>
                    <a:lnTo>
                      <a:pt x="120" y="0"/>
                    </a:lnTo>
                    <a:lnTo>
                      <a:pt x="134" y="6"/>
                    </a:lnTo>
                    <a:lnTo>
                      <a:pt x="147" y="14"/>
                    </a:lnTo>
                    <a:lnTo>
                      <a:pt x="157" y="25"/>
                    </a:lnTo>
                    <a:lnTo>
                      <a:pt x="164" y="40"/>
                    </a:lnTo>
                    <a:lnTo>
                      <a:pt x="168" y="57"/>
                    </a:lnTo>
                    <a:lnTo>
                      <a:pt x="168" y="73"/>
                    </a:lnTo>
                    <a:lnTo>
                      <a:pt x="115" y="449"/>
                    </a:lnTo>
                    <a:lnTo>
                      <a:pt x="110" y="467"/>
                    </a:lnTo>
                    <a:lnTo>
                      <a:pt x="101" y="481"/>
                    </a:lnTo>
                    <a:lnTo>
                      <a:pt x="89" y="494"/>
                    </a:lnTo>
                    <a:lnTo>
                      <a:pt x="74" y="500"/>
                    </a:lnTo>
                    <a:lnTo>
                      <a:pt x="58" y="504"/>
                    </a:lnTo>
                    <a:lnTo>
                      <a:pt x="54" y="502"/>
                    </a:lnTo>
                    <a:lnTo>
                      <a:pt x="49" y="502"/>
                    </a:lnTo>
                    <a:lnTo>
                      <a:pt x="34" y="498"/>
                    </a:lnTo>
                    <a:lnTo>
                      <a:pt x="22" y="489"/>
                    </a:lnTo>
                    <a:lnTo>
                      <a:pt x="12" y="477"/>
                    </a:lnTo>
                    <a:lnTo>
                      <a:pt x="4" y="462"/>
                    </a:lnTo>
                    <a:lnTo>
                      <a:pt x="0" y="447"/>
                    </a:lnTo>
                    <a:lnTo>
                      <a:pt x="0" y="429"/>
                    </a:lnTo>
                    <a:lnTo>
                      <a:pt x="54" y="53"/>
                    </a:lnTo>
                    <a:lnTo>
                      <a:pt x="59" y="38"/>
                    </a:lnTo>
                    <a:lnTo>
                      <a:pt x="66" y="23"/>
                    </a:lnTo>
                    <a:lnTo>
                      <a:pt x="77" y="12"/>
                    </a:lnTo>
                    <a:lnTo>
                      <a:pt x="90" y="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C18B5F"/>
              </a:solidFill>
              <a:ln w="0">
                <a:solidFill>
                  <a:srgbClr val="C18B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67" name="Freeform 188"/>
              <p:cNvSpPr>
                <a:spLocks/>
              </p:cNvSpPr>
              <p:nvPr/>
            </p:nvSpPr>
            <p:spPr bwMode="auto">
              <a:xfrm>
                <a:off x="1304" y="2042"/>
                <a:ext cx="19" cy="50"/>
              </a:xfrm>
              <a:custGeom>
                <a:avLst/>
                <a:gdLst>
                  <a:gd name="T0" fmla="*/ 64 w 167"/>
                  <a:gd name="T1" fmla="*/ 0 h 504"/>
                  <a:gd name="T2" fmla="*/ 78 w 167"/>
                  <a:gd name="T3" fmla="*/ 4 h 504"/>
                  <a:gd name="T4" fmla="*/ 91 w 167"/>
                  <a:gd name="T5" fmla="*/ 12 h 504"/>
                  <a:gd name="T6" fmla="*/ 102 w 167"/>
                  <a:gd name="T7" fmla="*/ 23 h 504"/>
                  <a:gd name="T8" fmla="*/ 109 w 167"/>
                  <a:gd name="T9" fmla="*/ 38 h 504"/>
                  <a:gd name="T10" fmla="*/ 114 w 167"/>
                  <a:gd name="T11" fmla="*/ 53 h 504"/>
                  <a:gd name="T12" fmla="*/ 167 w 167"/>
                  <a:gd name="T13" fmla="*/ 429 h 504"/>
                  <a:gd name="T14" fmla="*/ 167 w 167"/>
                  <a:gd name="T15" fmla="*/ 447 h 504"/>
                  <a:gd name="T16" fmla="*/ 163 w 167"/>
                  <a:gd name="T17" fmla="*/ 462 h 504"/>
                  <a:gd name="T18" fmla="*/ 156 w 167"/>
                  <a:gd name="T19" fmla="*/ 477 h 504"/>
                  <a:gd name="T20" fmla="*/ 146 w 167"/>
                  <a:gd name="T21" fmla="*/ 489 h 504"/>
                  <a:gd name="T22" fmla="*/ 134 w 167"/>
                  <a:gd name="T23" fmla="*/ 498 h 504"/>
                  <a:gd name="T24" fmla="*/ 119 w 167"/>
                  <a:gd name="T25" fmla="*/ 502 h 504"/>
                  <a:gd name="T26" fmla="*/ 114 w 167"/>
                  <a:gd name="T27" fmla="*/ 502 h 504"/>
                  <a:gd name="T28" fmla="*/ 110 w 167"/>
                  <a:gd name="T29" fmla="*/ 504 h 504"/>
                  <a:gd name="T30" fmla="*/ 94 w 167"/>
                  <a:gd name="T31" fmla="*/ 500 h 504"/>
                  <a:gd name="T32" fmla="*/ 79 w 167"/>
                  <a:gd name="T33" fmla="*/ 494 h 504"/>
                  <a:gd name="T34" fmla="*/ 67 w 167"/>
                  <a:gd name="T35" fmla="*/ 481 h 504"/>
                  <a:gd name="T36" fmla="*/ 58 w 167"/>
                  <a:gd name="T37" fmla="*/ 467 h 504"/>
                  <a:gd name="T38" fmla="*/ 53 w 167"/>
                  <a:gd name="T39" fmla="*/ 449 h 504"/>
                  <a:gd name="T40" fmla="*/ 1 w 167"/>
                  <a:gd name="T41" fmla="*/ 73 h 504"/>
                  <a:gd name="T42" fmla="*/ 0 w 167"/>
                  <a:gd name="T43" fmla="*/ 57 h 504"/>
                  <a:gd name="T44" fmla="*/ 4 w 167"/>
                  <a:gd name="T45" fmla="*/ 40 h 504"/>
                  <a:gd name="T46" fmla="*/ 11 w 167"/>
                  <a:gd name="T47" fmla="*/ 25 h 504"/>
                  <a:gd name="T48" fmla="*/ 21 w 167"/>
                  <a:gd name="T49" fmla="*/ 14 h 504"/>
                  <a:gd name="T50" fmla="*/ 33 w 167"/>
                  <a:gd name="T51" fmla="*/ 6 h 504"/>
                  <a:gd name="T52" fmla="*/ 48 w 167"/>
                  <a:gd name="T53" fmla="*/ 0 h 504"/>
                  <a:gd name="T54" fmla="*/ 64 w 167"/>
                  <a:gd name="T55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7" h="504">
                    <a:moveTo>
                      <a:pt x="64" y="0"/>
                    </a:moveTo>
                    <a:lnTo>
                      <a:pt x="78" y="4"/>
                    </a:lnTo>
                    <a:lnTo>
                      <a:pt x="91" y="12"/>
                    </a:lnTo>
                    <a:lnTo>
                      <a:pt x="102" y="23"/>
                    </a:lnTo>
                    <a:lnTo>
                      <a:pt x="109" y="38"/>
                    </a:lnTo>
                    <a:lnTo>
                      <a:pt x="114" y="53"/>
                    </a:lnTo>
                    <a:lnTo>
                      <a:pt x="167" y="429"/>
                    </a:lnTo>
                    <a:lnTo>
                      <a:pt x="167" y="447"/>
                    </a:lnTo>
                    <a:lnTo>
                      <a:pt x="163" y="462"/>
                    </a:lnTo>
                    <a:lnTo>
                      <a:pt x="156" y="477"/>
                    </a:lnTo>
                    <a:lnTo>
                      <a:pt x="146" y="489"/>
                    </a:lnTo>
                    <a:lnTo>
                      <a:pt x="134" y="498"/>
                    </a:lnTo>
                    <a:lnTo>
                      <a:pt x="119" y="502"/>
                    </a:lnTo>
                    <a:lnTo>
                      <a:pt x="114" y="502"/>
                    </a:lnTo>
                    <a:lnTo>
                      <a:pt x="110" y="504"/>
                    </a:lnTo>
                    <a:lnTo>
                      <a:pt x="94" y="500"/>
                    </a:lnTo>
                    <a:lnTo>
                      <a:pt x="79" y="494"/>
                    </a:lnTo>
                    <a:lnTo>
                      <a:pt x="67" y="481"/>
                    </a:lnTo>
                    <a:lnTo>
                      <a:pt x="58" y="467"/>
                    </a:lnTo>
                    <a:lnTo>
                      <a:pt x="53" y="449"/>
                    </a:lnTo>
                    <a:lnTo>
                      <a:pt x="1" y="73"/>
                    </a:lnTo>
                    <a:lnTo>
                      <a:pt x="0" y="57"/>
                    </a:lnTo>
                    <a:lnTo>
                      <a:pt x="4" y="40"/>
                    </a:lnTo>
                    <a:lnTo>
                      <a:pt x="11" y="25"/>
                    </a:lnTo>
                    <a:lnTo>
                      <a:pt x="21" y="14"/>
                    </a:lnTo>
                    <a:lnTo>
                      <a:pt x="33" y="6"/>
                    </a:lnTo>
                    <a:lnTo>
                      <a:pt x="48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C18B5F"/>
              </a:solidFill>
              <a:ln w="0">
                <a:solidFill>
                  <a:srgbClr val="C18B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68" name="Freeform 189"/>
              <p:cNvSpPr>
                <a:spLocks/>
              </p:cNvSpPr>
              <p:nvPr/>
            </p:nvSpPr>
            <p:spPr bwMode="auto">
              <a:xfrm>
                <a:off x="1186" y="1777"/>
                <a:ext cx="306" cy="235"/>
              </a:xfrm>
              <a:custGeom>
                <a:avLst/>
                <a:gdLst>
                  <a:gd name="T0" fmla="*/ 1694 w 2757"/>
                  <a:gd name="T1" fmla="*/ 15 h 2344"/>
                  <a:gd name="T2" fmla="*/ 1865 w 2757"/>
                  <a:gd name="T3" fmla="*/ 84 h 2344"/>
                  <a:gd name="T4" fmla="*/ 1994 w 2757"/>
                  <a:gd name="T5" fmla="*/ 200 h 2344"/>
                  <a:gd name="T6" fmla="*/ 2088 w 2757"/>
                  <a:gd name="T7" fmla="*/ 345 h 2344"/>
                  <a:gd name="T8" fmla="*/ 2152 w 2757"/>
                  <a:gd name="T9" fmla="*/ 503 h 2344"/>
                  <a:gd name="T10" fmla="*/ 2191 w 2757"/>
                  <a:gd name="T11" fmla="*/ 657 h 2344"/>
                  <a:gd name="T12" fmla="*/ 2212 w 2757"/>
                  <a:gd name="T13" fmla="*/ 791 h 2344"/>
                  <a:gd name="T14" fmla="*/ 2221 w 2757"/>
                  <a:gd name="T15" fmla="*/ 891 h 2344"/>
                  <a:gd name="T16" fmla="*/ 2222 w 2757"/>
                  <a:gd name="T17" fmla="*/ 940 h 2344"/>
                  <a:gd name="T18" fmla="*/ 2371 w 2757"/>
                  <a:gd name="T19" fmla="*/ 1047 h 2344"/>
                  <a:gd name="T20" fmla="*/ 2506 w 2757"/>
                  <a:gd name="T21" fmla="*/ 1212 h 2344"/>
                  <a:gd name="T22" fmla="*/ 2554 w 2757"/>
                  <a:gd name="T23" fmla="*/ 1398 h 2344"/>
                  <a:gd name="T24" fmla="*/ 2623 w 2757"/>
                  <a:gd name="T25" fmla="*/ 1572 h 2344"/>
                  <a:gd name="T26" fmla="*/ 2731 w 2757"/>
                  <a:gd name="T27" fmla="*/ 1743 h 2344"/>
                  <a:gd name="T28" fmla="*/ 2754 w 2757"/>
                  <a:gd name="T29" fmla="*/ 1923 h 2344"/>
                  <a:gd name="T30" fmla="*/ 2693 w 2757"/>
                  <a:gd name="T31" fmla="*/ 2025 h 2344"/>
                  <a:gd name="T32" fmla="*/ 2579 w 2757"/>
                  <a:gd name="T33" fmla="*/ 1988 h 2344"/>
                  <a:gd name="T34" fmla="*/ 2453 w 2757"/>
                  <a:gd name="T35" fmla="*/ 2020 h 2344"/>
                  <a:gd name="T36" fmla="*/ 2327 w 2757"/>
                  <a:gd name="T37" fmla="*/ 2099 h 2344"/>
                  <a:gd name="T38" fmla="*/ 2214 w 2757"/>
                  <a:gd name="T39" fmla="*/ 2202 h 2344"/>
                  <a:gd name="T40" fmla="*/ 2098 w 2757"/>
                  <a:gd name="T41" fmla="*/ 2166 h 2344"/>
                  <a:gd name="T42" fmla="*/ 1960 w 2757"/>
                  <a:gd name="T43" fmla="*/ 2157 h 2344"/>
                  <a:gd name="T44" fmla="*/ 1818 w 2757"/>
                  <a:gd name="T45" fmla="*/ 2213 h 2344"/>
                  <a:gd name="T46" fmla="*/ 1689 w 2757"/>
                  <a:gd name="T47" fmla="*/ 2314 h 2344"/>
                  <a:gd name="T48" fmla="*/ 1555 w 2757"/>
                  <a:gd name="T49" fmla="*/ 2262 h 2344"/>
                  <a:gd name="T50" fmla="*/ 1397 w 2757"/>
                  <a:gd name="T51" fmla="*/ 2223 h 2344"/>
                  <a:gd name="T52" fmla="*/ 1237 w 2757"/>
                  <a:gd name="T53" fmla="*/ 2262 h 2344"/>
                  <a:gd name="T54" fmla="*/ 1104 w 2757"/>
                  <a:gd name="T55" fmla="*/ 2314 h 2344"/>
                  <a:gd name="T56" fmla="*/ 973 w 2757"/>
                  <a:gd name="T57" fmla="*/ 2213 h 2344"/>
                  <a:gd name="T58" fmla="*/ 830 w 2757"/>
                  <a:gd name="T59" fmla="*/ 2157 h 2344"/>
                  <a:gd name="T60" fmla="*/ 690 w 2757"/>
                  <a:gd name="T61" fmla="*/ 2166 h 2344"/>
                  <a:gd name="T62" fmla="*/ 574 w 2757"/>
                  <a:gd name="T63" fmla="*/ 2202 h 2344"/>
                  <a:gd name="T64" fmla="*/ 459 w 2757"/>
                  <a:gd name="T65" fmla="*/ 2099 h 2344"/>
                  <a:gd name="T66" fmla="*/ 332 w 2757"/>
                  <a:gd name="T67" fmla="*/ 2019 h 2344"/>
                  <a:gd name="T68" fmla="*/ 206 w 2757"/>
                  <a:gd name="T69" fmla="*/ 1988 h 2344"/>
                  <a:gd name="T70" fmla="*/ 91 w 2757"/>
                  <a:gd name="T71" fmla="*/ 2026 h 2344"/>
                  <a:gd name="T72" fmla="*/ 47 w 2757"/>
                  <a:gd name="T73" fmla="*/ 2067 h 2344"/>
                  <a:gd name="T74" fmla="*/ 0 w 2757"/>
                  <a:gd name="T75" fmla="*/ 1881 h 2344"/>
                  <a:gd name="T76" fmla="*/ 45 w 2757"/>
                  <a:gd name="T77" fmla="*/ 1698 h 2344"/>
                  <a:gd name="T78" fmla="*/ 172 w 2757"/>
                  <a:gd name="T79" fmla="*/ 1533 h 2344"/>
                  <a:gd name="T80" fmla="*/ 206 w 2757"/>
                  <a:gd name="T81" fmla="*/ 1354 h 2344"/>
                  <a:gd name="T82" fmla="*/ 285 w 2757"/>
                  <a:gd name="T83" fmla="*/ 1256 h 2344"/>
                  <a:gd name="T84" fmla="*/ 465 w 2757"/>
                  <a:gd name="T85" fmla="*/ 1316 h 2344"/>
                  <a:gd name="T86" fmla="*/ 649 w 2757"/>
                  <a:gd name="T87" fmla="*/ 1296 h 2344"/>
                  <a:gd name="T88" fmla="*/ 817 w 2757"/>
                  <a:gd name="T89" fmla="*/ 1198 h 2344"/>
                  <a:gd name="T90" fmla="*/ 943 w 2757"/>
                  <a:gd name="T91" fmla="*/ 1026 h 2344"/>
                  <a:gd name="T92" fmla="*/ 994 w 2757"/>
                  <a:gd name="T93" fmla="*/ 820 h 2344"/>
                  <a:gd name="T94" fmla="*/ 969 w 2757"/>
                  <a:gd name="T95" fmla="*/ 608 h 2344"/>
                  <a:gd name="T96" fmla="*/ 1066 w 2757"/>
                  <a:gd name="T97" fmla="*/ 475 h 2344"/>
                  <a:gd name="T98" fmla="*/ 1378 w 2757"/>
                  <a:gd name="T99" fmla="*/ 443 h 2344"/>
                  <a:gd name="T100" fmla="*/ 1493 w 2757"/>
                  <a:gd name="T101" fmla="*/ 416 h 2344"/>
                  <a:gd name="T102" fmla="*/ 1548 w 2757"/>
                  <a:gd name="T103" fmla="*/ 348 h 2344"/>
                  <a:gd name="T104" fmla="*/ 1559 w 2757"/>
                  <a:gd name="T105" fmla="*/ 259 h 2344"/>
                  <a:gd name="T106" fmla="*/ 1540 w 2757"/>
                  <a:gd name="T107" fmla="*/ 162 h 2344"/>
                  <a:gd name="T108" fmla="*/ 1510 w 2757"/>
                  <a:gd name="T109" fmla="*/ 78 h 2344"/>
                  <a:gd name="T110" fmla="*/ 1483 w 2757"/>
                  <a:gd name="T111" fmla="*/ 20 h 2344"/>
                  <a:gd name="T112" fmla="*/ 1534 w 2757"/>
                  <a:gd name="T113" fmla="*/ 0 h 2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57" h="2344">
                    <a:moveTo>
                      <a:pt x="1534" y="0"/>
                    </a:moveTo>
                    <a:lnTo>
                      <a:pt x="1591" y="1"/>
                    </a:lnTo>
                    <a:lnTo>
                      <a:pt x="1644" y="6"/>
                    </a:lnTo>
                    <a:lnTo>
                      <a:pt x="1694" y="15"/>
                    </a:lnTo>
                    <a:lnTo>
                      <a:pt x="1741" y="27"/>
                    </a:lnTo>
                    <a:lnTo>
                      <a:pt x="1785" y="42"/>
                    </a:lnTo>
                    <a:lnTo>
                      <a:pt x="1826" y="62"/>
                    </a:lnTo>
                    <a:lnTo>
                      <a:pt x="1865" y="84"/>
                    </a:lnTo>
                    <a:lnTo>
                      <a:pt x="1901" y="110"/>
                    </a:lnTo>
                    <a:lnTo>
                      <a:pt x="1935" y="138"/>
                    </a:lnTo>
                    <a:lnTo>
                      <a:pt x="1966" y="168"/>
                    </a:lnTo>
                    <a:lnTo>
                      <a:pt x="1994" y="200"/>
                    </a:lnTo>
                    <a:lnTo>
                      <a:pt x="2021" y="234"/>
                    </a:lnTo>
                    <a:lnTo>
                      <a:pt x="2045" y="270"/>
                    </a:lnTo>
                    <a:lnTo>
                      <a:pt x="2067" y="306"/>
                    </a:lnTo>
                    <a:lnTo>
                      <a:pt x="2088" y="345"/>
                    </a:lnTo>
                    <a:lnTo>
                      <a:pt x="2106" y="384"/>
                    </a:lnTo>
                    <a:lnTo>
                      <a:pt x="2124" y="423"/>
                    </a:lnTo>
                    <a:lnTo>
                      <a:pt x="2139" y="463"/>
                    </a:lnTo>
                    <a:lnTo>
                      <a:pt x="2152" y="503"/>
                    </a:lnTo>
                    <a:lnTo>
                      <a:pt x="2164" y="541"/>
                    </a:lnTo>
                    <a:lnTo>
                      <a:pt x="2174" y="580"/>
                    </a:lnTo>
                    <a:lnTo>
                      <a:pt x="2183" y="619"/>
                    </a:lnTo>
                    <a:lnTo>
                      <a:pt x="2191" y="657"/>
                    </a:lnTo>
                    <a:lnTo>
                      <a:pt x="2198" y="692"/>
                    </a:lnTo>
                    <a:lnTo>
                      <a:pt x="2204" y="728"/>
                    </a:lnTo>
                    <a:lnTo>
                      <a:pt x="2209" y="760"/>
                    </a:lnTo>
                    <a:lnTo>
                      <a:pt x="2212" y="791"/>
                    </a:lnTo>
                    <a:lnTo>
                      <a:pt x="2215" y="820"/>
                    </a:lnTo>
                    <a:lnTo>
                      <a:pt x="2218" y="846"/>
                    </a:lnTo>
                    <a:lnTo>
                      <a:pt x="2220" y="871"/>
                    </a:lnTo>
                    <a:lnTo>
                      <a:pt x="2221" y="891"/>
                    </a:lnTo>
                    <a:lnTo>
                      <a:pt x="2222" y="908"/>
                    </a:lnTo>
                    <a:lnTo>
                      <a:pt x="2222" y="923"/>
                    </a:lnTo>
                    <a:lnTo>
                      <a:pt x="2222" y="933"/>
                    </a:lnTo>
                    <a:lnTo>
                      <a:pt x="2222" y="940"/>
                    </a:lnTo>
                    <a:lnTo>
                      <a:pt x="2222" y="942"/>
                    </a:lnTo>
                    <a:lnTo>
                      <a:pt x="2276" y="975"/>
                    </a:lnTo>
                    <a:lnTo>
                      <a:pt x="2326" y="1011"/>
                    </a:lnTo>
                    <a:lnTo>
                      <a:pt x="2371" y="1047"/>
                    </a:lnTo>
                    <a:lnTo>
                      <a:pt x="2413" y="1086"/>
                    </a:lnTo>
                    <a:lnTo>
                      <a:pt x="2449" y="1127"/>
                    </a:lnTo>
                    <a:lnTo>
                      <a:pt x="2480" y="1169"/>
                    </a:lnTo>
                    <a:lnTo>
                      <a:pt x="2506" y="1212"/>
                    </a:lnTo>
                    <a:lnTo>
                      <a:pt x="2527" y="1257"/>
                    </a:lnTo>
                    <a:lnTo>
                      <a:pt x="2542" y="1303"/>
                    </a:lnTo>
                    <a:lnTo>
                      <a:pt x="2551" y="1350"/>
                    </a:lnTo>
                    <a:lnTo>
                      <a:pt x="2554" y="1398"/>
                    </a:lnTo>
                    <a:lnTo>
                      <a:pt x="2550" y="1446"/>
                    </a:lnTo>
                    <a:lnTo>
                      <a:pt x="2541" y="1495"/>
                    </a:lnTo>
                    <a:lnTo>
                      <a:pt x="2584" y="1533"/>
                    </a:lnTo>
                    <a:lnTo>
                      <a:pt x="2623" y="1572"/>
                    </a:lnTo>
                    <a:lnTo>
                      <a:pt x="2658" y="1613"/>
                    </a:lnTo>
                    <a:lnTo>
                      <a:pt x="2687" y="1654"/>
                    </a:lnTo>
                    <a:lnTo>
                      <a:pt x="2712" y="1698"/>
                    </a:lnTo>
                    <a:lnTo>
                      <a:pt x="2731" y="1743"/>
                    </a:lnTo>
                    <a:lnTo>
                      <a:pt x="2745" y="1787"/>
                    </a:lnTo>
                    <a:lnTo>
                      <a:pt x="2754" y="1833"/>
                    </a:lnTo>
                    <a:lnTo>
                      <a:pt x="2757" y="1880"/>
                    </a:lnTo>
                    <a:lnTo>
                      <a:pt x="2754" y="1923"/>
                    </a:lnTo>
                    <a:lnTo>
                      <a:pt x="2747" y="1967"/>
                    </a:lnTo>
                    <a:lnTo>
                      <a:pt x="2735" y="2008"/>
                    </a:lnTo>
                    <a:lnTo>
                      <a:pt x="2718" y="2049"/>
                    </a:lnTo>
                    <a:lnTo>
                      <a:pt x="2693" y="2025"/>
                    </a:lnTo>
                    <a:lnTo>
                      <a:pt x="2667" y="2009"/>
                    </a:lnTo>
                    <a:lnTo>
                      <a:pt x="2638" y="1996"/>
                    </a:lnTo>
                    <a:lnTo>
                      <a:pt x="2609" y="1990"/>
                    </a:lnTo>
                    <a:lnTo>
                      <a:pt x="2579" y="1988"/>
                    </a:lnTo>
                    <a:lnTo>
                      <a:pt x="2548" y="1990"/>
                    </a:lnTo>
                    <a:lnTo>
                      <a:pt x="2517" y="1995"/>
                    </a:lnTo>
                    <a:lnTo>
                      <a:pt x="2485" y="2006"/>
                    </a:lnTo>
                    <a:lnTo>
                      <a:pt x="2453" y="2020"/>
                    </a:lnTo>
                    <a:lnTo>
                      <a:pt x="2422" y="2035"/>
                    </a:lnTo>
                    <a:lnTo>
                      <a:pt x="2390" y="2054"/>
                    </a:lnTo>
                    <a:lnTo>
                      <a:pt x="2358" y="2075"/>
                    </a:lnTo>
                    <a:lnTo>
                      <a:pt x="2327" y="2099"/>
                    </a:lnTo>
                    <a:lnTo>
                      <a:pt x="2297" y="2123"/>
                    </a:lnTo>
                    <a:lnTo>
                      <a:pt x="2268" y="2148"/>
                    </a:lnTo>
                    <a:lnTo>
                      <a:pt x="2240" y="2175"/>
                    </a:lnTo>
                    <a:lnTo>
                      <a:pt x="2214" y="2202"/>
                    </a:lnTo>
                    <a:lnTo>
                      <a:pt x="2189" y="2228"/>
                    </a:lnTo>
                    <a:lnTo>
                      <a:pt x="2160" y="2202"/>
                    </a:lnTo>
                    <a:lnTo>
                      <a:pt x="2130" y="2181"/>
                    </a:lnTo>
                    <a:lnTo>
                      <a:pt x="2098" y="2166"/>
                    </a:lnTo>
                    <a:lnTo>
                      <a:pt x="2065" y="2156"/>
                    </a:lnTo>
                    <a:lnTo>
                      <a:pt x="2031" y="2152"/>
                    </a:lnTo>
                    <a:lnTo>
                      <a:pt x="1996" y="2152"/>
                    </a:lnTo>
                    <a:lnTo>
                      <a:pt x="1960" y="2157"/>
                    </a:lnTo>
                    <a:lnTo>
                      <a:pt x="1925" y="2166"/>
                    </a:lnTo>
                    <a:lnTo>
                      <a:pt x="1889" y="2178"/>
                    </a:lnTo>
                    <a:lnTo>
                      <a:pt x="1854" y="2194"/>
                    </a:lnTo>
                    <a:lnTo>
                      <a:pt x="1818" y="2213"/>
                    </a:lnTo>
                    <a:lnTo>
                      <a:pt x="1784" y="2235"/>
                    </a:lnTo>
                    <a:lnTo>
                      <a:pt x="1751" y="2259"/>
                    </a:lnTo>
                    <a:lnTo>
                      <a:pt x="1719" y="2286"/>
                    </a:lnTo>
                    <a:lnTo>
                      <a:pt x="1689" y="2314"/>
                    </a:lnTo>
                    <a:lnTo>
                      <a:pt x="1660" y="2344"/>
                    </a:lnTo>
                    <a:lnTo>
                      <a:pt x="1628" y="2311"/>
                    </a:lnTo>
                    <a:lnTo>
                      <a:pt x="1593" y="2284"/>
                    </a:lnTo>
                    <a:lnTo>
                      <a:pt x="1555" y="2262"/>
                    </a:lnTo>
                    <a:lnTo>
                      <a:pt x="1517" y="2245"/>
                    </a:lnTo>
                    <a:lnTo>
                      <a:pt x="1478" y="2233"/>
                    </a:lnTo>
                    <a:lnTo>
                      <a:pt x="1437" y="2225"/>
                    </a:lnTo>
                    <a:lnTo>
                      <a:pt x="1397" y="2223"/>
                    </a:lnTo>
                    <a:lnTo>
                      <a:pt x="1356" y="2225"/>
                    </a:lnTo>
                    <a:lnTo>
                      <a:pt x="1316" y="2233"/>
                    </a:lnTo>
                    <a:lnTo>
                      <a:pt x="1275" y="2245"/>
                    </a:lnTo>
                    <a:lnTo>
                      <a:pt x="1237" y="2262"/>
                    </a:lnTo>
                    <a:lnTo>
                      <a:pt x="1200" y="2284"/>
                    </a:lnTo>
                    <a:lnTo>
                      <a:pt x="1165" y="2311"/>
                    </a:lnTo>
                    <a:lnTo>
                      <a:pt x="1133" y="2344"/>
                    </a:lnTo>
                    <a:lnTo>
                      <a:pt x="1104" y="2314"/>
                    </a:lnTo>
                    <a:lnTo>
                      <a:pt x="1074" y="2286"/>
                    </a:lnTo>
                    <a:lnTo>
                      <a:pt x="1042" y="2259"/>
                    </a:lnTo>
                    <a:lnTo>
                      <a:pt x="1008" y="2235"/>
                    </a:lnTo>
                    <a:lnTo>
                      <a:pt x="973" y="2213"/>
                    </a:lnTo>
                    <a:lnTo>
                      <a:pt x="938" y="2194"/>
                    </a:lnTo>
                    <a:lnTo>
                      <a:pt x="902" y="2178"/>
                    </a:lnTo>
                    <a:lnTo>
                      <a:pt x="866" y="2166"/>
                    </a:lnTo>
                    <a:lnTo>
                      <a:pt x="830" y="2157"/>
                    </a:lnTo>
                    <a:lnTo>
                      <a:pt x="794" y="2152"/>
                    </a:lnTo>
                    <a:lnTo>
                      <a:pt x="759" y="2152"/>
                    </a:lnTo>
                    <a:lnTo>
                      <a:pt x="723" y="2156"/>
                    </a:lnTo>
                    <a:lnTo>
                      <a:pt x="690" y="2166"/>
                    </a:lnTo>
                    <a:lnTo>
                      <a:pt x="658" y="2181"/>
                    </a:lnTo>
                    <a:lnTo>
                      <a:pt x="628" y="2202"/>
                    </a:lnTo>
                    <a:lnTo>
                      <a:pt x="599" y="2228"/>
                    </a:lnTo>
                    <a:lnTo>
                      <a:pt x="574" y="2202"/>
                    </a:lnTo>
                    <a:lnTo>
                      <a:pt x="547" y="2175"/>
                    </a:lnTo>
                    <a:lnTo>
                      <a:pt x="519" y="2148"/>
                    </a:lnTo>
                    <a:lnTo>
                      <a:pt x="490" y="2123"/>
                    </a:lnTo>
                    <a:lnTo>
                      <a:pt x="459" y="2099"/>
                    </a:lnTo>
                    <a:lnTo>
                      <a:pt x="428" y="2075"/>
                    </a:lnTo>
                    <a:lnTo>
                      <a:pt x="396" y="2054"/>
                    </a:lnTo>
                    <a:lnTo>
                      <a:pt x="364" y="2035"/>
                    </a:lnTo>
                    <a:lnTo>
                      <a:pt x="332" y="2019"/>
                    </a:lnTo>
                    <a:lnTo>
                      <a:pt x="300" y="2005"/>
                    </a:lnTo>
                    <a:lnTo>
                      <a:pt x="268" y="1995"/>
                    </a:lnTo>
                    <a:lnTo>
                      <a:pt x="237" y="1990"/>
                    </a:lnTo>
                    <a:lnTo>
                      <a:pt x="206" y="1988"/>
                    </a:lnTo>
                    <a:lnTo>
                      <a:pt x="175" y="1990"/>
                    </a:lnTo>
                    <a:lnTo>
                      <a:pt x="146" y="1996"/>
                    </a:lnTo>
                    <a:lnTo>
                      <a:pt x="118" y="2009"/>
                    </a:lnTo>
                    <a:lnTo>
                      <a:pt x="91" y="2026"/>
                    </a:lnTo>
                    <a:lnTo>
                      <a:pt x="66" y="2050"/>
                    </a:lnTo>
                    <a:lnTo>
                      <a:pt x="104" y="2155"/>
                    </a:lnTo>
                    <a:lnTo>
                      <a:pt x="73" y="2112"/>
                    </a:lnTo>
                    <a:lnTo>
                      <a:pt x="47" y="2067"/>
                    </a:lnTo>
                    <a:lnTo>
                      <a:pt x="27" y="2023"/>
                    </a:lnTo>
                    <a:lnTo>
                      <a:pt x="12" y="1977"/>
                    </a:lnTo>
                    <a:lnTo>
                      <a:pt x="3" y="1929"/>
                    </a:lnTo>
                    <a:lnTo>
                      <a:pt x="0" y="1881"/>
                    </a:lnTo>
                    <a:lnTo>
                      <a:pt x="3" y="1833"/>
                    </a:lnTo>
                    <a:lnTo>
                      <a:pt x="11" y="1788"/>
                    </a:lnTo>
                    <a:lnTo>
                      <a:pt x="26" y="1743"/>
                    </a:lnTo>
                    <a:lnTo>
                      <a:pt x="45" y="1698"/>
                    </a:lnTo>
                    <a:lnTo>
                      <a:pt x="69" y="1654"/>
                    </a:lnTo>
                    <a:lnTo>
                      <a:pt x="99" y="1613"/>
                    </a:lnTo>
                    <a:lnTo>
                      <a:pt x="133" y="1572"/>
                    </a:lnTo>
                    <a:lnTo>
                      <a:pt x="172" y="1533"/>
                    </a:lnTo>
                    <a:lnTo>
                      <a:pt x="216" y="1495"/>
                    </a:lnTo>
                    <a:lnTo>
                      <a:pt x="206" y="1446"/>
                    </a:lnTo>
                    <a:lnTo>
                      <a:pt x="203" y="1398"/>
                    </a:lnTo>
                    <a:lnTo>
                      <a:pt x="206" y="1354"/>
                    </a:lnTo>
                    <a:lnTo>
                      <a:pt x="214" y="1311"/>
                    </a:lnTo>
                    <a:lnTo>
                      <a:pt x="227" y="1269"/>
                    </a:lnTo>
                    <a:lnTo>
                      <a:pt x="244" y="1228"/>
                    </a:lnTo>
                    <a:lnTo>
                      <a:pt x="285" y="1256"/>
                    </a:lnTo>
                    <a:lnTo>
                      <a:pt x="328" y="1278"/>
                    </a:lnTo>
                    <a:lnTo>
                      <a:pt x="372" y="1296"/>
                    </a:lnTo>
                    <a:lnTo>
                      <a:pt x="418" y="1308"/>
                    </a:lnTo>
                    <a:lnTo>
                      <a:pt x="465" y="1316"/>
                    </a:lnTo>
                    <a:lnTo>
                      <a:pt x="511" y="1318"/>
                    </a:lnTo>
                    <a:lnTo>
                      <a:pt x="557" y="1316"/>
                    </a:lnTo>
                    <a:lnTo>
                      <a:pt x="603" y="1308"/>
                    </a:lnTo>
                    <a:lnTo>
                      <a:pt x="649" y="1296"/>
                    </a:lnTo>
                    <a:lnTo>
                      <a:pt x="693" y="1279"/>
                    </a:lnTo>
                    <a:lnTo>
                      <a:pt x="737" y="1257"/>
                    </a:lnTo>
                    <a:lnTo>
                      <a:pt x="778" y="1230"/>
                    </a:lnTo>
                    <a:lnTo>
                      <a:pt x="817" y="1198"/>
                    </a:lnTo>
                    <a:lnTo>
                      <a:pt x="854" y="1161"/>
                    </a:lnTo>
                    <a:lnTo>
                      <a:pt x="888" y="1119"/>
                    </a:lnTo>
                    <a:lnTo>
                      <a:pt x="918" y="1074"/>
                    </a:lnTo>
                    <a:lnTo>
                      <a:pt x="943" y="1026"/>
                    </a:lnTo>
                    <a:lnTo>
                      <a:pt x="963" y="976"/>
                    </a:lnTo>
                    <a:lnTo>
                      <a:pt x="978" y="925"/>
                    </a:lnTo>
                    <a:lnTo>
                      <a:pt x="988" y="873"/>
                    </a:lnTo>
                    <a:lnTo>
                      <a:pt x="994" y="820"/>
                    </a:lnTo>
                    <a:lnTo>
                      <a:pt x="995" y="767"/>
                    </a:lnTo>
                    <a:lnTo>
                      <a:pt x="991" y="713"/>
                    </a:lnTo>
                    <a:lnTo>
                      <a:pt x="982" y="660"/>
                    </a:lnTo>
                    <a:lnTo>
                      <a:pt x="969" y="608"/>
                    </a:lnTo>
                    <a:lnTo>
                      <a:pt x="950" y="558"/>
                    </a:lnTo>
                    <a:lnTo>
                      <a:pt x="927" y="509"/>
                    </a:lnTo>
                    <a:lnTo>
                      <a:pt x="994" y="490"/>
                    </a:lnTo>
                    <a:lnTo>
                      <a:pt x="1066" y="475"/>
                    </a:lnTo>
                    <a:lnTo>
                      <a:pt x="1140" y="462"/>
                    </a:lnTo>
                    <a:lnTo>
                      <a:pt x="1217" y="452"/>
                    </a:lnTo>
                    <a:lnTo>
                      <a:pt x="1297" y="446"/>
                    </a:lnTo>
                    <a:lnTo>
                      <a:pt x="1378" y="443"/>
                    </a:lnTo>
                    <a:lnTo>
                      <a:pt x="1414" y="440"/>
                    </a:lnTo>
                    <a:lnTo>
                      <a:pt x="1444" y="435"/>
                    </a:lnTo>
                    <a:lnTo>
                      <a:pt x="1471" y="427"/>
                    </a:lnTo>
                    <a:lnTo>
                      <a:pt x="1493" y="416"/>
                    </a:lnTo>
                    <a:lnTo>
                      <a:pt x="1512" y="402"/>
                    </a:lnTo>
                    <a:lnTo>
                      <a:pt x="1527" y="386"/>
                    </a:lnTo>
                    <a:lnTo>
                      <a:pt x="1539" y="368"/>
                    </a:lnTo>
                    <a:lnTo>
                      <a:pt x="1548" y="348"/>
                    </a:lnTo>
                    <a:lnTo>
                      <a:pt x="1554" y="327"/>
                    </a:lnTo>
                    <a:lnTo>
                      <a:pt x="1559" y="305"/>
                    </a:lnTo>
                    <a:lnTo>
                      <a:pt x="1560" y="282"/>
                    </a:lnTo>
                    <a:lnTo>
                      <a:pt x="1559" y="259"/>
                    </a:lnTo>
                    <a:lnTo>
                      <a:pt x="1556" y="234"/>
                    </a:lnTo>
                    <a:lnTo>
                      <a:pt x="1552" y="210"/>
                    </a:lnTo>
                    <a:lnTo>
                      <a:pt x="1546" y="186"/>
                    </a:lnTo>
                    <a:lnTo>
                      <a:pt x="1540" y="162"/>
                    </a:lnTo>
                    <a:lnTo>
                      <a:pt x="1533" y="140"/>
                    </a:lnTo>
                    <a:lnTo>
                      <a:pt x="1525" y="118"/>
                    </a:lnTo>
                    <a:lnTo>
                      <a:pt x="1518" y="97"/>
                    </a:lnTo>
                    <a:lnTo>
                      <a:pt x="1510" y="78"/>
                    </a:lnTo>
                    <a:lnTo>
                      <a:pt x="1502" y="60"/>
                    </a:lnTo>
                    <a:lnTo>
                      <a:pt x="1495" y="44"/>
                    </a:lnTo>
                    <a:lnTo>
                      <a:pt x="1489" y="31"/>
                    </a:lnTo>
                    <a:lnTo>
                      <a:pt x="1483" y="20"/>
                    </a:lnTo>
                    <a:lnTo>
                      <a:pt x="1479" y="11"/>
                    </a:lnTo>
                    <a:lnTo>
                      <a:pt x="1476" y="7"/>
                    </a:lnTo>
                    <a:lnTo>
                      <a:pt x="1475" y="5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5BB"/>
              </a:solidFill>
              <a:ln w="0">
                <a:solidFill>
                  <a:srgbClr val="FFF5B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69" name="Freeform 190"/>
              <p:cNvSpPr>
                <a:spLocks/>
              </p:cNvSpPr>
              <p:nvPr/>
            </p:nvSpPr>
            <p:spPr bwMode="auto">
              <a:xfrm>
                <a:off x="1160" y="1766"/>
                <a:ext cx="77" cy="52"/>
              </a:xfrm>
              <a:custGeom>
                <a:avLst/>
                <a:gdLst>
                  <a:gd name="T0" fmla="*/ 233 w 691"/>
                  <a:gd name="T1" fmla="*/ 1 h 521"/>
                  <a:gd name="T2" fmla="*/ 341 w 691"/>
                  <a:gd name="T3" fmla="*/ 19 h 521"/>
                  <a:gd name="T4" fmla="*/ 438 w 691"/>
                  <a:gd name="T5" fmla="*/ 57 h 521"/>
                  <a:gd name="T6" fmla="*/ 521 w 691"/>
                  <a:gd name="T7" fmla="*/ 113 h 521"/>
                  <a:gd name="T8" fmla="*/ 582 w 691"/>
                  <a:gd name="T9" fmla="*/ 179 h 521"/>
                  <a:gd name="T10" fmla="*/ 626 w 691"/>
                  <a:gd name="T11" fmla="*/ 247 h 521"/>
                  <a:gd name="T12" fmla="*/ 656 w 691"/>
                  <a:gd name="T13" fmla="*/ 314 h 521"/>
                  <a:gd name="T14" fmla="*/ 675 w 691"/>
                  <a:gd name="T15" fmla="*/ 373 h 521"/>
                  <a:gd name="T16" fmla="*/ 685 w 691"/>
                  <a:gd name="T17" fmla="*/ 419 h 521"/>
                  <a:gd name="T18" fmla="*/ 690 w 691"/>
                  <a:gd name="T19" fmla="*/ 447 h 521"/>
                  <a:gd name="T20" fmla="*/ 690 w 691"/>
                  <a:gd name="T21" fmla="*/ 469 h 521"/>
                  <a:gd name="T22" fmla="*/ 677 w 691"/>
                  <a:gd name="T23" fmla="*/ 498 h 521"/>
                  <a:gd name="T24" fmla="*/ 653 w 691"/>
                  <a:gd name="T25" fmla="*/ 517 h 521"/>
                  <a:gd name="T26" fmla="*/ 635 w 691"/>
                  <a:gd name="T27" fmla="*/ 521 h 521"/>
                  <a:gd name="T28" fmla="*/ 616 w 691"/>
                  <a:gd name="T29" fmla="*/ 518 h 521"/>
                  <a:gd name="T30" fmla="*/ 588 w 691"/>
                  <a:gd name="T31" fmla="*/ 498 h 521"/>
                  <a:gd name="T32" fmla="*/ 576 w 691"/>
                  <a:gd name="T33" fmla="*/ 462 h 521"/>
                  <a:gd name="T34" fmla="*/ 574 w 691"/>
                  <a:gd name="T35" fmla="*/ 448 h 521"/>
                  <a:gd name="T36" fmla="*/ 566 w 691"/>
                  <a:gd name="T37" fmla="*/ 410 h 521"/>
                  <a:gd name="T38" fmla="*/ 549 w 691"/>
                  <a:gd name="T39" fmla="*/ 358 h 521"/>
                  <a:gd name="T40" fmla="*/ 521 w 691"/>
                  <a:gd name="T41" fmla="*/ 299 h 521"/>
                  <a:gd name="T42" fmla="*/ 477 w 691"/>
                  <a:gd name="T43" fmla="*/ 241 h 521"/>
                  <a:gd name="T44" fmla="*/ 418 w 691"/>
                  <a:gd name="T45" fmla="*/ 189 h 521"/>
                  <a:gd name="T46" fmla="*/ 346 w 691"/>
                  <a:gd name="T47" fmla="*/ 153 h 521"/>
                  <a:gd name="T48" fmla="*/ 264 w 691"/>
                  <a:gd name="T49" fmla="*/ 132 h 521"/>
                  <a:gd name="T50" fmla="*/ 171 w 691"/>
                  <a:gd name="T51" fmla="*/ 128 h 521"/>
                  <a:gd name="T52" fmla="*/ 66 w 691"/>
                  <a:gd name="T53" fmla="*/ 139 h 521"/>
                  <a:gd name="T54" fmla="*/ 36 w 691"/>
                  <a:gd name="T55" fmla="*/ 134 h 521"/>
                  <a:gd name="T56" fmla="*/ 12 w 691"/>
                  <a:gd name="T57" fmla="*/ 115 h 521"/>
                  <a:gd name="T58" fmla="*/ 0 w 691"/>
                  <a:gd name="T59" fmla="*/ 85 h 521"/>
                  <a:gd name="T60" fmla="*/ 3 w 691"/>
                  <a:gd name="T61" fmla="*/ 52 h 521"/>
                  <a:gd name="T62" fmla="*/ 21 w 691"/>
                  <a:gd name="T63" fmla="*/ 26 h 521"/>
                  <a:gd name="T64" fmla="*/ 48 w 691"/>
                  <a:gd name="T65" fmla="*/ 12 h 521"/>
                  <a:gd name="T66" fmla="*/ 175 w 691"/>
                  <a:gd name="T67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1" h="521">
                    <a:moveTo>
                      <a:pt x="175" y="0"/>
                    </a:moveTo>
                    <a:lnTo>
                      <a:pt x="233" y="1"/>
                    </a:lnTo>
                    <a:lnTo>
                      <a:pt x="289" y="8"/>
                    </a:lnTo>
                    <a:lnTo>
                      <a:pt x="341" y="19"/>
                    </a:lnTo>
                    <a:lnTo>
                      <a:pt x="391" y="35"/>
                    </a:lnTo>
                    <a:lnTo>
                      <a:pt x="438" y="57"/>
                    </a:lnTo>
                    <a:lnTo>
                      <a:pt x="481" y="82"/>
                    </a:lnTo>
                    <a:lnTo>
                      <a:pt x="521" y="113"/>
                    </a:lnTo>
                    <a:lnTo>
                      <a:pt x="554" y="145"/>
                    </a:lnTo>
                    <a:lnTo>
                      <a:pt x="582" y="179"/>
                    </a:lnTo>
                    <a:lnTo>
                      <a:pt x="606" y="213"/>
                    </a:lnTo>
                    <a:lnTo>
                      <a:pt x="626" y="247"/>
                    </a:lnTo>
                    <a:lnTo>
                      <a:pt x="643" y="281"/>
                    </a:lnTo>
                    <a:lnTo>
                      <a:pt x="656" y="314"/>
                    </a:lnTo>
                    <a:lnTo>
                      <a:pt x="667" y="344"/>
                    </a:lnTo>
                    <a:lnTo>
                      <a:pt x="675" y="373"/>
                    </a:lnTo>
                    <a:lnTo>
                      <a:pt x="681" y="398"/>
                    </a:lnTo>
                    <a:lnTo>
                      <a:pt x="685" y="419"/>
                    </a:lnTo>
                    <a:lnTo>
                      <a:pt x="689" y="436"/>
                    </a:lnTo>
                    <a:lnTo>
                      <a:pt x="690" y="447"/>
                    </a:lnTo>
                    <a:lnTo>
                      <a:pt x="691" y="451"/>
                    </a:lnTo>
                    <a:lnTo>
                      <a:pt x="690" y="469"/>
                    </a:lnTo>
                    <a:lnTo>
                      <a:pt x="685" y="485"/>
                    </a:lnTo>
                    <a:lnTo>
                      <a:pt x="677" y="498"/>
                    </a:lnTo>
                    <a:lnTo>
                      <a:pt x="666" y="509"/>
                    </a:lnTo>
                    <a:lnTo>
                      <a:pt x="653" y="517"/>
                    </a:lnTo>
                    <a:lnTo>
                      <a:pt x="638" y="521"/>
                    </a:lnTo>
                    <a:lnTo>
                      <a:pt x="635" y="521"/>
                    </a:lnTo>
                    <a:lnTo>
                      <a:pt x="633" y="521"/>
                    </a:lnTo>
                    <a:lnTo>
                      <a:pt x="616" y="518"/>
                    </a:lnTo>
                    <a:lnTo>
                      <a:pt x="601" y="510"/>
                    </a:lnTo>
                    <a:lnTo>
                      <a:pt x="588" y="498"/>
                    </a:lnTo>
                    <a:lnTo>
                      <a:pt x="580" y="481"/>
                    </a:lnTo>
                    <a:lnTo>
                      <a:pt x="576" y="462"/>
                    </a:lnTo>
                    <a:lnTo>
                      <a:pt x="575" y="458"/>
                    </a:lnTo>
                    <a:lnTo>
                      <a:pt x="574" y="448"/>
                    </a:lnTo>
                    <a:lnTo>
                      <a:pt x="571" y="431"/>
                    </a:lnTo>
                    <a:lnTo>
                      <a:pt x="566" y="410"/>
                    </a:lnTo>
                    <a:lnTo>
                      <a:pt x="559" y="386"/>
                    </a:lnTo>
                    <a:lnTo>
                      <a:pt x="549" y="358"/>
                    </a:lnTo>
                    <a:lnTo>
                      <a:pt x="536" y="329"/>
                    </a:lnTo>
                    <a:lnTo>
                      <a:pt x="521" y="299"/>
                    </a:lnTo>
                    <a:lnTo>
                      <a:pt x="501" y="270"/>
                    </a:lnTo>
                    <a:lnTo>
                      <a:pt x="477" y="241"/>
                    </a:lnTo>
                    <a:lnTo>
                      <a:pt x="449" y="213"/>
                    </a:lnTo>
                    <a:lnTo>
                      <a:pt x="418" y="189"/>
                    </a:lnTo>
                    <a:lnTo>
                      <a:pt x="383" y="169"/>
                    </a:lnTo>
                    <a:lnTo>
                      <a:pt x="346" y="153"/>
                    </a:lnTo>
                    <a:lnTo>
                      <a:pt x="306" y="141"/>
                    </a:lnTo>
                    <a:lnTo>
                      <a:pt x="264" y="132"/>
                    </a:lnTo>
                    <a:lnTo>
                      <a:pt x="219" y="128"/>
                    </a:lnTo>
                    <a:lnTo>
                      <a:pt x="171" y="128"/>
                    </a:lnTo>
                    <a:lnTo>
                      <a:pt x="119" y="131"/>
                    </a:lnTo>
                    <a:lnTo>
                      <a:pt x="66" y="139"/>
                    </a:lnTo>
                    <a:lnTo>
                      <a:pt x="50" y="139"/>
                    </a:lnTo>
                    <a:lnTo>
                      <a:pt x="36" y="134"/>
                    </a:lnTo>
                    <a:lnTo>
                      <a:pt x="23" y="126"/>
                    </a:lnTo>
                    <a:lnTo>
                      <a:pt x="12" y="115"/>
                    </a:lnTo>
                    <a:lnTo>
                      <a:pt x="4" y="101"/>
                    </a:lnTo>
                    <a:lnTo>
                      <a:pt x="0" y="85"/>
                    </a:lnTo>
                    <a:lnTo>
                      <a:pt x="0" y="68"/>
                    </a:lnTo>
                    <a:lnTo>
                      <a:pt x="3" y="52"/>
                    </a:lnTo>
                    <a:lnTo>
                      <a:pt x="11" y="38"/>
                    </a:lnTo>
                    <a:lnTo>
                      <a:pt x="21" y="26"/>
                    </a:lnTo>
                    <a:lnTo>
                      <a:pt x="33" y="17"/>
                    </a:lnTo>
                    <a:lnTo>
                      <a:pt x="48" y="12"/>
                    </a:lnTo>
                    <a:lnTo>
                      <a:pt x="113" y="3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6A3311"/>
              </a:solidFill>
              <a:ln w="0">
                <a:solidFill>
                  <a:srgbClr val="6A331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70" name="Freeform 191"/>
              <p:cNvSpPr>
                <a:spLocks/>
              </p:cNvSpPr>
              <p:nvPr/>
            </p:nvSpPr>
            <p:spPr bwMode="auto">
              <a:xfrm>
                <a:off x="1334" y="1872"/>
                <a:ext cx="87" cy="22"/>
              </a:xfrm>
              <a:custGeom>
                <a:avLst/>
                <a:gdLst>
                  <a:gd name="T0" fmla="*/ 725 w 785"/>
                  <a:gd name="T1" fmla="*/ 0 h 226"/>
                  <a:gd name="T2" fmla="*/ 740 w 785"/>
                  <a:gd name="T3" fmla="*/ 2 h 226"/>
                  <a:gd name="T4" fmla="*/ 754 w 785"/>
                  <a:gd name="T5" fmla="*/ 8 h 226"/>
                  <a:gd name="T6" fmla="*/ 766 w 785"/>
                  <a:gd name="T7" fmla="*/ 16 h 226"/>
                  <a:gd name="T8" fmla="*/ 776 w 785"/>
                  <a:gd name="T9" fmla="*/ 30 h 226"/>
                  <a:gd name="T10" fmla="*/ 783 w 785"/>
                  <a:gd name="T11" fmla="*/ 45 h 226"/>
                  <a:gd name="T12" fmla="*/ 785 w 785"/>
                  <a:gd name="T13" fmla="*/ 62 h 226"/>
                  <a:gd name="T14" fmla="*/ 784 w 785"/>
                  <a:gd name="T15" fmla="*/ 79 h 226"/>
                  <a:gd name="T16" fmla="*/ 778 w 785"/>
                  <a:gd name="T17" fmla="*/ 93 h 226"/>
                  <a:gd name="T18" fmla="*/ 769 w 785"/>
                  <a:gd name="T19" fmla="*/ 106 h 226"/>
                  <a:gd name="T20" fmla="*/ 757 w 785"/>
                  <a:gd name="T21" fmla="*/ 117 h 226"/>
                  <a:gd name="T22" fmla="*/ 743 w 785"/>
                  <a:gd name="T23" fmla="*/ 124 h 226"/>
                  <a:gd name="T24" fmla="*/ 667 w 785"/>
                  <a:gd name="T25" fmla="*/ 147 h 226"/>
                  <a:gd name="T26" fmla="*/ 587 w 785"/>
                  <a:gd name="T27" fmla="*/ 168 h 226"/>
                  <a:gd name="T28" fmla="*/ 505 w 785"/>
                  <a:gd name="T29" fmla="*/ 186 h 226"/>
                  <a:gd name="T30" fmla="*/ 419 w 785"/>
                  <a:gd name="T31" fmla="*/ 201 h 226"/>
                  <a:gd name="T32" fmla="*/ 332 w 785"/>
                  <a:gd name="T33" fmla="*/ 212 h 226"/>
                  <a:gd name="T34" fmla="*/ 242 w 785"/>
                  <a:gd name="T35" fmla="*/ 219 h 226"/>
                  <a:gd name="T36" fmla="*/ 150 w 785"/>
                  <a:gd name="T37" fmla="*/ 225 h 226"/>
                  <a:gd name="T38" fmla="*/ 58 w 785"/>
                  <a:gd name="T39" fmla="*/ 226 h 226"/>
                  <a:gd name="T40" fmla="*/ 40 w 785"/>
                  <a:gd name="T41" fmla="*/ 223 h 226"/>
                  <a:gd name="T42" fmla="*/ 24 w 785"/>
                  <a:gd name="T43" fmla="*/ 214 h 226"/>
                  <a:gd name="T44" fmla="*/ 11 w 785"/>
                  <a:gd name="T45" fmla="*/ 201 h 226"/>
                  <a:gd name="T46" fmla="*/ 3 w 785"/>
                  <a:gd name="T47" fmla="*/ 183 h 226"/>
                  <a:gd name="T48" fmla="*/ 0 w 785"/>
                  <a:gd name="T49" fmla="*/ 163 h 226"/>
                  <a:gd name="T50" fmla="*/ 3 w 785"/>
                  <a:gd name="T51" fmla="*/ 143 h 226"/>
                  <a:gd name="T52" fmla="*/ 11 w 785"/>
                  <a:gd name="T53" fmla="*/ 125 h 226"/>
                  <a:gd name="T54" fmla="*/ 24 w 785"/>
                  <a:gd name="T55" fmla="*/ 111 h 226"/>
                  <a:gd name="T56" fmla="*/ 40 w 785"/>
                  <a:gd name="T57" fmla="*/ 102 h 226"/>
                  <a:gd name="T58" fmla="*/ 58 w 785"/>
                  <a:gd name="T59" fmla="*/ 99 h 226"/>
                  <a:gd name="T60" fmla="*/ 158 w 785"/>
                  <a:gd name="T61" fmla="*/ 96 h 226"/>
                  <a:gd name="T62" fmla="*/ 258 w 785"/>
                  <a:gd name="T63" fmla="*/ 91 h 226"/>
                  <a:gd name="T64" fmla="*/ 355 w 785"/>
                  <a:gd name="T65" fmla="*/ 81 h 226"/>
                  <a:gd name="T66" fmla="*/ 449 w 785"/>
                  <a:gd name="T67" fmla="*/ 66 h 226"/>
                  <a:gd name="T68" fmla="*/ 540 w 785"/>
                  <a:gd name="T69" fmla="*/ 49 h 226"/>
                  <a:gd name="T70" fmla="*/ 627 w 785"/>
                  <a:gd name="T71" fmla="*/ 28 h 226"/>
                  <a:gd name="T72" fmla="*/ 710 w 785"/>
                  <a:gd name="T73" fmla="*/ 2 h 226"/>
                  <a:gd name="T74" fmla="*/ 725 w 785"/>
                  <a:gd name="T7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5" h="226">
                    <a:moveTo>
                      <a:pt x="725" y="0"/>
                    </a:moveTo>
                    <a:lnTo>
                      <a:pt x="740" y="2"/>
                    </a:lnTo>
                    <a:lnTo>
                      <a:pt x="754" y="8"/>
                    </a:lnTo>
                    <a:lnTo>
                      <a:pt x="766" y="16"/>
                    </a:lnTo>
                    <a:lnTo>
                      <a:pt x="776" y="30"/>
                    </a:lnTo>
                    <a:lnTo>
                      <a:pt x="783" y="45"/>
                    </a:lnTo>
                    <a:lnTo>
                      <a:pt x="785" y="62"/>
                    </a:lnTo>
                    <a:lnTo>
                      <a:pt x="784" y="79"/>
                    </a:lnTo>
                    <a:lnTo>
                      <a:pt x="778" y="93"/>
                    </a:lnTo>
                    <a:lnTo>
                      <a:pt x="769" y="106"/>
                    </a:lnTo>
                    <a:lnTo>
                      <a:pt x="757" y="117"/>
                    </a:lnTo>
                    <a:lnTo>
                      <a:pt x="743" y="124"/>
                    </a:lnTo>
                    <a:lnTo>
                      <a:pt x="667" y="147"/>
                    </a:lnTo>
                    <a:lnTo>
                      <a:pt x="587" y="168"/>
                    </a:lnTo>
                    <a:lnTo>
                      <a:pt x="505" y="186"/>
                    </a:lnTo>
                    <a:lnTo>
                      <a:pt x="419" y="201"/>
                    </a:lnTo>
                    <a:lnTo>
                      <a:pt x="332" y="212"/>
                    </a:lnTo>
                    <a:lnTo>
                      <a:pt x="242" y="219"/>
                    </a:lnTo>
                    <a:lnTo>
                      <a:pt x="150" y="225"/>
                    </a:lnTo>
                    <a:lnTo>
                      <a:pt x="58" y="226"/>
                    </a:lnTo>
                    <a:lnTo>
                      <a:pt x="40" y="223"/>
                    </a:lnTo>
                    <a:lnTo>
                      <a:pt x="24" y="214"/>
                    </a:lnTo>
                    <a:lnTo>
                      <a:pt x="11" y="201"/>
                    </a:lnTo>
                    <a:lnTo>
                      <a:pt x="3" y="183"/>
                    </a:lnTo>
                    <a:lnTo>
                      <a:pt x="0" y="163"/>
                    </a:lnTo>
                    <a:lnTo>
                      <a:pt x="3" y="143"/>
                    </a:lnTo>
                    <a:lnTo>
                      <a:pt x="11" y="125"/>
                    </a:lnTo>
                    <a:lnTo>
                      <a:pt x="24" y="111"/>
                    </a:lnTo>
                    <a:lnTo>
                      <a:pt x="40" y="102"/>
                    </a:lnTo>
                    <a:lnTo>
                      <a:pt x="58" y="99"/>
                    </a:lnTo>
                    <a:lnTo>
                      <a:pt x="158" y="96"/>
                    </a:lnTo>
                    <a:lnTo>
                      <a:pt x="258" y="91"/>
                    </a:lnTo>
                    <a:lnTo>
                      <a:pt x="355" y="81"/>
                    </a:lnTo>
                    <a:lnTo>
                      <a:pt x="449" y="66"/>
                    </a:lnTo>
                    <a:lnTo>
                      <a:pt x="540" y="49"/>
                    </a:lnTo>
                    <a:lnTo>
                      <a:pt x="627" y="28"/>
                    </a:lnTo>
                    <a:lnTo>
                      <a:pt x="710" y="2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rgbClr val="F9DA49"/>
              </a:solidFill>
              <a:ln w="0">
                <a:solidFill>
                  <a:srgbClr val="F9DA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71" name="Freeform 192"/>
              <p:cNvSpPr>
                <a:spLocks/>
              </p:cNvSpPr>
              <p:nvPr/>
            </p:nvSpPr>
            <p:spPr bwMode="auto">
              <a:xfrm>
                <a:off x="1219" y="1930"/>
                <a:ext cx="33" cy="21"/>
              </a:xfrm>
              <a:custGeom>
                <a:avLst/>
                <a:gdLst>
                  <a:gd name="T0" fmla="*/ 55 w 292"/>
                  <a:gd name="T1" fmla="*/ 0 h 213"/>
                  <a:gd name="T2" fmla="*/ 70 w 292"/>
                  <a:gd name="T3" fmla="*/ 1 h 213"/>
                  <a:gd name="T4" fmla="*/ 84 w 292"/>
                  <a:gd name="T5" fmla="*/ 8 h 213"/>
                  <a:gd name="T6" fmla="*/ 138 w 292"/>
                  <a:gd name="T7" fmla="*/ 37 h 213"/>
                  <a:gd name="T8" fmla="*/ 196 w 292"/>
                  <a:gd name="T9" fmla="*/ 65 h 213"/>
                  <a:gd name="T10" fmla="*/ 254 w 292"/>
                  <a:gd name="T11" fmla="*/ 90 h 213"/>
                  <a:gd name="T12" fmla="*/ 268 w 292"/>
                  <a:gd name="T13" fmla="*/ 98 h 213"/>
                  <a:gd name="T14" fmla="*/ 279 w 292"/>
                  <a:gd name="T15" fmla="*/ 109 h 213"/>
                  <a:gd name="T16" fmla="*/ 286 w 292"/>
                  <a:gd name="T17" fmla="*/ 123 h 213"/>
                  <a:gd name="T18" fmla="*/ 291 w 292"/>
                  <a:gd name="T19" fmla="*/ 139 h 213"/>
                  <a:gd name="T20" fmla="*/ 292 w 292"/>
                  <a:gd name="T21" fmla="*/ 154 h 213"/>
                  <a:gd name="T22" fmla="*/ 288 w 292"/>
                  <a:gd name="T23" fmla="*/ 172 h 213"/>
                  <a:gd name="T24" fmla="*/ 282 w 292"/>
                  <a:gd name="T25" fmla="*/ 185 h 213"/>
                  <a:gd name="T26" fmla="*/ 272 w 292"/>
                  <a:gd name="T27" fmla="*/ 198 h 213"/>
                  <a:gd name="T28" fmla="*/ 261 w 292"/>
                  <a:gd name="T29" fmla="*/ 207 h 213"/>
                  <a:gd name="T30" fmla="*/ 248 w 292"/>
                  <a:gd name="T31" fmla="*/ 212 h 213"/>
                  <a:gd name="T32" fmla="*/ 234 w 292"/>
                  <a:gd name="T33" fmla="*/ 213 h 213"/>
                  <a:gd name="T34" fmla="*/ 225 w 292"/>
                  <a:gd name="T35" fmla="*/ 212 h 213"/>
                  <a:gd name="T36" fmla="*/ 215 w 292"/>
                  <a:gd name="T37" fmla="*/ 210 h 213"/>
                  <a:gd name="T38" fmla="*/ 151 w 292"/>
                  <a:gd name="T39" fmla="*/ 182 h 213"/>
                  <a:gd name="T40" fmla="*/ 90 w 292"/>
                  <a:gd name="T41" fmla="*/ 152 h 213"/>
                  <a:gd name="T42" fmla="*/ 31 w 292"/>
                  <a:gd name="T43" fmla="*/ 121 h 213"/>
                  <a:gd name="T44" fmla="*/ 18 w 292"/>
                  <a:gd name="T45" fmla="*/ 111 h 213"/>
                  <a:gd name="T46" fmla="*/ 9 w 292"/>
                  <a:gd name="T47" fmla="*/ 98 h 213"/>
                  <a:gd name="T48" fmla="*/ 3 w 292"/>
                  <a:gd name="T49" fmla="*/ 83 h 213"/>
                  <a:gd name="T50" fmla="*/ 0 w 292"/>
                  <a:gd name="T51" fmla="*/ 67 h 213"/>
                  <a:gd name="T52" fmla="*/ 2 w 292"/>
                  <a:gd name="T53" fmla="*/ 50 h 213"/>
                  <a:gd name="T54" fmla="*/ 7 w 292"/>
                  <a:gd name="T55" fmla="*/ 35 h 213"/>
                  <a:gd name="T56" fmla="*/ 16 w 292"/>
                  <a:gd name="T57" fmla="*/ 20 h 213"/>
                  <a:gd name="T58" fmla="*/ 27 w 292"/>
                  <a:gd name="T59" fmla="*/ 10 h 213"/>
                  <a:gd name="T60" fmla="*/ 41 w 292"/>
                  <a:gd name="T61" fmla="*/ 4 h 213"/>
                  <a:gd name="T62" fmla="*/ 55 w 292"/>
                  <a:gd name="T63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13">
                    <a:moveTo>
                      <a:pt x="55" y="0"/>
                    </a:moveTo>
                    <a:lnTo>
                      <a:pt x="70" y="1"/>
                    </a:lnTo>
                    <a:lnTo>
                      <a:pt x="84" y="8"/>
                    </a:lnTo>
                    <a:lnTo>
                      <a:pt x="138" y="37"/>
                    </a:lnTo>
                    <a:lnTo>
                      <a:pt x="196" y="65"/>
                    </a:lnTo>
                    <a:lnTo>
                      <a:pt x="254" y="90"/>
                    </a:lnTo>
                    <a:lnTo>
                      <a:pt x="268" y="98"/>
                    </a:lnTo>
                    <a:lnTo>
                      <a:pt x="279" y="109"/>
                    </a:lnTo>
                    <a:lnTo>
                      <a:pt x="286" y="123"/>
                    </a:lnTo>
                    <a:lnTo>
                      <a:pt x="291" y="139"/>
                    </a:lnTo>
                    <a:lnTo>
                      <a:pt x="292" y="154"/>
                    </a:lnTo>
                    <a:lnTo>
                      <a:pt x="288" y="172"/>
                    </a:lnTo>
                    <a:lnTo>
                      <a:pt x="282" y="185"/>
                    </a:lnTo>
                    <a:lnTo>
                      <a:pt x="272" y="198"/>
                    </a:lnTo>
                    <a:lnTo>
                      <a:pt x="261" y="207"/>
                    </a:lnTo>
                    <a:lnTo>
                      <a:pt x="248" y="212"/>
                    </a:lnTo>
                    <a:lnTo>
                      <a:pt x="234" y="213"/>
                    </a:lnTo>
                    <a:lnTo>
                      <a:pt x="225" y="212"/>
                    </a:lnTo>
                    <a:lnTo>
                      <a:pt x="215" y="210"/>
                    </a:lnTo>
                    <a:lnTo>
                      <a:pt x="151" y="182"/>
                    </a:lnTo>
                    <a:lnTo>
                      <a:pt x="90" y="152"/>
                    </a:lnTo>
                    <a:lnTo>
                      <a:pt x="31" y="121"/>
                    </a:lnTo>
                    <a:lnTo>
                      <a:pt x="18" y="111"/>
                    </a:lnTo>
                    <a:lnTo>
                      <a:pt x="9" y="98"/>
                    </a:lnTo>
                    <a:lnTo>
                      <a:pt x="3" y="83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7" y="35"/>
                    </a:lnTo>
                    <a:lnTo>
                      <a:pt x="16" y="20"/>
                    </a:lnTo>
                    <a:lnTo>
                      <a:pt x="27" y="10"/>
                    </a:lnTo>
                    <a:lnTo>
                      <a:pt x="41" y="4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9DA49"/>
              </a:solidFill>
              <a:ln w="0">
                <a:solidFill>
                  <a:srgbClr val="F9DA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72" name="Freeform 193"/>
              <p:cNvSpPr>
                <a:spLocks/>
              </p:cNvSpPr>
              <p:nvPr/>
            </p:nvSpPr>
            <p:spPr bwMode="auto">
              <a:xfrm>
                <a:off x="1294" y="1951"/>
                <a:ext cx="93" cy="15"/>
              </a:xfrm>
              <a:custGeom>
                <a:avLst/>
                <a:gdLst>
                  <a:gd name="T0" fmla="*/ 769 w 833"/>
                  <a:gd name="T1" fmla="*/ 0 h 154"/>
                  <a:gd name="T2" fmla="*/ 787 w 833"/>
                  <a:gd name="T3" fmla="*/ 1 h 154"/>
                  <a:gd name="T4" fmla="*/ 804 w 833"/>
                  <a:gd name="T5" fmla="*/ 8 h 154"/>
                  <a:gd name="T6" fmla="*/ 818 w 833"/>
                  <a:gd name="T7" fmla="*/ 19 h 154"/>
                  <a:gd name="T8" fmla="*/ 828 w 833"/>
                  <a:gd name="T9" fmla="*/ 35 h 154"/>
                  <a:gd name="T10" fmla="*/ 833 w 833"/>
                  <a:gd name="T11" fmla="*/ 55 h 154"/>
                  <a:gd name="T12" fmla="*/ 833 w 833"/>
                  <a:gd name="T13" fmla="*/ 72 h 154"/>
                  <a:gd name="T14" fmla="*/ 829 w 833"/>
                  <a:gd name="T15" fmla="*/ 87 h 154"/>
                  <a:gd name="T16" fmla="*/ 822 w 833"/>
                  <a:gd name="T17" fmla="*/ 102 h 154"/>
                  <a:gd name="T18" fmla="*/ 811 w 833"/>
                  <a:gd name="T19" fmla="*/ 114 h 154"/>
                  <a:gd name="T20" fmla="*/ 798 w 833"/>
                  <a:gd name="T21" fmla="*/ 122 h 154"/>
                  <a:gd name="T22" fmla="*/ 783 w 833"/>
                  <a:gd name="T23" fmla="*/ 126 h 154"/>
                  <a:gd name="T24" fmla="*/ 656 w 833"/>
                  <a:gd name="T25" fmla="*/ 142 h 154"/>
                  <a:gd name="T26" fmla="*/ 528 w 833"/>
                  <a:gd name="T27" fmla="*/ 151 h 154"/>
                  <a:gd name="T28" fmla="*/ 401 w 833"/>
                  <a:gd name="T29" fmla="*/ 154 h 154"/>
                  <a:gd name="T30" fmla="*/ 283 w 833"/>
                  <a:gd name="T31" fmla="*/ 151 h 154"/>
                  <a:gd name="T32" fmla="*/ 167 w 833"/>
                  <a:gd name="T33" fmla="*/ 143 h 154"/>
                  <a:gd name="T34" fmla="*/ 51 w 833"/>
                  <a:gd name="T35" fmla="*/ 131 h 154"/>
                  <a:gd name="T36" fmla="*/ 36 w 833"/>
                  <a:gd name="T37" fmla="*/ 126 h 154"/>
                  <a:gd name="T38" fmla="*/ 22 w 833"/>
                  <a:gd name="T39" fmla="*/ 117 h 154"/>
                  <a:gd name="T40" fmla="*/ 12 w 833"/>
                  <a:gd name="T41" fmla="*/ 106 h 154"/>
                  <a:gd name="T42" fmla="*/ 5 w 833"/>
                  <a:gd name="T43" fmla="*/ 92 h 154"/>
                  <a:gd name="T44" fmla="*/ 1 w 833"/>
                  <a:gd name="T45" fmla="*/ 76 h 154"/>
                  <a:gd name="T46" fmla="*/ 0 w 833"/>
                  <a:gd name="T47" fmla="*/ 60 h 154"/>
                  <a:gd name="T48" fmla="*/ 4 w 833"/>
                  <a:gd name="T49" fmla="*/ 43 h 154"/>
                  <a:gd name="T50" fmla="*/ 12 w 833"/>
                  <a:gd name="T51" fmla="*/ 29 h 154"/>
                  <a:gd name="T52" fmla="*/ 22 w 833"/>
                  <a:gd name="T53" fmla="*/ 16 h 154"/>
                  <a:gd name="T54" fmla="*/ 36 w 833"/>
                  <a:gd name="T55" fmla="*/ 9 h 154"/>
                  <a:gd name="T56" fmla="*/ 50 w 833"/>
                  <a:gd name="T57" fmla="*/ 4 h 154"/>
                  <a:gd name="T58" fmla="*/ 65 w 833"/>
                  <a:gd name="T59" fmla="*/ 4 h 154"/>
                  <a:gd name="T60" fmla="*/ 181 w 833"/>
                  <a:gd name="T61" fmla="*/ 16 h 154"/>
                  <a:gd name="T62" fmla="*/ 297 w 833"/>
                  <a:gd name="T63" fmla="*/ 24 h 154"/>
                  <a:gd name="T64" fmla="*/ 415 w 833"/>
                  <a:gd name="T65" fmla="*/ 26 h 154"/>
                  <a:gd name="T66" fmla="*/ 533 w 833"/>
                  <a:gd name="T67" fmla="*/ 23 h 154"/>
                  <a:gd name="T68" fmla="*/ 651 w 833"/>
                  <a:gd name="T69" fmla="*/ 14 h 154"/>
                  <a:gd name="T70" fmla="*/ 769 w 833"/>
                  <a:gd name="T7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33" h="154">
                    <a:moveTo>
                      <a:pt x="769" y="0"/>
                    </a:moveTo>
                    <a:lnTo>
                      <a:pt x="787" y="1"/>
                    </a:lnTo>
                    <a:lnTo>
                      <a:pt x="804" y="8"/>
                    </a:lnTo>
                    <a:lnTo>
                      <a:pt x="818" y="19"/>
                    </a:lnTo>
                    <a:lnTo>
                      <a:pt x="828" y="35"/>
                    </a:lnTo>
                    <a:lnTo>
                      <a:pt x="833" y="55"/>
                    </a:lnTo>
                    <a:lnTo>
                      <a:pt x="833" y="72"/>
                    </a:lnTo>
                    <a:lnTo>
                      <a:pt x="829" y="87"/>
                    </a:lnTo>
                    <a:lnTo>
                      <a:pt x="822" y="102"/>
                    </a:lnTo>
                    <a:lnTo>
                      <a:pt x="811" y="114"/>
                    </a:lnTo>
                    <a:lnTo>
                      <a:pt x="798" y="122"/>
                    </a:lnTo>
                    <a:lnTo>
                      <a:pt x="783" y="126"/>
                    </a:lnTo>
                    <a:lnTo>
                      <a:pt x="656" y="142"/>
                    </a:lnTo>
                    <a:lnTo>
                      <a:pt x="528" y="151"/>
                    </a:lnTo>
                    <a:lnTo>
                      <a:pt x="401" y="154"/>
                    </a:lnTo>
                    <a:lnTo>
                      <a:pt x="283" y="151"/>
                    </a:lnTo>
                    <a:lnTo>
                      <a:pt x="167" y="143"/>
                    </a:lnTo>
                    <a:lnTo>
                      <a:pt x="51" y="131"/>
                    </a:lnTo>
                    <a:lnTo>
                      <a:pt x="36" y="126"/>
                    </a:lnTo>
                    <a:lnTo>
                      <a:pt x="22" y="117"/>
                    </a:lnTo>
                    <a:lnTo>
                      <a:pt x="12" y="106"/>
                    </a:lnTo>
                    <a:lnTo>
                      <a:pt x="5" y="92"/>
                    </a:lnTo>
                    <a:lnTo>
                      <a:pt x="1" y="76"/>
                    </a:lnTo>
                    <a:lnTo>
                      <a:pt x="0" y="60"/>
                    </a:lnTo>
                    <a:lnTo>
                      <a:pt x="4" y="43"/>
                    </a:lnTo>
                    <a:lnTo>
                      <a:pt x="12" y="29"/>
                    </a:lnTo>
                    <a:lnTo>
                      <a:pt x="22" y="16"/>
                    </a:lnTo>
                    <a:lnTo>
                      <a:pt x="36" y="9"/>
                    </a:lnTo>
                    <a:lnTo>
                      <a:pt x="50" y="4"/>
                    </a:lnTo>
                    <a:lnTo>
                      <a:pt x="65" y="4"/>
                    </a:lnTo>
                    <a:lnTo>
                      <a:pt x="181" y="16"/>
                    </a:lnTo>
                    <a:lnTo>
                      <a:pt x="297" y="24"/>
                    </a:lnTo>
                    <a:lnTo>
                      <a:pt x="415" y="26"/>
                    </a:lnTo>
                    <a:lnTo>
                      <a:pt x="533" y="23"/>
                    </a:lnTo>
                    <a:lnTo>
                      <a:pt x="651" y="14"/>
                    </a:lnTo>
                    <a:lnTo>
                      <a:pt x="769" y="0"/>
                    </a:lnTo>
                    <a:close/>
                  </a:path>
                </a:pathLst>
              </a:custGeom>
              <a:solidFill>
                <a:srgbClr val="F9DA49"/>
              </a:solidFill>
              <a:ln w="0">
                <a:solidFill>
                  <a:srgbClr val="F9DA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73" name="Freeform 194"/>
              <p:cNvSpPr>
                <a:spLocks/>
              </p:cNvSpPr>
              <p:nvPr/>
            </p:nvSpPr>
            <p:spPr bwMode="auto">
              <a:xfrm>
                <a:off x="1410" y="1930"/>
                <a:ext cx="49" cy="27"/>
              </a:xfrm>
              <a:custGeom>
                <a:avLst/>
                <a:gdLst>
                  <a:gd name="T0" fmla="*/ 388 w 443"/>
                  <a:gd name="T1" fmla="*/ 0 h 266"/>
                  <a:gd name="T2" fmla="*/ 402 w 443"/>
                  <a:gd name="T3" fmla="*/ 2 h 266"/>
                  <a:gd name="T4" fmla="*/ 416 w 443"/>
                  <a:gd name="T5" fmla="*/ 10 h 266"/>
                  <a:gd name="T6" fmla="*/ 427 w 443"/>
                  <a:gd name="T7" fmla="*/ 20 h 266"/>
                  <a:gd name="T8" fmla="*/ 436 w 443"/>
                  <a:gd name="T9" fmla="*/ 34 h 266"/>
                  <a:gd name="T10" fmla="*/ 442 w 443"/>
                  <a:gd name="T11" fmla="*/ 50 h 266"/>
                  <a:gd name="T12" fmla="*/ 443 w 443"/>
                  <a:gd name="T13" fmla="*/ 67 h 266"/>
                  <a:gd name="T14" fmla="*/ 440 w 443"/>
                  <a:gd name="T15" fmla="*/ 82 h 266"/>
                  <a:gd name="T16" fmla="*/ 434 w 443"/>
                  <a:gd name="T17" fmla="*/ 97 h 266"/>
                  <a:gd name="T18" fmla="*/ 425 w 443"/>
                  <a:gd name="T19" fmla="*/ 110 h 266"/>
                  <a:gd name="T20" fmla="*/ 412 w 443"/>
                  <a:gd name="T21" fmla="*/ 120 h 266"/>
                  <a:gd name="T22" fmla="*/ 351 w 443"/>
                  <a:gd name="T23" fmla="*/ 153 h 266"/>
                  <a:gd name="T24" fmla="*/ 287 w 443"/>
                  <a:gd name="T25" fmla="*/ 184 h 266"/>
                  <a:gd name="T26" fmla="*/ 219 w 443"/>
                  <a:gd name="T27" fmla="*/ 213 h 266"/>
                  <a:gd name="T28" fmla="*/ 148 w 443"/>
                  <a:gd name="T29" fmla="*/ 240 h 266"/>
                  <a:gd name="T30" fmla="*/ 73 w 443"/>
                  <a:gd name="T31" fmla="*/ 264 h 266"/>
                  <a:gd name="T32" fmla="*/ 65 w 443"/>
                  <a:gd name="T33" fmla="*/ 265 h 266"/>
                  <a:gd name="T34" fmla="*/ 57 w 443"/>
                  <a:gd name="T35" fmla="*/ 266 h 266"/>
                  <a:gd name="T36" fmla="*/ 42 w 443"/>
                  <a:gd name="T37" fmla="*/ 264 h 266"/>
                  <a:gd name="T38" fmla="*/ 29 w 443"/>
                  <a:gd name="T39" fmla="*/ 258 h 266"/>
                  <a:gd name="T40" fmla="*/ 17 w 443"/>
                  <a:gd name="T41" fmla="*/ 248 h 266"/>
                  <a:gd name="T42" fmla="*/ 8 w 443"/>
                  <a:gd name="T43" fmla="*/ 235 h 266"/>
                  <a:gd name="T44" fmla="*/ 2 w 443"/>
                  <a:gd name="T45" fmla="*/ 219 h 266"/>
                  <a:gd name="T46" fmla="*/ 0 w 443"/>
                  <a:gd name="T47" fmla="*/ 202 h 266"/>
                  <a:gd name="T48" fmla="*/ 2 w 443"/>
                  <a:gd name="T49" fmla="*/ 185 h 266"/>
                  <a:gd name="T50" fmla="*/ 7 w 443"/>
                  <a:gd name="T51" fmla="*/ 171 h 266"/>
                  <a:gd name="T52" fmla="*/ 16 w 443"/>
                  <a:gd name="T53" fmla="*/ 158 h 266"/>
                  <a:gd name="T54" fmla="*/ 28 w 443"/>
                  <a:gd name="T55" fmla="*/ 148 h 266"/>
                  <a:gd name="T56" fmla="*/ 42 w 443"/>
                  <a:gd name="T57" fmla="*/ 141 h 266"/>
                  <a:gd name="T58" fmla="*/ 113 w 443"/>
                  <a:gd name="T59" fmla="*/ 119 h 266"/>
                  <a:gd name="T60" fmla="*/ 179 w 443"/>
                  <a:gd name="T61" fmla="*/ 93 h 266"/>
                  <a:gd name="T62" fmla="*/ 242 w 443"/>
                  <a:gd name="T63" fmla="*/ 67 h 266"/>
                  <a:gd name="T64" fmla="*/ 302 w 443"/>
                  <a:gd name="T65" fmla="*/ 38 h 266"/>
                  <a:gd name="T66" fmla="*/ 358 w 443"/>
                  <a:gd name="T67" fmla="*/ 8 h 266"/>
                  <a:gd name="T68" fmla="*/ 373 w 443"/>
                  <a:gd name="T69" fmla="*/ 1 h 266"/>
                  <a:gd name="T70" fmla="*/ 388 w 443"/>
                  <a:gd name="T71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3" h="266">
                    <a:moveTo>
                      <a:pt x="388" y="0"/>
                    </a:moveTo>
                    <a:lnTo>
                      <a:pt x="402" y="2"/>
                    </a:lnTo>
                    <a:lnTo>
                      <a:pt x="416" y="10"/>
                    </a:lnTo>
                    <a:lnTo>
                      <a:pt x="427" y="20"/>
                    </a:lnTo>
                    <a:lnTo>
                      <a:pt x="436" y="34"/>
                    </a:lnTo>
                    <a:lnTo>
                      <a:pt x="442" y="50"/>
                    </a:lnTo>
                    <a:lnTo>
                      <a:pt x="443" y="67"/>
                    </a:lnTo>
                    <a:lnTo>
                      <a:pt x="440" y="82"/>
                    </a:lnTo>
                    <a:lnTo>
                      <a:pt x="434" y="97"/>
                    </a:lnTo>
                    <a:lnTo>
                      <a:pt x="425" y="110"/>
                    </a:lnTo>
                    <a:lnTo>
                      <a:pt x="412" y="120"/>
                    </a:lnTo>
                    <a:lnTo>
                      <a:pt x="351" y="153"/>
                    </a:lnTo>
                    <a:lnTo>
                      <a:pt x="287" y="184"/>
                    </a:lnTo>
                    <a:lnTo>
                      <a:pt x="219" y="213"/>
                    </a:lnTo>
                    <a:lnTo>
                      <a:pt x="148" y="240"/>
                    </a:lnTo>
                    <a:lnTo>
                      <a:pt x="73" y="264"/>
                    </a:lnTo>
                    <a:lnTo>
                      <a:pt x="65" y="265"/>
                    </a:lnTo>
                    <a:lnTo>
                      <a:pt x="57" y="266"/>
                    </a:lnTo>
                    <a:lnTo>
                      <a:pt x="42" y="264"/>
                    </a:lnTo>
                    <a:lnTo>
                      <a:pt x="29" y="258"/>
                    </a:lnTo>
                    <a:lnTo>
                      <a:pt x="17" y="248"/>
                    </a:lnTo>
                    <a:lnTo>
                      <a:pt x="8" y="235"/>
                    </a:lnTo>
                    <a:lnTo>
                      <a:pt x="2" y="219"/>
                    </a:lnTo>
                    <a:lnTo>
                      <a:pt x="0" y="202"/>
                    </a:lnTo>
                    <a:lnTo>
                      <a:pt x="2" y="185"/>
                    </a:lnTo>
                    <a:lnTo>
                      <a:pt x="7" y="171"/>
                    </a:lnTo>
                    <a:lnTo>
                      <a:pt x="16" y="158"/>
                    </a:lnTo>
                    <a:lnTo>
                      <a:pt x="28" y="148"/>
                    </a:lnTo>
                    <a:lnTo>
                      <a:pt x="42" y="141"/>
                    </a:lnTo>
                    <a:lnTo>
                      <a:pt x="113" y="119"/>
                    </a:lnTo>
                    <a:lnTo>
                      <a:pt x="179" y="93"/>
                    </a:lnTo>
                    <a:lnTo>
                      <a:pt x="242" y="67"/>
                    </a:lnTo>
                    <a:lnTo>
                      <a:pt x="302" y="38"/>
                    </a:lnTo>
                    <a:lnTo>
                      <a:pt x="358" y="8"/>
                    </a:lnTo>
                    <a:lnTo>
                      <a:pt x="373" y="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9DA49"/>
              </a:solidFill>
              <a:ln w="0">
                <a:solidFill>
                  <a:srgbClr val="F9DA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674" name="Group 261"/>
            <p:cNvGrpSpPr>
              <a:grpSpLocks noChangeAspect="1"/>
            </p:cNvGrpSpPr>
            <p:nvPr/>
          </p:nvGrpSpPr>
          <p:grpSpPr bwMode="auto">
            <a:xfrm>
              <a:off x="5064457" y="4596990"/>
              <a:ext cx="439738" cy="525463"/>
              <a:chOff x="1842" y="3307"/>
              <a:chExt cx="277" cy="331"/>
            </a:xfrm>
            <a:effectLst>
              <a:outerShdw blurRad="88900" dist="63500" dir="6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5" name="Freeform 263"/>
              <p:cNvSpPr>
                <a:spLocks/>
              </p:cNvSpPr>
              <p:nvPr/>
            </p:nvSpPr>
            <p:spPr bwMode="auto">
              <a:xfrm>
                <a:off x="1981" y="3310"/>
                <a:ext cx="135" cy="325"/>
              </a:xfrm>
              <a:custGeom>
                <a:avLst/>
                <a:gdLst>
                  <a:gd name="T0" fmla="*/ 967 w 1353"/>
                  <a:gd name="T1" fmla="*/ 0 h 3246"/>
                  <a:gd name="T2" fmla="*/ 1016 w 1353"/>
                  <a:gd name="T3" fmla="*/ 11 h 3246"/>
                  <a:gd name="T4" fmla="*/ 1058 w 1353"/>
                  <a:gd name="T5" fmla="*/ 38 h 3246"/>
                  <a:gd name="T6" fmla="*/ 1085 w 1353"/>
                  <a:gd name="T7" fmla="*/ 78 h 3246"/>
                  <a:gd name="T8" fmla="*/ 1096 w 1353"/>
                  <a:gd name="T9" fmla="*/ 128 h 3246"/>
                  <a:gd name="T10" fmla="*/ 1094 w 1353"/>
                  <a:gd name="T11" fmla="*/ 216 h 3246"/>
                  <a:gd name="T12" fmla="*/ 1076 w 1353"/>
                  <a:gd name="T13" fmla="*/ 259 h 3246"/>
                  <a:gd name="T14" fmla="*/ 1043 w 1353"/>
                  <a:gd name="T15" fmla="*/ 294 h 3246"/>
                  <a:gd name="T16" fmla="*/ 1007 w 1353"/>
                  <a:gd name="T17" fmla="*/ 331 h 3246"/>
                  <a:gd name="T18" fmla="*/ 983 w 1353"/>
                  <a:gd name="T19" fmla="*/ 375 h 3246"/>
                  <a:gd name="T20" fmla="*/ 972 w 1353"/>
                  <a:gd name="T21" fmla="*/ 423 h 3246"/>
                  <a:gd name="T22" fmla="*/ 977 w 1353"/>
                  <a:gd name="T23" fmla="*/ 471 h 3246"/>
                  <a:gd name="T24" fmla="*/ 1000 w 1353"/>
                  <a:gd name="T25" fmla="*/ 514 h 3246"/>
                  <a:gd name="T26" fmla="*/ 1019 w 1353"/>
                  <a:gd name="T27" fmla="*/ 535 h 3246"/>
                  <a:gd name="T28" fmla="*/ 1044 w 1353"/>
                  <a:gd name="T29" fmla="*/ 556 h 3246"/>
                  <a:gd name="T30" fmla="*/ 1096 w 1353"/>
                  <a:gd name="T31" fmla="*/ 598 h 3246"/>
                  <a:gd name="T32" fmla="*/ 1148 w 1353"/>
                  <a:gd name="T33" fmla="*/ 645 h 3246"/>
                  <a:gd name="T34" fmla="*/ 1200 w 1353"/>
                  <a:gd name="T35" fmla="*/ 696 h 3246"/>
                  <a:gd name="T36" fmla="*/ 1248 w 1353"/>
                  <a:gd name="T37" fmla="*/ 754 h 3246"/>
                  <a:gd name="T38" fmla="*/ 1290 w 1353"/>
                  <a:gd name="T39" fmla="*/ 819 h 3246"/>
                  <a:gd name="T40" fmla="*/ 1324 w 1353"/>
                  <a:gd name="T41" fmla="*/ 895 h 3246"/>
                  <a:gd name="T42" fmla="*/ 1346 w 1353"/>
                  <a:gd name="T43" fmla="*/ 982 h 3246"/>
                  <a:gd name="T44" fmla="*/ 1353 w 1353"/>
                  <a:gd name="T45" fmla="*/ 1082 h 3246"/>
                  <a:gd name="T46" fmla="*/ 1350 w 1353"/>
                  <a:gd name="T47" fmla="*/ 3044 h 3246"/>
                  <a:gd name="T48" fmla="*/ 1326 w 1353"/>
                  <a:gd name="T49" fmla="*/ 3116 h 3246"/>
                  <a:gd name="T50" fmla="*/ 1282 w 1353"/>
                  <a:gd name="T51" fmla="*/ 3175 h 3246"/>
                  <a:gd name="T52" fmla="*/ 1222 w 1353"/>
                  <a:gd name="T53" fmla="*/ 3219 h 3246"/>
                  <a:gd name="T54" fmla="*/ 1149 w 1353"/>
                  <a:gd name="T55" fmla="*/ 3243 h 3246"/>
                  <a:gd name="T56" fmla="*/ 114 w 1353"/>
                  <a:gd name="T57" fmla="*/ 3246 h 3246"/>
                  <a:gd name="T58" fmla="*/ 54 w 1353"/>
                  <a:gd name="T59" fmla="*/ 3238 h 3246"/>
                  <a:gd name="T60" fmla="*/ 0 w 1353"/>
                  <a:gd name="T61" fmla="*/ 3216 h 3246"/>
                  <a:gd name="T62" fmla="*/ 59 w 1353"/>
                  <a:gd name="T63" fmla="*/ 3173 h 3246"/>
                  <a:gd name="T64" fmla="*/ 102 w 1353"/>
                  <a:gd name="T65" fmla="*/ 3113 h 3246"/>
                  <a:gd name="T66" fmla="*/ 126 w 1353"/>
                  <a:gd name="T67" fmla="*/ 3043 h 3246"/>
                  <a:gd name="T68" fmla="*/ 129 w 1353"/>
                  <a:gd name="T69" fmla="*/ 1082 h 3246"/>
                  <a:gd name="T70" fmla="*/ 121 w 1353"/>
                  <a:gd name="T71" fmla="*/ 983 h 3246"/>
                  <a:gd name="T72" fmla="*/ 100 w 1353"/>
                  <a:gd name="T73" fmla="*/ 896 h 3246"/>
                  <a:gd name="T74" fmla="*/ 66 w 1353"/>
                  <a:gd name="T75" fmla="*/ 820 h 3246"/>
                  <a:gd name="T76" fmla="*/ 24 w 1353"/>
                  <a:gd name="T77" fmla="*/ 755 h 3246"/>
                  <a:gd name="T78" fmla="*/ 42 w 1353"/>
                  <a:gd name="T79" fmla="*/ 681 h 3246"/>
                  <a:gd name="T80" fmla="*/ 127 w 1353"/>
                  <a:gd name="T81" fmla="*/ 604 h 3246"/>
                  <a:gd name="T82" fmla="*/ 209 w 1353"/>
                  <a:gd name="T83" fmla="*/ 536 h 3246"/>
                  <a:gd name="T84" fmla="*/ 243 w 1353"/>
                  <a:gd name="T85" fmla="*/ 496 h 3246"/>
                  <a:gd name="T86" fmla="*/ 258 w 1353"/>
                  <a:gd name="T87" fmla="*/ 449 h 3246"/>
                  <a:gd name="T88" fmla="*/ 255 w 1353"/>
                  <a:gd name="T89" fmla="*/ 400 h 3246"/>
                  <a:gd name="T90" fmla="*/ 236 w 1353"/>
                  <a:gd name="T91" fmla="*/ 353 h 3246"/>
                  <a:gd name="T92" fmla="*/ 204 w 1353"/>
                  <a:gd name="T93" fmla="*/ 311 h 3246"/>
                  <a:gd name="T94" fmla="*/ 165 w 1353"/>
                  <a:gd name="T95" fmla="*/ 279 h 3246"/>
                  <a:gd name="T96" fmla="*/ 138 w 1353"/>
                  <a:gd name="T97" fmla="*/ 240 h 3246"/>
                  <a:gd name="T98" fmla="*/ 129 w 1353"/>
                  <a:gd name="T99" fmla="*/ 192 h 3246"/>
                  <a:gd name="T100" fmla="*/ 131 w 1353"/>
                  <a:gd name="T101" fmla="*/ 102 h 3246"/>
                  <a:gd name="T102" fmla="*/ 151 w 1353"/>
                  <a:gd name="T103" fmla="*/ 57 h 3246"/>
                  <a:gd name="T104" fmla="*/ 186 w 1353"/>
                  <a:gd name="T105" fmla="*/ 22 h 3246"/>
                  <a:gd name="T106" fmla="*/ 232 w 1353"/>
                  <a:gd name="T107" fmla="*/ 3 h 3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53" h="3246">
                    <a:moveTo>
                      <a:pt x="257" y="0"/>
                    </a:moveTo>
                    <a:lnTo>
                      <a:pt x="967" y="0"/>
                    </a:lnTo>
                    <a:lnTo>
                      <a:pt x="992" y="3"/>
                    </a:lnTo>
                    <a:lnTo>
                      <a:pt x="1016" y="11"/>
                    </a:lnTo>
                    <a:lnTo>
                      <a:pt x="1038" y="22"/>
                    </a:lnTo>
                    <a:lnTo>
                      <a:pt x="1058" y="38"/>
                    </a:lnTo>
                    <a:lnTo>
                      <a:pt x="1074" y="57"/>
                    </a:lnTo>
                    <a:lnTo>
                      <a:pt x="1085" y="78"/>
                    </a:lnTo>
                    <a:lnTo>
                      <a:pt x="1093" y="102"/>
                    </a:lnTo>
                    <a:lnTo>
                      <a:pt x="1096" y="128"/>
                    </a:lnTo>
                    <a:lnTo>
                      <a:pt x="1096" y="192"/>
                    </a:lnTo>
                    <a:lnTo>
                      <a:pt x="1094" y="216"/>
                    </a:lnTo>
                    <a:lnTo>
                      <a:pt x="1086" y="239"/>
                    </a:lnTo>
                    <a:lnTo>
                      <a:pt x="1076" y="259"/>
                    </a:lnTo>
                    <a:lnTo>
                      <a:pt x="1061" y="278"/>
                    </a:lnTo>
                    <a:lnTo>
                      <a:pt x="1043" y="294"/>
                    </a:lnTo>
                    <a:lnTo>
                      <a:pt x="1023" y="311"/>
                    </a:lnTo>
                    <a:lnTo>
                      <a:pt x="1007" y="331"/>
                    </a:lnTo>
                    <a:lnTo>
                      <a:pt x="993" y="352"/>
                    </a:lnTo>
                    <a:lnTo>
                      <a:pt x="983" y="375"/>
                    </a:lnTo>
                    <a:lnTo>
                      <a:pt x="975" y="399"/>
                    </a:lnTo>
                    <a:lnTo>
                      <a:pt x="972" y="423"/>
                    </a:lnTo>
                    <a:lnTo>
                      <a:pt x="973" y="447"/>
                    </a:lnTo>
                    <a:lnTo>
                      <a:pt x="977" y="471"/>
                    </a:lnTo>
                    <a:lnTo>
                      <a:pt x="987" y="494"/>
                    </a:lnTo>
                    <a:lnTo>
                      <a:pt x="1000" y="514"/>
                    </a:lnTo>
                    <a:lnTo>
                      <a:pt x="1018" y="534"/>
                    </a:lnTo>
                    <a:lnTo>
                      <a:pt x="1019" y="535"/>
                    </a:lnTo>
                    <a:lnTo>
                      <a:pt x="1020" y="535"/>
                    </a:lnTo>
                    <a:lnTo>
                      <a:pt x="1044" y="556"/>
                    </a:lnTo>
                    <a:lnTo>
                      <a:pt x="1070" y="577"/>
                    </a:lnTo>
                    <a:lnTo>
                      <a:pt x="1096" y="598"/>
                    </a:lnTo>
                    <a:lnTo>
                      <a:pt x="1122" y="621"/>
                    </a:lnTo>
                    <a:lnTo>
                      <a:pt x="1148" y="645"/>
                    </a:lnTo>
                    <a:lnTo>
                      <a:pt x="1175" y="670"/>
                    </a:lnTo>
                    <a:lnTo>
                      <a:pt x="1200" y="696"/>
                    </a:lnTo>
                    <a:lnTo>
                      <a:pt x="1225" y="724"/>
                    </a:lnTo>
                    <a:lnTo>
                      <a:pt x="1248" y="754"/>
                    </a:lnTo>
                    <a:lnTo>
                      <a:pt x="1270" y="786"/>
                    </a:lnTo>
                    <a:lnTo>
                      <a:pt x="1290" y="819"/>
                    </a:lnTo>
                    <a:lnTo>
                      <a:pt x="1308" y="856"/>
                    </a:lnTo>
                    <a:lnTo>
                      <a:pt x="1324" y="895"/>
                    </a:lnTo>
                    <a:lnTo>
                      <a:pt x="1336" y="937"/>
                    </a:lnTo>
                    <a:lnTo>
                      <a:pt x="1346" y="982"/>
                    </a:lnTo>
                    <a:lnTo>
                      <a:pt x="1351" y="1030"/>
                    </a:lnTo>
                    <a:lnTo>
                      <a:pt x="1353" y="1082"/>
                    </a:lnTo>
                    <a:lnTo>
                      <a:pt x="1353" y="3005"/>
                    </a:lnTo>
                    <a:lnTo>
                      <a:pt x="1350" y="3044"/>
                    </a:lnTo>
                    <a:lnTo>
                      <a:pt x="1341" y="3081"/>
                    </a:lnTo>
                    <a:lnTo>
                      <a:pt x="1326" y="3116"/>
                    </a:lnTo>
                    <a:lnTo>
                      <a:pt x="1306" y="3147"/>
                    </a:lnTo>
                    <a:lnTo>
                      <a:pt x="1282" y="3175"/>
                    </a:lnTo>
                    <a:lnTo>
                      <a:pt x="1253" y="3199"/>
                    </a:lnTo>
                    <a:lnTo>
                      <a:pt x="1222" y="3219"/>
                    </a:lnTo>
                    <a:lnTo>
                      <a:pt x="1186" y="3234"/>
                    </a:lnTo>
                    <a:lnTo>
                      <a:pt x="1149" y="3243"/>
                    </a:lnTo>
                    <a:lnTo>
                      <a:pt x="1110" y="3246"/>
                    </a:lnTo>
                    <a:lnTo>
                      <a:pt x="114" y="3246"/>
                    </a:lnTo>
                    <a:lnTo>
                      <a:pt x="84" y="3244"/>
                    </a:lnTo>
                    <a:lnTo>
                      <a:pt x="54" y="3238"/>
                    </a:lnTo>
                    <a:lnTo>
                      <a:pt x="26" y="3228"/>
                    </a:lnTo>
                    <a:lnTo>
                      <a:pt x="0" y="3216"/>
                    </a:lnTo>
                    <a:lnTo>
                      <a:pt x="31" y="3196"/>
                    </a:lnTo>
                    <a:lnTo>
                      <a:pt x="59" y="3173"/>
                    </a:lnTo>
                    <a:lnTo>
                      <a:pt x="83" y="3145"/>
                    </a:lnTo>
                    <a:lnTo>
                      <a:pt x="102" y="3113"/>
                    </a:lnTo>
                    <a:lnTo>
                      <a:pt x="116" y="3079"/>
                    </a:lnTo>
                    <a:lnTo>
                      <a:pt x="126" y="3043"/>
                    </a:lnTo>
                    <a:lnTo>
                      <a:pt x="129" y="3005"/>
                    </a:lnTo>
                    <a:lnTo>
                      <a:pt x="129" y="1082"/>
                    </a:lnTo>
                    <a:lnTo>
                      <a:pt x="127" y="1030"/>
                    </a:lnTo>
                    <a:lnTo>
                      <a:pt x="121" y="983"/>
                    </a:lnTo>
                    <a:lnTo>
                      <a:pt x="112" y="937"/>
                    </a:lnTo>
                    <a:lnTo>
                      <a:pt x="100" y="896"/>
                    </a:lnTo>
                    <a:lnTo>
                      <a:pt x="84" y="857"/>
                    </a:lnTo>
                    <a:lnTo>
                      <a:pt x="66" y="820"/>
                    </a:lnTo>
                    <a:lnTo>
                      <a:pt x="46" y="787"/>
                    </a:lnTo>
                    <a:lnTo>
                      <a:pt x="24" y="755"/>
                    </a:lnTo>
                    <a:lnTo>
                      <a:pt x="1" y="726"/>
                    </a:lnTo>
                    <a:lnTo>
                      <a:pt x="42" y="681"/>
                    </a:lnTo>
                    <a:lnTo>
                      <a:pt x="84" y="641"/>
                    </a:lnTo>
                    <a:lnTo>
                      <a:pt x="127" y="604"/>
                    </a:lnTo>
                    <a:lnTo>
                      <a:pt x="169" y="569"/>
                    </a:lnTo>
                    <a:lnTo>
                      <a:pt x="209" y="536"/>
                    </a:lnTo>
                    <a:lnTo>
                      <a:pt x="228" y="517"/>
                    </a:lnTo>
                    <a:lnTo>
                      <a:pt x="243" y="496"/>
                    </a:lnTo>
                    <a:lnTo>
                      <a:pt x="253" y="473"/>
                    </a:lnTo>
                    <a:lnTo>
                      <a:pt x="258" y="449"/>
                    </a:lnTo>
                    <a:lnTo>
                      <a:pt x="259" y="424"/>
                    </a:lnTo>
                    <a:lnTo>
                      <a:pt x="255" y="400"/>
                    </a:lnTo>
                    <a:lnTo>
                      <a:pt x="248" y="375"/>
                    </a:lnTo>
                    <a:lnTo>
                      <a:pt x="236" y="353"/>
                    </a:lnTo>
                    <a:lnTo>
                      <a:pt x="221" y="331"/>
                    </a:lnTo>
                    <a:lnTo>
                      <a:pt x="204" y="311"/>
                    </a:lnTo>
                    <a:lnTo>
                      <a:pt x="183" y="295"/>
                    </a:lnTo>
                    <a:lnTo>
                      <a:pt x="165" y="279"/>
                    </a:lnTo>
                    <a:lnTo>
                      <a:pt x="150" y="260"/>
                    </a:lnTo>
                    <a:lnTo>
                      <a:pt x="138" y="240"/>
                    </a:lnTo>
                    <a:lnTo>
                      <a:pt x="131" y="216"/>
                    </a:lnTo>
                    <a:lnTo>
                      <a:pt x="129" y="192"/>
                    </a:lnTo>
                    <a:lnTo>
                      <a:pt x="129" y="128"/>
                    </a:lnTo>
                    <a:lnTo>
                      <a:pt x="131" y="102"/>
                    </a:lnTo>
                    <a:lnTo>
                      <a:pt x="139" y="78"/>
                    </a:lnTo>
                    <a:lnTo>
                      <a:pt x="151" y="57"/>
                    </a:lnTo>
                    <a:lnTo>
                      <a:pt x="167" y="38"/>
                    </a:lnTo>
                    <a:lnTo>
                      <a:pt x="186" y="22"/>
                    </a:lnTo>
                    <a:lnTo>
                      <a:pt x="208" y="11"/>
                    </a:lnTo>
                    <a:lnTo>
                      <a:pt x="232" y="3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DAE7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76" name="Freeform 264"/>
              <p:cNvSpPr>
                <a:spLocks noEditPoints="1"/>
              </p:cNvSpPr>
              <p:nvPr/>
            </p:nvSpPr>
            <p:spPr bwMode="auto">
              <a:xfrm>
                <a:off x="1974" y="3307"/>
                <a:ext cx="145" cy="331"/>
              </a:xfrm>
              <a:custGeom>
                <a:avLst/>
                <a:gdLst>
                  <a:gd name="T0" fmla="*/ 265 w 1454"/>
                  <a:gd name="T1" fmla="*/ 84 h 3308"/>
                  <a:gd name="T2" fmla="*/ 228 w 1454"/>
                  <a:gd name="T3" fmla="*/ 159 h 3308"/>
                  <a:gd name="T4" fmla="*/ 253 w 1454"/>
                  <a:gd name="T5" fmla="*/ 284 h 3308"/>
                  <a:gd name="T6" fmla="*/ 338 w 1454"/>
                  <a:gd name="T7" fmla="*/ 378 h 3308"/>
                  <a:gd name="T8" fmla="*/ 356 w 1454"/>
                  <a:gd name="T9" fmla="*/ 498 h 3308"/>
                  <a:gd name="T10" fmla="*/ 309 w 1454"/>
                  <a:gd name="T11" fmla="*/ 580 h 3308"/>
                  <a:gd name="T12" fmla="*/ 180 w 1454"/>
                  <a:gd name="T13" fmla="*/ 689 h 3308"/>
                  <a:gd name="T14" fmla="*/ 169 w 1454"/>
                  <a:gd name="T15" fmla="*/ 849 h 3308"/>
                  <a:gd name="T16" fmla="*/ 226 w 1454"/>
                  <a:gd name="T17" fmla="*/ 1056 h 3308"/>
                  <a:gd name="T18" fmla="*/ 218 w 1454"/>
                  <a:gd name="T19" fmla="*/ 3112 h 3308"/>
                  <a:gd name="T20" fmla="*/ 135 w 1454"/>
                  <a:gd name="T21" fmla="*/ 3239 h 3308"/>
                  <a:gd name="T22" fmla="*/ 1212 w 1454"/>
                  <a:gd name="T23" fmla="*/ 3242 h 3308"/>
                  <a:gd name="T24" fmla="*/ 1328 w 1454"/>
                  <a:gd name="T25" fmla="*/ 3184 h 3308"/>
                  <a:gd name="T26" fmla="*/ 1387 w 1454"/>
                  <a:gd name="T27" fmla="*/ 3070 h 3308"/>
                  <a:gd name="T28" fmla="*/ 1382 w 1454"/>
                  <a:gd name="T29" fmla="*/ 1018 h 3308"/>
                  <a:gd name="T30" fmla="*/ 1330 w 1454"/>
                  <a:gd name="T31" fmla="*/ 864 h 3308"/>
                  <a:gd name="T32" fmla="*/ 1243 w 1454"/>
                  <a:gd name="T33" fmla="*/ 746 h 3308"/>
                  <a:gd name="T34" fmla="*/ 1141 w 1454"/>
                  <a:gd name="T35" fmla="*/ 652 h 3308"/>
                  <a:gd name="T36" fmla="*/ 1087 w 1454"/>
                  <a:gd name="T37" fmla="*/ 566 h 3308"/>
                  <a:gd name="T38" fmla="*/ 1016 w 1454"/>
                  <a:gd name="T39" fmla="*/ 513 h 3308"/>
                  <a:gd name="T40" fmla="*/ 1020 w 1454"/>
                  <a:gd name="T41" fmla="*/ 395 h 3308"/>
                  <a:gd name="T42" fmla="*/ 1093 w 1454"/>
                  <a:gd name="T43" fmla="*/ 299 h 3308"/>
                  <a:gd name="T44" fmla="*/ 1131 w 1454"/>
                  <a:gd name="T45" fmla="*/ 223 h 3308"/>
                  <a:gd name="T46" fmla="*/ 1110 w 1454"/>
                  <a:gd name="T47" fmla="*/ 100 h 3308"/>
                  <a:gd name="T48" fmla="*/ 1035 w 1454"/>
                  <a:gd name="T49" fmla="*/ 63 h 3308"/>
                  <a:gd name="T50" fmla="*/ 1067 w 1454"/>
                  <a:gd name="T51" fmla="*/ 3 h 3308"/>
                  <a:gd name="T52" fmla="*/ 1168 w 1454"/>
                  <a:gd name="T53" fmla="*/ 70 h 3308"/>
                  <a:gd name="T54" fmla="*/ 1195 w 1454"/>
                  <a:gd name="T55" fmla="*/ 223 h 3308"/>
                  <a:gd name="T56" fmla="*/ 1153 w 1454"/>
                  <a:gd name="T57" fmla="*/ 330 h 3308"/>
                  <a:gd name="T58" fmla="*/ 1084 w 1454"/>
                  <a:gd name="T59" fmla="*/ 408 h 3308"/>
                  <a:gd name="T60" fmla="*/ 1080 w 1454"/>
                  <a:gd name="T61" fmla="*/ 503 h 3308"/>
                  <a:gd name="T62" fmla="*/ 1109 w 1454"/>
                  <a:gd name="T63" fmla="*/ 542 h 3308"/>
                  <a:gd name="T64" fmla="*/ 1238 w 1454"/>
                  <a:gd name="T65" fmla="*/ 652 h 3308"/>
                  <a:gd name="T66" fmla="*/ 1342 w 1454"/>
                  <a:gd name="T67" fmla="*/ 766 h 3308"/>
                  <a:gd name="T68" fmla="*/ 1422 w 1454"/>
                  <a:gd name="T69" fmla="*/ 915 h 3308"/>
                  <a:gd name="T70" fmla="*/ 1454 w 1454"/>
                  <a:gd name="T71" fmla="*/ 1113 h 3308"/>
                  <a:gd name="T72" fmla="*/ 1427 w 1454"/>
                  <a:gd name="T73" fmla="*/ 3151 h 3308"/>
                  <a:gd name="T74" fmla="*/ 1328 w 1454"/>
                  <a:gd name="T75" fmla="*/ 3265 h 3308"/>
                  <a:gd name="T76" fmla="*/ 1178 w 1454"/>
                  <a:gd name="T77" fmla="*/ 3308 h 3308"/>
                  <a:gd name="T78" fmla="*/ 84 w 1454"/>
                  <a:gd name="T79" fmla="*/ 3290 h 3308"/>
                  <a:gd name="T80" fmla="*/ 80 w 1454"/>
                  <a:gd name="T81" fmla="*/ 3201 h 3308"/>
                  <a:gd name="T82" fmla="*/ 154 w 1454"/>
                  <a:gd name="T83" fmla="*/ 3099 h 3308"/>
                  <a:gd name="T84" fmla="*/ 162 w 1454"/>
                  <a:gd name="T85" fmla="*/ 1058 h 3308"/>
                  <a:gd name="T86" fmla="*/ 104 w 1454"/>
                  <a:gd name="T87" fmla="*/ 863 h 3308"/>
                  <a:gd name="T88" fmla="*/ 45 w 1454"/>
                  <a:gd name="T89" fmla="*/ 736 h 3308"/>
                  <a:gd name="T90" fmla="*/ 211 w 1454"/>
                  <a:gd name="T91" fmla="*/ 580 h 3308"/>
                  <a:gd name="T92" fmla="*/ 283 w 1454"/>
                  <a:gd name="T93" fmla="*/ 511 h 3308"/>
                  <a:gd name="T94" fmla="*/ 295 w 1454"/>
                  <a:gd name="T95" fmla="*/ 450 h 3308"/>
                  <a:gd name="T96" fmla="*/ 252 w 1454"/>
                  <a:gd name="T97" fmla="*/ 367 h 3308"/>
                  <a:gd name="T98" fmla="*/ 182 w 1454"/>
                  <a:gd name="T99" fmla="*/ 294 h 3308"/>
                  <a:gd name="T100" fmla="*/ 164 w 1454"/>
                  <a:gd name="T101" fmla="*/ 159 h 3308"/>
                  <a:gd name="T102" fmla="*/ 212 w 1454"/>
                  <a:gd name="T103" fmla="*/ 47 h 3308"/>
                  <a:gd name="T104" fmla="*/ 326 w 1454"/>
                  <a:gd name="T105" fmla="*/ 0 h 3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54" h="3308">
                    <a:moveTo>
                      <a:pt x="325" y="63"/>
                    </a:moveTo>
                    <a:lnTo>
                      <a:pt x="303" y="65"/>
                    </a:lnTo>
                    <a:lnTo>
                      <a:pt x="283" y="73"/>
                    </a:lnTo>
                    <a:lnTo>
                      <a:pt x="265" y="84"/>
                    </a:lnTo>
                    <a:lnTo>
                      <a:pt x="251" y="100"/>
                    </a:lnTo>
                    <a:lnTo>
                      <a:pt x="239" y="117"/>
                    </a:lnTo>
                    <a:lnTo>
                      <a:pt x="232" y="137"/>
                    </a:lnTo>
                    <a:lnTo>
                      <a:pt x="228" y="159"/>
                    </a:lnTo>
                    <a:lnTo>
                      <a:pt x="228" y="223"/>
                    </a:lnTo>
                    <a:lnTo>
                      <a:pt x="232" y="245"/>
                    </a:lnTo>
                    <a:lnTo>
                      <a:pt x="240" y="265"/>
                    </a:lnTo>
                    <a:lnTo>
                      <a:pt x="253" y="284"/>
                    </a:lnTo>
                    <a:lnTo>
                      <a:pt x="269" y="300"/>
                    </a:lnTo>
                    <a:lnTo>
                      <a:pt x="297" y="322"/>
                    </a:lnTo>
                    <a:lnTo>
                      <a:pt x="320" y="348"/>
                    </a:lnTo>
                    <a:lnTo>
                      <a:pt x="338" y="378"/>
                    </a:lnTo>
                    <a:lnTo>
                      <a:pt x="351" y="409"/>
                    </a:lnTo>
                    <a:lnTo>
                      <a:pt x="358" y="443"/>
                    </a:lnTo>
                    <a:lnTo>
                      <a:pt x="360" y="471"/>
                    </a:lnTo>
                    <a:lnTo>
                      <a:pt x="356" y="498"/>
                    </a:lnTo>
                    <a:lnTo>
                      <a:pt x="348" y="522"/>
                    </a:lnTo>
                    <a:lnTo>
                      <a:pt x="337" y="547"/>
                    </a:lnTo>
                    <a:lnTo>
                      <a:pt x="320" y="569"/>
                    </a:lnTo>
                    <a:lnTo>
                      <a:pt x="309" y="580"/>
                    </a:lnTo>
                    <a:lnTo>
                      <a:pt x="298" y="591"/>
                    </a:lnTo>
                    <a:lnTo>
                      <a:pt x="253" y="629"/>
                    </a:lnTo>
                    <a:lnTo>
                      <a:pt x="216" y="659"/>
                    </a:lnTo>
                    <a:lnTo>
                      <a:pt x="180" y="689"/>
                    </a:lnTo>
                    <a:lnTo>
                      <a:pt x="144" y="722"/>
                    </a:lnTo>
                    <a:lnTo>
                      <a:pt x="111" y="757"/>
                    </a:lnTo>
                    <a:lnTo>
                      <a:pt x="142" y="802"/>
                    </a:lnTo>
                    <a:lnTo>
                      <a:pt x="169" y="849"/>
                    </a:lnTo>
                    <a:lnTo>
                      <a:pt x="191" y="898"/>
                    </a:lnTo>
                    <a:lnTo>
                      <a:pt x="207" y="948"/>
                    </a:lnTo>
                    <a:lnTo>
                      <a:pt x="219" y="1001"/>
                    </a:lnTo>
                    <a:lnTo>
                      <a:pt x="226" y="1056"/>
                    </a:lnTo>
                    <a:lnTo>
                      <a:pt x="228" y="1113"/>
                    </a:lnTo>
                    <a:lnTo>
                      <a:pt x="228" y="3036"/>
                    </a:lnTo>
                    <a:lnTo>
                      <a:pt x="226" y="3075"/>
                    </a:lnTo>
                    <a:lnTo>
                      <a:pt x="218" y="3112"/>
                    </a:lnTo>
                    <a:lnTo>
                      <a:pt x="204" y="3148"/>
                    </a:lnTo>
                    <a:lnTo>
                      <a:pt x="185" y="3181"/>
                    </a:lnTo>
                    <a:lnTo>
                      <a:pt x="162" y="3212"/>
                    </a:lnTo>
                    <a:lnTo>
                      <a:pt x="135" y="3239"/>
                    </a:lnTo>
                    <a:lnTo>
                      <a:pt x="159" y="3243"/>
                    </a:lnTo>
                    <a:lnTo>
                      <a:pt x="182" y="3245"/>
                    </a:lnTo>
                    <a:lnTo>
                      <a:pt x="1178" y="3245"/>
                    </a:lnTo>
                    <a:lnTo>
                      <a:pt x="1212" y="3242"/>
                    </a:lnTo>
                    <a:lnTo>
                      <a:pt x="1245" y="3235"/>
                    </a:lnTo>
                    <a:lnTo>
                      <a:pt x="1275" y="3221"/>
                    </a:lnTo>
                    <a:lnTo>
                      <a:pt x="1303" y="3205"/>
                    </a:lnTo>
                    <a:lnTo>
                      <a:pt x="1328" y="3184"/>
                    </a:lnTo>
                    <a:lnTo>
                      <a:pt x="1349" y="3159"/>
                    </a:lnTo>
                    <a:lnTo>
                      <a:pt x="1366" y="3132"/>
                    </a:lnTo>
                    <a:lnTo>
                      <a:pt x="1378" y="3102"/>
                    </a:lnTo>
                    <a:lnTo>
                      <a:pt x="1387" y="3070"/>
                    </a:lnTo>
                    <a:lnTo>
                      <a:pt x="1390" y="3036"/>
                    </a:lnTo>
                    <a:lnTo>
                      <a:pt x="1390" y="1113"/>
                    </a:lnTo>
                    <a:lnTo>
                      <a:pt x="1388" y="1064"/>
                    </a:lnTo>
                    <a:lnTo>
                      <a:pt x="1382" y="1018"/>
                    </a:lnTo>
                    <a:lnTo>
                      <a:pt x="1373" y="975"/>
                    </a:lnTo>
                    <a:lnTo>
                      <a:pt x="1361" y="936"/>
                    </a:lnTo>
                    <a:lnTo>
                      <a:pt x="1347" y="899"/>
                    </a:lnTo>
                    <a:lnTo>
                      <a:pt x="1330" y="864"/>
                    </a:lnTo>
                    <a:lnTo>
                      <a:pt x="1311" y="832"/>
                    </a:lnTo>
                    <a:lnTo>
                      <a:pt x="1290" y="801"/>
                    </a:lnTo>
                    <a:lnTo>
                      <a:pt x="1267" y="773"/>
                    </a:lnTo>
                    <a:lnTo>
                      <a:pt x="1243" y="746"/>
                    </a:lnTo>
                    <a:lnTo>
                      <a:pt x="1219" y="721"/>
                    </a:lnTo>
                    <a:lnTo>
                      <a:pt x="1192" y="698"/>
                    </a:lnTo>
                    <a:lnTo>
                      <a:pt x="1167" y="675"/>
                    </a:lnTo>
                    <a:lnTo>
                      <a:pt x="1141" y="652"/>
                    </a:lnTo>
                    <a:lnTo>
                      <a:pt x="1115" y="630"/>
                    </a:lnTo>
                    <a:lnTo>
                      <a:pt x="1066" y="590"/>
                    </a:lnTo>
                    <a:lnTo>
                      <a:pt x="1066" y="590"/>
                    </a:lnTo>
                    <a:lnTo>
                      <a:pt x="1087" y="566"/>
                    </a:lnTo>
                    <a:lnTo>
                      <a:pt x="1065" y="589"/>
                    </a:lnTo>
                    <a:lnTo>
                      <a:pt x="1043" y="566"/>
                    </a:lnTo>
                    <a:lnTo>
                      <a:pt x="1027" y="541"/>
                    </a:lnTo>
                    <a:lnTo>
                      <a:pt x="1016" y="513"/>
                    </a:lnTo>
                    <a:lnTo>
                      <a:pt x="1009" y="484"/>
                    </a:lnTo>
                    <a:lnTo>
                      <a:pt x="1008" y="453"/>
                    </a:lnTo>
                    <a:lnTo>
                      <a:pt x="1012" y="423"/>
                    </a:lnTo>
                    <a:lnTo>
                      <a:pt x="1020" y="395"/>
                    </a:lnTo>
                    <a:lnTo>
                      <a:pt x="1033" y="367"/>
                    </a:lnTo>
                    <a:lnTo>
                      <a:pt x="1048" y="342"/>
                    </a:lnTo>
                    <a:lnTo>
                      <a:pt x="1069" y="319"/>
                    </a:lnTo>
                    <a:lnTo>
                      <a:pt x="1093" y="299"/>
                    </a:lnTo>
                    <a:lnTo>
                      <a:pt x="1109" y="283"/>
                    </a:lnTo>
                    <a:lnTo>
                      <a:pt x="1121" y="265"/>
                    </a:lnTo>
                    <a:lnTo>
                      <a:pt x="1128" y="245"/>
                    </a:lnTo>
                    <a:lnTo>
                      <a:pt x="1131" y="223"/>
                    </a:lnTo>
                    <a:lnTo>
                      <a:pt x="1131" y="159"/>
                    </a:lnTo>
                    <a:lnTo>
                      <a:pt x="1128" y="137"/>
                    </a:lnTo>
                    <a:lnTo>
                      <a:pt x="1121" y="117"/>
                    </a:lnTo>
                    <a:lnTo>
                      <a:pt x="1110" y="100"/>
                    </a:lnTo>
                    <a:lnTo>
                      <a:pt x="1095" y="84"/>
                    </a:lnTo>
                    <a:lnTo>
                      <a:pt x="1077" y="73"/>
                    </a:lnTo>
                    <a:lnTo>
                      <a:pt x="1057" y="65"/>
                    </a:lnTo>
                    <a:lnTo>
                      <a:pt x="1035" y="63"/>
                    </a:lnTo>
                    <a:lnTo>
                      <a:pt x="325" y="63"/>
                    </a:lnTo>
                    <a:close/>
                    <a:moveTo>
                      <a:pt x="326" y="0"/>
                    </a:moveTo>
                    <a:lnTo>
                      <a:pt x="1035" y="0"/>
                    </a:lnTo>
                    <a:lnTo>
                      <a:pt x="1067" y="3"/>
                    </a:lnTo>
                    <a:lnTo>
                      <a:pt x="1098" y="13"/>
                    </a:lnTo>
                    <a:lnTo>
                      <a:pt x="1125" y="27"/>
                    </a:lnTo>
                    <a:lnTo>
                      <a:pt x="1148" y="47"/>
                    </a:lnTo>
                    <a:lnTo>
                      <a:pt x="1168" y="70"/>
                    </a:lnTo>
                    <a:lnTo>
                      <a:pt x="1183" y="97"/>
                    </a:lnTo>
                    <a:lnTo>
                      <a:pt x="1192" y="127"/>
                    </a:lnTo>
                    <a:lnTo>
                      <a:pt x="1195" y="159"/>
                    </a:lnTo>
                    <a:lnTo>
                      <a:pt x="1195" y="223"/>
                    </a:lnTo>
                    <a:lnTo>
                      <a:pt x="1193" y="252"/>
                    </a:lnTo>
                    <a:lnTo>
                      <a:pt x="1185" y="280"/>
                    </a:lnTo>
                    <a:lnTo>
                      <a:pt x="1171" y="306"/>
                    </a:lnTo>
                    <a:lnTo>
                      <a:pt x="1153" y="330"/>
                    </a:lnTo>
                    <a:lnTo>
                      <a:pt x="1131" y="349"/>
                    </a:lnTo>
                    <a:lnTo>
                      <a:pt x="1111" y="367"/>
                    </a:lnTo>
                    <a:lnTo>
                      <a:pt x="1096" y="387"/>
                    </a:lnTo>
                    <a:lnTo>
                      <a:pt x="1084" y="408"/>
                    </a:lnTo>
                    <a:lnTo>
                      <a:pt x="1076" y="432"/>
                    </a:lnTo>
                    <a:lnTo>
                      <a:pt x="1073" y="456"/>
                    </a:lnTo>
                    <a:lnTo>
                      <a:pt x="1074" y="480"/>
                    </a:lnTo>
                    <a:lnTo>
                      <a:pt x="1080" y="503"/>
                    </a:lnTo>
                    <a:lnTo>
                      <a:pt x="1091" y="523"/>
                    </a:lnTo>
                    <a:lnTo>
                      <a:pt x="1107" y="541"/>
                    </a:lnTo>
                    <a:lnTo>
                      <a:pt x="1088" y="566"/>
                    </a:lnTo>
                    <a:lnTo>
                      <a:pt x="1109" y="542"/>
                    </a:lnTo>
                    <a:lnTo>
                      <a:pt x="1157" y="582"/>
                    </a:lnTo>
                    <a:lnTo>
                      <a:pt x="1183" y="604"/>
                    </a:lnTo>
                    <a:lnTo>
                      <a:pt x="1210" y="627"/>
                    </a:lnTo>
                    <a:lnTo>
                      <a:pt x="1238" y="652"/>
                    </a:lnTo>
                    <a:lnTo>
                      <a:pt x="1266" y="678"/>
                    </a:lnTo>
                    <a:lnTo>
                      <a:pt x="1292" y="705"/>
                    </a:lnTo>
                    <a:lnTo>
                      <a:pt x="1318" y="735"/>
                    </a:lnTo>
                    <a:lnTo>
                      <a:pt x="1342" y="766"/>
                    </a:lnTo>
                    <a:lnTo>
                      <a:pt x="1366" y="799"/>
                    </a:lnTo>
                    <a:lnTo>
                      <a:pt x="1388" y="835"/>
                    </a:lnTo>
                    <a:lnTo>
                      <a:pt x="1406" y="874"/>
                    </a:lnTo>
                    <a:lnTo>
                      <a:pt x="1422" y="915"/>
                    </a:lnTo>
                    <a:lnTo>
                      <a:pt x="1436" y="960"/>
                    </a:lnTo>
                    <a:lnTo>
                      <a:pt x="1445" y="1007"/>
                    </a:lnTo>
                    <a:lnTo>
                      <a:pt x="1452" y="1058"/>
                    </a:lnTo>
                    <a:lnTo>
                      <a:pt x="1454" y="1113"/>
                    </a:lnTo>
                    <a:lnTo>
                      <a:pt x="1454" y="3036"/>
                    </a:lnTo>
                    <a:lnTo>
                      <a:pt x="1451" y="3076"/>
                    </a:lnTo>
                    <a:lnTo>
                      <a:pt x="1442" y="3114"/>
                    </a:lnTo>
                    <a:lnTo>
                      <a:pt x="1427" y="3151"/>
                    </a:lnTo>
                    <a:lnTo>
                      <a:pt x="1410" y="3184"/>
                    </a:lnTo>
                    <a:lnTo>
                      <a:pt x="1385" y="3215"/>
                    </a:lnTo>
                    <a:lnTo>
                      <a:pt x="1358" y="3242"/>
                    </a:lnTo>
                    <a:lnTo>
                      <a:pt x="1328" y="3265"/>
                    </a:lnTo>
                    <a:lnTo>
                      <a:pt x="1294" y="3283"/>
                    </a:lnTo>
                    <a:lnTo>
                      <a:pt x="1257" y="3297"/>
                    </a:lnTo>
                    <a:lnTo>
                      <a:pt x="1219" y="3305"/>
                    </a:lnTo>
                    <a:lnTo>
                      <a:pt x="1178" y="3308"/>
                    </a:lnTo>
                    <a:lnTo>
                      <a:pt x="182" y="3308"/>
                    </a:lnTo>
                    <a:lnTo>
                      <a:pt x="150" y="3306"/>
                    </a:lnTo>
                    <a:lnTo>
                      <a:pt x="116" y="3300"/>
                    </a:lnTo>
                    <a:lnTo>
                      <a:pt x="84" y="3290"/>
                    </a:lnTo>
                    <a:lnTo>
                      <a:pt x="52" y="3275"/>
                    </a:lnTo>
                    <a:lnTo>
                      <a:pt x="0" y="3247"/>
                    </a:lnTo>
                    <a:lnTo>
                      <a:pt x="52" y="3219"/>
                    </a:lnTo>
                    <a:lnTo>
                      <a:pt x="80" y="3201"/>
                    </a:lnTo>
                    <a:lnTo>
                      <a:pt x="105" y="3180"/>
                    </a:lnTo>
                    <a:lnTo>
                      <a:pt x="126" y="3155"/>
                    </a:lnTo>
                    <a:lnTo>
                      <a:pt x="142" y="3128"/>
                    </a:lnTo>
                    <a:lnTo>
                      <a:pt x="154" y="3099"/>
                    </a:lnTo>
                    <a:lnTo>
                      <a:pt x="161" y="3068"/>
                    </a:lnTo>
                    <a:lnTo>
                      <a:pt x="164" y="3037"/>
                    </a:lnTo>
                    <a:lnTo>
                      <a:pt x="164" y="1113"/>
                    </a:lnTo>
                    <a:lnTo>
                      <a:pt x="162" y="1058"/>
                    </a:lnTo>
                    <a:lnTo>
                      <a:pt x="155" y="1006"/>
                    </a:lnTo>
                    <a:lnTo>
                      <a:pt x="142" y="957"/>
                    </a:lnTo>
                    <a:lnTo>
                      <a:pt x="126" y="909"/>
                    </a:lnTo>
                    <a:lnTo>
                      <a:pt x="104" y="863"/>
                    </a:lnTo>
                    <a:lnTo>
                      <a:pt x="76" y="819"/>
                    </a:lnTo>
                    <a:lnTo>
                      <a:pt x="44" y="776"/>
                    </a:lnTo>
                    <a:lnTo>
                      <a:pt x="27" y="756"/>
                    </a:lnTo>
                    <a:lnTo>
                      <a:pt x="45" y="736"/>
                    </a:lnTo>
                    <a:lnTo>
                      <a:pt x="85" y="691"/>
                    </a:lnTo>
                    <a:lnTo>
                      <a:pt x="128" y="651"/>
                    </a:lnTo>
                    <a:lnTo>
                      <a:pt x="170" y="615"/>
                    </a:lnTo>
                    <a:lnTo>
                      <a:pt x="211" y="580"/>
                    </a:lnTo>
                    <a:lnTo>
                      <a:pt x="256" y="543"/>
                    </a:lnTo>
                    <a:lnTo>
                      <a:pt x="264" y="536"/>
                    </a:lnTo>
                    <a:lnTo>
                      <a:pt x="272" y="529"/>
                    </a:lnTo>
                    <a:lnTo>
                      <a:pt x="283" y="511"/>
                    </a:lnTo>
                    <a:lnTo>
                      <a:pt x="290" y="494"/>
                    </a:lnTo>
                    <a:lnTo>
                      <a:pt x="295" y="479"/>
                    </a:lnTo>
                    <a:lnTo>
                      <a:pt x="296" y="463"/>
                    </a:lnTo>
                    <a:lnTo>
                      <a:pt x="295" y="450"/>
                    </a:lnTo>
                    <a:lnTo>
                      <a:pt x="289" y="428"/>
                    </a:lnTo>
                    <a:lnTo>
                      <a:pt x="280" y="406"/>
                    </a:lnTo>
                    <a:lnTo>
                      <a:pt x="267" y="386"/>
                    </a:lnTo>
                    <a:lnTo>
                      <a:pt x="252" y="367"/>
                    </a:lnTo>
                    <a:lnTo>
                      <a:pt x="232" y="351"/>
                    </a:lnTo>
                    <a:lnTo>
                      <a:pt x="212" y="335"/>
                    </a:lnTo>
                    <a:lnTo>
                      <a:pt x="196" y="316"/>
                    </a:lnTo>
                    <a:lnTo>
                      <a:pt x="182" y="294"/>
                    </a:lnTo>
                    <a:lnTo>
                      <a:pt x="173" y="272"/>
                    </a:lnTo>
                    <a:lnTo>
                      <a:pt x="167" y="248"/>
                    </a:lnTo>
                    <a:lnTo>
                      <a:pt x="164" y="223"/>
                    </a:lnTo>
                    <a:lnTo>
                      <a:pt x="164" y="159"/>
                    </a:lnTo>
                    <a:lnTo>
                      <a:pt x="168" y="127"/>
                    </a:lnTo>
                    <a:lnTo>
                      <a:pt x="177" y="97"/>
                    </a:lnTo>
                    <a:lnTo>
                      <a:pt x="192" y="70"/>
                    </a:lnTo>
                    <a:lnTo>
                      <a:pt x="212" y="47"/>
                    </a:lnTo>
                    <a:lnTo>
                      <a:pt x="236" y="27"/>
                    </a:lnTo>
                    <a:lnTo>
                      <a:pt x="263" y="13"/>
                    </a:lnTo>
                    <a:lnTo>
                      <a:pt x="294" y="3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BBD7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77" name="Freeform 265"/>
              <p:cNvSpPr>
                <a:spLocks/>
              </p:cNvSpPr>
              <p:nvPr/>
            </p:nvSpPr>
            <p:spPr bwMode="auto">
              <a:xfrm>
                <a:off x="1987" y="3405"/>
                <a:ext cx="126" cy="227"/>
              </a:xfrm>
              <a:custGeom>
                <a:avLst/>
                <a:gdLst>
                  <a:gd name="T0" fmla="*/ 79 w 1255"/>
                  <a:gd name="T1" fmla="*/ 0 h 2270"/>
                  <a:gd name="T2" fmla="*/ 144 w 1255"/>
                  <a:gd name="T3" fmla="*/ 6 h 2270"/>
                  <a:gd name="T4" fmla="*/ 208 w 1255"/>
                  <a:gd name="T5" fmla="*/ 17 h 2270"/>
                  <a:gd name="T6" fmla="*/ 271 w 1255"/>
                  <a:gd name="T7" fmla="*/ 31 h 2270"/>
                  <a:gd name="T8" fmla="*/ 334 w 1255"/>
                  <a:gd name="T9" fmla="*/ 50 h 2270"/>
                  <a:gd name="T10" fmla="*/ 396 w 1255"/>
                  <a:gd name="T11" fmla="*/ 72 h 2270"/>
                  <a:gd name="T12" fmla="*/ 459 w 1255"/>
                  <a:gd name="T13" fmla="*/ 95 h 2270"/>
                  <a:gd name="T14" fmla="*/ 517 w 1255"/>
                  <a:gd name="T15" fmla="*/ 115 h 2270"/>
                  <a:gd name="T16" fmla="*/ 575 w 1255"/>
                  <a:gd name="T17" fmla="*/ 135 h 2270"/>
                  <a:gd name="T18" fmla="*/ 635 w 1255"/>
                  <a:gd name="T19" fmla="*/ 154 h 2270"/>
                  <a:gd name="T20" fmla="*/ 696 w 1255"/>
                  <a:gd name="T21" fmla="*/ 171 h 2270"/>
                  <a:gd name="T22" fmla="*/ 771 w 1255"/>
                  <a:gd name="T23" fmla="*/ 187 h 2270"/>
                  <a:gd name="T24" fmla="*/ 845 w 1255"/>
                  <a:gd name="T25" fmla="*/ 196 h 2270"/>
                  <a:gd name="T26" fmla="*/ 921 w 1255"/>
                  <a:gd name="T27" fmla="*/ 199 h 2270"/>
                  <a:gd name="T28" fmla="*/ 985 w 1255"/>
                  <a:gd name="T29" fmla="*/ 196 h 2270"/>
                  <a:gd name="T30" fmla="*/ 1050 w 1255"/>
                  <a:gd name="T31" fmla="*/ 190 h 2270"/>
                  <a:gd name="T32" fmla="*/ 1117 w 1255"/>
                  <a:gd name="T33" fmla="*/ 178 h 2270"/>
                  <a:gd name="T34" fmla="*/ 1185 w 1255"/>
                  <a:gd name="T35" fmla="*/ 162 h 2270"/>
                  <a:gd name="T36" fmla="*/ 1255 w 1255"/>
                  <a:gd name="T37" fmla="*/ 141 h 2270"/>
                  <a:gd name="T38" fmla="*/ 1255 w 1255"/>
                  <a:gd name="T39" fmla="*/ 2061 h 2270"/>
                  <a:gd name="T40" fmla="*/ 1252 w 1255"/>
                  <a:gd name="T41" fmla="*/ 2095 h 2270"/>
                  <a:gd name="T42" fmla="*/ 1243 w 1255"/>
                  <a:gd name="T43" fmla="*/ 2127 h 2270"/>
                  <a:gd name="T44" fmla="*/ 1231 w 1255"/>
                  <a:gd name="T45" fmla="*/ 2157 h 2270"/>
                  <a:gd name="T46" fmla="*/ 1214 w 1255"/>
                  <a:gd name="T47" fmla="*/ 2184 h 2270"/>
                  <a:gd name="T48" fmla="*/ 1193 w 1255"/>
                  <a:gd name="T49" fmla="*/ 2209 h 2270"/>
                  <a:gd name="T50" fmla="*/ 1168 w 1255"/>
                  <a:gd name="T51" fmla="*/ 2230 h 2270"/>
                  <a:gd name="T52" fmla="*/ 1140 w 1255"/>
                  <a:gd name="T53" fmla="*/ 2246 h 2270"/>
                  <a:gd name="T54" fmla="*/ 1110 w 1255"/>
                  <a:gd name="T55" fmla="*/ 2260 h 2270"/>
                  <a:gd name="T56" fmla="*/ 1077 w 1255"/>
                  <a:gd name="T57" fmla="*/ 2267 h 2270"/>
                  <a:gd name="T58" fmla="*/ 1043 w 1255"/>
                  <a:gd name="T59" fmla="*/ 2270 h 2270"/>
                  <a:gd name="T60" fmla="*/ 47 w 1255"/>
                  <a:gd name="T61" fmla="*/ 2270 h 2270"/>
                  <a:gd name="T62" fmla="*/ 24 w 1255"/>
                  <a:gd name="T63" fmla="*/ 2268 h 2270"/>
                  <a:gd name="T64" fmla="*/ 0 w 1255"/>
                  <a:gd name="T65" fmla="*/ 2264 h 2270"/>
                  <a:gd name="T66" fmla="*/ 27 w 1255"/>
                  <a:gd name="T67" fmla="*/ 2237 h 2270"/>
                  <a:gd name="T68" fmla="*/ 50 w 1255"/>
                  <a:gd name="T69" fmla="*/ 2206 h 2270"/>
                  <a:gd name="T70" fmla="*/ 69 w 1255"/>
                  <a:gd name="T71" fmla="*/ 2173 h 2270"/>
                  <a:gd name="T72" fmla="*/ 83 w 1255"/>
                  <a:gd name="T73" fmla="*/ 2137 h 2270"/>
                  <a:gd name="T74" fmla="*/ 91 w 1255"/>
                  <a:gd name="T75" fmla="*/ 2100 h 2270"/>
                  <a:gd name="T76" fmla="*/ 93 w 1255"/>
                  <a:gd name="T77" fmla="*/ 2061 h 2270"/>
                  <a:gd name="T78" fmla="*/ 93 w 1255"/>
                  <a:gd name="T79" fmla="*/ 138 h 2270"/>
                  <a:gd name="T80" fmla="*/ 92 w 1255"/>
                  <a:gd name="T81" fmla="*/ 91 h 2270"/>
                  <a:gd name="T82" fmla="*/ 87 w 1255"/>
                  <a:gd name="T83" fmla="*/ 45 h 2270"/>
                  <a:gd name="T84" fmla="*/ 79 w 1255"/>
                  <a:gd name="T85" fmla="*/ 0 h 2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5" h="2270">
                    <a:moveTo>
                      <a:pt x="79" y="0"/>
                    </a:moveTo>
                    <a:lnTo>
                      <a:pt x="144" y="6"/>
                    </a:lnTo>
                    <a:lnTo>
                      <a:pt x="208" y="17"/>
                    </a:lnTo>
                    <a:lnTo>
                      <a:pt x="271" y="31"/>
                    </a:lnTo>
                    <a:lnTo>
                      <a:pt x="334" y="50"/>
                    </a:lnTo>
                    <a:lnTo>
                      <a:pt x="396" y="72"/>
                    </a:lnTo>
                    <a:lnTo>
                      <a:pt x="459" y="95"/>
                    </a:lnTo>
                    <a:lnTo>
                      <a:pt x="517" y="115"/>
                    </a:lnTo>
                    <a:lnTo>
                      <a:pt x="575" y="135"/>
                    </a:lnTo>
                    <a:lnTo>
                      <a:pt x="635" y="154"/>
                    </a:lnTo>
                    <a:lnTo>
                      <a:pt x="696" y="171"/>
                    </a:lnTo>
                    <a:lnTo>
                      <a:pt x="771" y="187"/>
                    </a:lnTo>
                    <a:lnTo>
                      <a:pt x="845" y="196"/>
                    </a:lnTo>
                    <a:lnTo>
                      <a:pt x="921" y="199"/>
                    </a:lnTo>
                    <a:lnTo>
                      <a:pt x="985" y="196"/>
                    </a:lnTo>
                    <a:lnTo>
                      <a:pt x="1050" y="190"/>
                    </a:lnTo>
                    <a:lnTo>
                      <a:pt x="1117" y="178"/>
                    </a:lnTo>
                    <a:lnTo>
                      <a:pt x="1185" y="162"/>
                    </a:lnTo>
                    <a:lnTo>
                      <a:pt x="1255" y="141"/>
                    </a:lnTo>
                    <a:lnTo>
                      <a:pt x="1255" y="2061"/>
                    </a:lnTo>
                    <a:lnTo>
                      <a:pt x="1252" y="2095"/>
                    </a:lnTo>
                    <a:lnTo>
                      <a:pt x="1243" y="2127"/>
                    </a:lnTo>
                    <a:lnTo>
                      <a:pt x="1231" y="2157"/>
                    </a:lnTo>
                    <a:lnTo>
                      <a:pt x="1214" y="2184"/>
                    </a:lnTo>
                    <a:lnTo>
                      <a:pt x="1193" y="2209"/>
                    </a:lnTo>
                    <a:lnTo>
                      <a:pt x="1168" y="2230"/>
                    </a:lnTo>
                    <a:lnTo>
                      <a:pt x="1140" y="2246"/>
                    </a:lnTo>
                    <a:lnTo>
                      <a:pt x="1110" y="2260"/>
                    </a:lnTo>
                    <a:lnTo>
                      <a:pt x="1077" y="2267"/>
                    </a:lnTo>
                    <a:lnTo>
                      <a:pt x="1043" y="2270"/>
                    </a:lnTo>
                    <a:lnTo>
                      <a:pt x="47" y="2270"/>
                    </a:lnTo>
                    <a:lnTo>
                      <a:pt x="24" y="2268"/>
                    </a:lnTo>
                    <a:lnTo>
                      <a:pt x="0" y="2264"/>
                    </a:lnTo>
                    <a:lnTo>
                      <a:pt x="27" y="2237"/>
                    </a:lnTo>
                    <a:lnTo>
                      <a:pt x="50" y="2206"/>
                    </a:lnTo>
                    <a:lnTo>
                      <a:pt x="69" y="2173"/>
                    </a:lnTo>
                    <a:lnTo>
                      <a:pt x="83" y="2137"/>
                    </a:lnTo>
                    <a:lnTo>
                      <a:pt x="91" y="2100"/>
                    </a:lnTo>
                    <a:lnTo>
                      <a:pt x="93" y="2061"/>
                    </a:lnTo>
                    <a:lnTo>
                      <a:pt x="93" y="138"/>
                    </a:lnTo>
                    <a:lnTo>
                      <a:pt x="92" y="91"/>
                    </a:lnTo>
                    <a:lnTo>
                      <a:pt x="87" y="4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78" name="Freeform 266"/>
              <p:cNvSpPr>
                <a:spLocks/>
              </p:cNvSpPr>
              <p:nvPr/>
            </p:nvSpPr>
            <p:spPr bwMode="auto">
              <a:xfrm>
                <a:off x="1988" y="3307"/>
                <a:ext cx="107" cy="35"/>
              </a:xfrm>
              <a:custGeom>
                <a:avLst/>
                <a:gdLst>
                  <a:gd name="T0" fmla="*/ 129 w 1066"/>
                  <a:gd name="T1" fmla="*/ 0 h 350"/>
                  <a:gd name="T2" fmla="*/ 937 w 1066"/>
                  <a:gd name="T3" fmla="*/ 0 h 350"/>
                  <a:gd name="T4" fmla="*/ 963 w 1066"/>
                  <a:gd name="T5" fmla="*/ 2 h 350"/>
                  <a:gd name="T6" fmla="*/ 988 w 1066"/>
                  <a:gd name="T7" fmla="*/ 9 h 350"/>
                  <a:gd name="T8" fmla="*/ 1010 w 1066"/>
                  <a:gd name="T9" fmla="*/ 22 h 350"/>
                  <a:gd name="T10" fmla="*/ 1028 w 1066"/>
                  <a:gd name="T11" fmla="*/ 37 h 350"/>
                  <a:gd name="T12" fmla="*/ 1044 w 1066"/>
                  <a:gd name="T13" fmla="*/ 56 h 350"/>
                  <a:gd name="T14" fmla="*/ 1057 w 1066"/>
                  <a:gd name="T15" fmla="*/ 78 h 350"/>
                  <a:gd name="T16" fmla="*/ 1064 w 1066"/>
                  <a:gd name="T17" fmla="*/ 102 h 350"/>
                  <a:gd name="T18" fmla="*/ 1066 w 1066"/>
                  <a:gd name="T19" fmla="*/ 128 h 350"/>
                  <a:gd name="T20" fmla="*/ 1066 w 1066"/>
                  <a:gd name="T21" fmla="*/ 224 h 350"/>
                  <a:gd name="T22" fmla="*/ 1064 w 1066"/>
                  <a:gd name="T23" fmla="*/ 249 h 350"/>
                  <a:gd name="T24" fmla="*/ 1057 w 1066"/>
                  <a:gd name="T25" fmla="*/ 273 h 350"/>
                  <a:gd name="T26" fmla="*/ 1044 w 1066"/>
                  <a:gd name="T27" fmla="*/ 294 h 350"/>
                  <a:gd name="T28" fmla="*/ 1028 w 1066"/>
                  <a:gd name="T29" fmla="*/ 313 h 350"/>
                  <a:gd name="T30" fmla="*/ 1010 w 1066"/>
                  <a:gd name="T31" fmla="*/ 329 h 350"/>
                  <a:gd name="T32" fmla="*/ 988 w 1066"/>
                  <a:gd name="T33" fmla="*/ 341 h 350"/>
                  <a:gd name="T34" fmla="*/ 963 w 1066"/>
                  <a:gd name="T35" fmla="*/ 348 h 350"/>
                  <a:gd name="T36" fmla="*/ 937 w 1066"/>
                  <a:gd name="T37" fmla="*/ 350 h 350"/>
                  <a:gd name="T38" fmla="*/ 129 w 1066"/>
                  <a:gd name="T39" fmla="*/ 350 h 350"/>
                  <a:gd name="T40" fmla="*/ 102 w 1066"/>
                  <a:gd name="T41" fmla="*/ 348 h 350"/>
                  <a:gd name="T42" fmla="*/ 78 w 1066"/>
                  <a:gd name="T43" fmla="*/ 341 h 350"/>
                  <a:gd name="T44" fmla="*/ 56 w 1066"/>
                  <a:gd name="T45" fmla="*/ 329 h 350"/>
                  <a:gd name="T46" fmla="*/ 37 w 1066"/>
                  <a:gd name="T47" fmla="*/ 313 h 350"/>
                  <a:gd name="T48" fmla="*/ 22 w 1066"/>
                  <a:gd name="T49" fmla="*/ 294 h 350"/>
                  <a:gd name="T50" fmla="*/ 10 w 1066"/>
                  <a:gd name="T51" fmla="*/ 273 h 350"/>
                  <a:gd name="T52" fmla="*/ 3 w 1066"/>
                  <a:gd name="T53" fmla="*/ 249 h 350"/>
                  <a:gd name="T54" fmla="*/ 0 w 1066"/>
                  <a:gd name="T55" fmla="*/ 224 h 350"/>
                  <a:gd name="T56" fmla="*/ 0 w 1066"/>
                  <a:gd name="T57" fmla="*/ 128 h 350"/>
                  <a:gd name="T58" fmla="*/ 3 w 1066"/>
                  <a:gd name="T59" fmla="*/ 102 h 350"/>
                  <a:gd name="T60" fmla="*/ 10 w 1066"/>
                  <a:gd name="T61" fmla="*/ 78 h 350"/>
                  <a:gd name="T62" fmla="*/ 22 w 1066"/>
                  <a:gd name="T63" fmla="*/ 56 h 350"/>
                  <a:gd name="T64" fmla="*/ 37 w 1066"/>
                  <a:gd name="T65" fmla="*/ 37 h 350"/>
                  <a:gd name="T66" fmla="*/ 56 w 1066"/>
                  <a:gd name="T67" fmla="*/ 22 h 350"/>
                  <a:gd name="T68" fmla="*/ 78 w 1066"/>
                  <a:gd name="T69" fmla="*/ 9 h 350"/>
                  <a:gd name="T70" fmla="*/ 102 w 1066"/>
                  <a:gd name="T71" fmla="*/ 2 h 350"/>
                  <a:gd name="T72" fmla="*/ 129 w 1066"/>
                  <a:gd name="T7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66" h="350">
                    <a:moveTo>
                      <a:pt x="129" y="0"/>
                    </a:moveTo>
                    <a:lnTo>
                      <a:pt x="937" y="0"/>
                    </a:lnTo>
                    <a:lnTo>
                      <a:pt x="963" y="2"/>
                    </a:lnTo>
                    <a:lnTo>
                      <a:pt x="988" y="9"/>
                    </a:lnTo>
                    <a:lnTo>
                      <a:pt x="1010" y="22"/>
                    </a:lnTo>
                    <a:lnTo>
                      <a:pt x="1028" y="37"/>
                    </a:lnTo>
                    <a:lnTo>
                      <a:pt x="1044" y="56"/>
                    </a:lnTo>
                    <a:lnTo>
                      <a:pt x="1057" y="78"/>
                    </a:lnTo>
                    <a:lnTo>
                      <a:pt x="1064" y="102"/>
                    </a:lnTo>
                    <a:lnTo>
                      <a:pt x="1066" y="128"/>
                    </a:lnTo>
                    <a:lnTo>
                      <a:pt x="1066" y="224"/>
                    </a:lnTo>
                    <a:lnTo>
                      <a:pt x="1064" y="249"/>
                    </a:lnTo>
                    <a:lnTo>
                      <a:pt x="1057" y="273"/>
                    </a:lnTo>
                    <a:lnTo>
                      <a:pt x="1044" y="294"/>
                    </a:lnTo>
                    <a:lnTo>
                      <a:pt x="1028" y="313"/>
                    </a:lnTo>
                    <a:lnTo>
                      <a:pt x="1010" y="329"/>
                    </a:lnTo>
                    <a:lnTo>
                      <a:pt x="988" y="341"/>
                    </a:lnTo>
                    <a:lnTo>
                      <a:pt x="963" y="348"/>
                    </a:lnTo>
                    <a:lnTo>
                      <a:pt x="937" y="350"/>
                    </a:lnTo>
                    <a:lnTo>
                      <a:pt x="129" y="350"/>
                    </a:lnTo>
                    <a:lnTo>
                      <a:pt x="102" y="348"/>
                    </a:lnTo>
                    <a:lnTo>
                      <a:pt x="78" y="341"/>
                    </a:lnTo>
                    <a:lnTo>
                      <a:pt x="56" y="329"/>
                    </a:lnTo>
                    <a:lnTo>
                      <a:pt x="37" y="313"/>
                    </a:lnTo>
                    <a:lnTo>
                      <a:pt x="22" y="294"/>
                    </a:lnTo>
                    <a:lnTo>
                      <a:pt x="10" y="273"/>
                    </a:lnTo>
                    <a:lnTo>
                      <a:pt x="3" y="249"/>
                    </a:lnTo>
                    <a:lnTo>
                      <a:pt x="0" y="224"/>
                    </a:lnTo>
                    <a:lnTo>
                      <a:pt x="0" y="128"/>
                    </a:lnTo>
                    <a:lnTo>
                      <a:pt x="3" y="102"/>
                    </a:lnTo>
                    <a:lnTo>
                      <a:pt x="10" y="78"/>
                    </a:lnTo>
                    <a:lnTo>
                      <a:pt x="22" y="56"/>
                    </a:lnTo>
                    <a:lnTo>
                      <a:pt x="37" y="37"/>
                    </a:lnTo>
                    <a:lnTo>
                      <a:pt x="56" y="22"/>
                    </a:lnTo>
                    <a:lnTo>
                      <a:pt x="78" y="9"/>
                    </a:lnTo>
                    <a:lnTo>
                      <a:pt x="102" y="2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AF5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79" name="Rectangle 267"/>
              <p:cNvSpPr>
                <a:spLocks noChangeArrowheads="1"/>
              </p:cNvSpPr>
              <p:nvPr/>
            </p:nvSpPr>
            <p:spPr bwMode="auto">
              <a:xfrm>
                <a:off x="2031" y="3438"/>
                <a:ext cx="88" cy="139"/>
              </a:xfrm>
              <a:prstGeom prst="rect">
                <a:avLst/>
              </a:prstGeom>
              <a:solidFill>
                <a:srgbClr val="BBD7E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80" name="Freeform 268"/>
              <p:cNvSpPr>
                <a:spLocks/>
              </p:cNvSpPr>
              <p:nvPr/>
            </p:nvSpPr>
            <p:spPr bwMode="auto">
              <a:xfrm>
                <a:off x="1845" y="3310"/>
                <a:ext cx="148" cy="325"/>
              </a:xfrm>
              <a:custGeom>
                <a:avLst/>
                <a:gdLst>
                  <a:gd name="T0" fmla="*/ 1095 w 1482"/>
                  <a:gd name="T1" fmla="*/ 0 h 3246"/>
                  <a:gd name="T2" fmla="*/ 1145 w 1482"/>
                  <a:gd name="T3" fmla="*/ 11 h 3246"/>
                  <a:gd name="T4" fmla="*/ 1186 w 1482"/>
                  <a:gd name="T5" fmla="*/ 38 h 3246"/>
                  <a:gd name="T6" fmla="*/ 1214 w 1482"/>
                  <a:gd name="T7" fmla="*/ 78 h 3246"/>
                  <a:gd name="T8" fmla="*/ 1224 w 1482"/>
                  <a:gd name="T9" fmla="*/ 128 h 3246"/>
                  <a:gd name="T10" fmla="*/ 1222 w 1482"/>
                  <a:gd name="T11" fmla="*/ 216 h 3246"/>
                  <a:gd name="T12" fmla="*/ 1204 w 1482"/>
                  <a:gd name="T13" fmla="*/ 259 h 3246"/>
                  <a:gd name="T14" fmla="*/ 1172 w 1482"/>
                  <a:gd name="T15" fmla="*/ 294 h 3246"/>
                  <a:gd name="T16" fmla="*/ 1134 w 1482"/>
                  <a:gd name="T17" fmla="*/ 331 h 3246"/>
                  <a:gd name="T18" fmla="*/ 1110 w 1482"/>
                  <a:gd name="T19" fmla="*/ 375 h 3246"/>
                  <a:gd name="T20" fmla="*/ 1101 w 1482"/>
                  <a:gd name="T21" fmla="*/ 423 h 3246"/>
                  <a:gd name="T22" fmla="*/ 1106 w 1482"/>
                  <a:gd name="T23" fmla="*/ 471 h 3246"/>
                  <a:gd name="T24" fmla="*/ 1128 w 1482"/>
                  <a:gd name="T25" fmla="*/ 514 h 3246"/>
                  <a:gd name="T26" fmla="*/ 1147 w 1482"/>
                  <a:gd name="T27" fmla="*/ 535 h 3246"/>
                  <a:gd name="T28" fmla="*/ 1172 w 1482"/>
                  <a:gd name="T29" fmla="*/ 556 h 3246"/>
                  <a:gd name="T30" fmla="*/ 1224 w 1482"/>
                  <a:gd name="T31" fmla="*/ 598 h 3246"/>
                  <a:gd name="T32" fmla="*/ 1276 w 1482"/>
                  <a:gd name="T33" fmla="*/ 645 h 3246"/>
                  <a:gd name="T34" fmla="*/ 1329 w 1482"/>
                  <a:gd name="T35" fmla="*/ 696 h 3246"/>
                  <a:gd name="T36" fmla="*/ 1376 w 1482"/>
                  <a:gd name="T37" fmla="*/ 754 h 3246"/>
                  <a:gd name="T38" fmla="*/ 1419 w 1482"/>
                  <a:gd name="T39" fmla="*/ 819 h 3246"/>
                  <a:gd name="T40" fmla="*/ 1453 w 1482"/>
                  <a:gd name="T41" fmla="*/ 895 h 3246"/>
                  <a:gd name="T42" fmla="*/ 1474 w 1482"/>
                  <a:gd name="T43" fmla="*/ 982 h 3246"/>
                  <a:gd name="T44" fmla="*/ 1482 w 1482"/>
                  <a:gd name="T45" fmla="*/ 1082 h 3246"/>
                  <a:gd name="T46" fmla="*/ 1479 w 1482"/>
                  <a:gd name="T47" fmla="*/ 3044 h 3246"/>
                  <a:gd name="T48" fmla="*/ 1455 w 1482"/>
                  <a:gd name="T49" fmla="*/ 3116 h 3246"/>
                  <a:gd name="T50" fmla="*/ 1411 w 1482"/>
                  <a:gd name="T51" fmla="*/ 3175 h 3246"/>
                  <a:gd name="T52" fmla="*/ 1350 w 1482"/>
                  <a:gd name="T53" fmla="*/ 3219 h 3246"/>
                  <a:gd name="T54" fmla="*/ 1277 w 1482"/>
                  <a:gd name="T55" fmla="*/ 3243 h 3246"/>
                  <a:gd name="T56" fmla="*/ 243 w 1482"/>
                  <a:gd name="T57" fmla="*/ 3246 h 3246"/>
                  <a:gd name="T58" fmla="*/ 166 w 1482"/>
                  <a:gd name="T59" fmla="*/ 3234 h 3246"/>
                  <a:gd name="T60" fmla="*/ 99 w 1482"/>
                  <a:gd name="T61" fmla="*/ 3199 h 3246"/>
                  <a:gd name="T62" fmla="*/ 47 w 1482"/>
                  <a:gd name="T63" fmla="*/ 3147 h 3246"/>
                  <a:gd name="T64" fmla="*/ 11 w 1482"/>
                  <a:gd name="T65" fmla="*/ 3081 h 3246"/>
                  <a:gd name="T66" fmla="*/ 0 w 1482"/>
                  <a:gd name="T67" fmla="*/ 3005 h 3246"/>
                  <a:gd name="T68" fmla="*/ 1 w 1482"/>
                  <a:gd name="T69" fmla="*/ 1030 h 3246"/>
                  <a:gd name="T70" fmla="*/ 16 w 1482"/>
                  <a:gd name="T71" fmla="*/ 937 h 3246"/>
                  <a:gd name="T72" fmla="*/ 45 w 1482"/>
                  <a:gd name="T73" fmla="*/ 856 h 3246"/>
                  <a:gd name="T74" fmla="*/ 84 w 1482"/>
                  <a:gd name="T75" fmla="*/ 786 h 3246"/>
                  <a:gd name="T76" fmla="*/ 130 w 1482"/>
                  <a:gd name="T77" fmla="*/ 725 h 3246"/>
                  <a:gd name="T78" fmla="*/ 180 w 1482"/>
                  <a:gd name="T79" fmla="*/ 671 h 3246"/>
                  <a:gd name="T80" fmla="*/ 234 w 1482"/>
                  <a:gd name="T81" fmla="*/ 622 h 3246"/>
                  <a:gd name="T82" fmla="*/ 287 w 1482"/>
                  <a:gd name="T83" fmla="*/ 577 h 3246"/>
                  <a:gd name="T84" fmla="*/ 338 w 1482"/>
                  <a:gd name="T85" fmla="*/ 536 h 3246"/>
                  <a:gd name="T86" fmla="*/ 371 w 1482"/>
                  <a:gd name="T87" fmla="*/ 496 h 3246"/>
                  <a:gd name="T88" fmla="*/ 387 w 1482"/>
                  <a:gd name="T89" fmla="*/ 449 h 3246"/>
                  <a:gd name="T90" fmla="*/ 384 w 1482"/>
                  <a:gd name="T91" fmla="*/ 400 h 3246"/>
                  <a:gd name="T92" fmla="*/ 365 w 1482"/>
                  <a:gd name="T93" fmla="*/ 353 h 3246"/>
                  <a:gd name="T94" fmla="*/ 332 w 1482"/>
                  <a:gd name="T95" fmla="*/ 311 h 3246"/>
                  <a:gd name="T96" fmla="*/ 292 w 1482"/>
                  <a:gd name="T97" fmla="*/ 279 h 3246"/>
                  <a:gd name="T98" fmla="*/ 266 w 1482"/>
                  <a:gd name="T99" fmla="*/ 240 h 3246"/>
                  <a:gd name="T100" fmla="*/ 257 w 1482"/>
                  <a:gd name="T101" fmla="*/ 192 h 3246"/>
                  <a:gd name="T102" fmla="*/ 260 w 1482"/>
                  <a:gd name="T103" fmla="*/ 102 h 3246"/>
                  <a:gd name="T104" fmla="*/ 279 w 1482"/>
                  <a:gd name="T105" fmla="*/ 57 h 3246"/>
                  <a:gd name="T106" fmla="*/ 315 w 1482"/>
                  <a:gd name="T107" fmla="*/ 22 h 3246"/>
                  <a:gd name="T108" fmla="*/ 360 w 1482"/>
                  <a:gd name="T109" fmla="*/ 3 h 3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2" h="3246">
                    <a:moveTo>
                      <a:pt x="386" y="0"/>
                    </a:moveTo>
                    <a:lnTo>
                      <a:pt x="1095" y="0"/>
                    </a:lnTo>
                    <a:lnTo>
                      <a:pt x="1121" y="3"/>
                    </a:lnTo>
                    <a:lnTo>
                      <a:pt x="1145" y="11"/>
                    </a:lnTo>
                    <a:lnTo>
                      <a:pt x="1167" y="22"/>
                    </a:lnTo>
                    <a:lnTo>
                      <a:pt x="1186" y="38"/>
                    </a:lnTo>
                    <a:lnTo>
                      <a:pt x="1202" y="57"/>
                    </a:lnTo>
                    <a:lnTo>
                      <a:pt x="1214" y="78"/>
                    </a:lnTo>
                    <a:lnTo>
                      <a:pt x="1222" y="102"/>
                    </a:lnTo>
                    <a:lnTo>
                      <a:pt x="1224" y="128"/>
                    </a:lnTo>
                    <a:lnTo>
                      <a:pt x="1224" y="192"/>
                    </a:lnTo>
                    <a:lnTo>
                      <a:pt x="1222" y="216"/>
                    </a:lnTo>
                    <a:lnTo>
                      <a:pt x="1215" y="239"/>
                    </a:lnTo>
                    <a:lnTo>
                      <a:pt x="1204" y="259"/>
                    </a:lnTo>
                    <a:lnTo>
                      <a:pt x="1190" y="278"/>
                    </a:lnTo>
                    <a:lnTo>
                      <a:pt x="1172" y="294"/>
                    </a:lnTo>
                    <a:lnTo>
                      <a:pt x="1152" y="311"/>
                    </a:lnTo>
                    <a:lnTo>
                      <a:pt x="1134" y="331"/>
                    </a:lnTo>
                    <a:lnTo>
                      <a:pt x="1121" y="352"/>
                    </a:lnTo>
                    <a:lnTo>
                      <a:pt x="1110" y="375"/>
                    </a:lnTo>
                    <a:lnTo>
                      <a:pt x="1104" y="399"/>
                    </a:lnTo>
                    <a:lnTo>
                      <a:pt x="1101" y="423"/>
                    </a:lnTo>
                    <a:lnTo>
                      <a:pt x="1101" y="447"/>
                    </a:lnTo>
                    <a:lnTo>
                      <a:pt x="1106" y="471"/>
                    </a:lnTo>
                    <a:lnTo>
                      <a:pt x="1116" y="494"/>
                    </a:lnTo>
                    <a:lnTo>
                      <a:pt x="1128" y="514"/>
                    </a:lnTo>
                    <a:lnTo>
                      <a:pt x="1146" y="534"/>
                    </a:lnTo>
                    <a:lnTo>
                      <a:pt x="1147" y="535"/>
                    </a:lnTo>
                    <a:lnTo>
                      <a:pt x="1148" y="535"/>
                    </a:lnTo>
                    <a:lnTo>
                      <a:pt x="1172" y="556"/>
                    </a:lnTo>
                    <a:lnTo>
                      <a:pt x="1197" y="577"/>
                    </a:lnTo>
                    <a:lnTo>
                      <a:pt x="1224" y="598"/>
                    </a:lnTo>
                    <a:lnTo>
                      <a:pt x="1250" y="621"/>
                    </a:lnTo>
                    <a:lnTo>
                      <a:pt x="1276" y="645"/>
                    </a:lnTo>
                    <a:lnTo>
                      <a:pt x="1302" y="670"/>
                    </a:lnTo>
                    <a:lnTo>
                      <a:pt x="1329" y="696"/>
                    </a:lnTo>
                    <a:lnTo>
                      <a:pt x="1353" y="724"/>
                    </a:lnTo>
                    <a:lnTo>
                      <a:pt x="1376" y="754"/>
                    </a:lnTo>
                    <a:lnTo>
                      <a:pt x="1399" y="786"/>
                    </a:lnTo>
                    <a:lnTo>
                      <a:pt x="1419" y="819"/>
                    </a:lnTo>
                    <a:lnTo>
                      <a:pt x="1437" y="856"/>
                    </a:lnTo>
                    <a:lnTo>
                      <a:pt x="1453" y="895"/>
                    </a:lnTo>
                    <a:lnTo>
                      <a:pt x="1464" y="937"/>
                    </a:lnTo>
                    <a:lnTo>
                      <a:pt x="1474" y="982"/>
                    </a:lnTo>
                    <a:lnTo>
                      <a:pt x="1480" y="1030"/>
                    </a:lnTo>
                    <a:lnTo>
                      <a:pt x="1482" y="1082"/>
                    </a:lnTo>
                    <a:lnTo>
                      <a:pt x="1482" y="3005"/>
                    </a:lnTo>
                    <a:lnTo>
                      <a:pt x="1479" y="3044"/>
                    </a:lnTo>
                    <a:lnTo>
                      <a:pt x="1469" y="3081"/>
                    </a:lnTo>
                    <a:lnTo>
                      <a:pt x="1455" y="3116"/>
                    </a:lnTo>
                    <a:lnTo>
                      <a:pt x="1435" y="3147"/>
                    </a:lnTo>
                    <a:lnTo>
                      <a:pt x="1411" y="3175"/>
                    </a:lnTo>
                    <a:lnTo>
                      <a:pt x="1381" y="3199"/>
                    </a:lnTo>
                    <a:lnTo>
                      <a:pt x="1350" y="3219"/>
                    </a:lnTo>
                    <a:lnTo>
                      <a:pt x="1315" y="3234"/>
                    </a:lnTo>
                    <a:lnTo>
                      <a:pt x="1277" y="3243"/>
                    </a:lnTo>
                    <a:lnTo>
                      <a:pt x="1237" y="3246"/>
                    </a:lnTo>
                    <a:lnTo>
                      <a:pt x="243" y="3246"/>
                    </a:lnTo>
                    <a:lnTo>
                      <a:pt x="203" y="3243"/>
                    </a:lnTo>
                    <a:lnTo>
                      <a:pt x="166" y="3234"/>
                    </a:lnTo>
                    <a:lnTo>
                      <a:pt x="131" y="3219"/>
                    </a:lnTo>
                    <a:lnTo>
                      <a:pt x="99" y="3199"/>
                    </a:lnTo>
                    <a:lnTo>
                      <a:pt x="71" y="3175"/>
                    </a:lnTo>
                    <a:lnTo>
                      <a:pt x="47" y="3147"/>
                    </a:lnTo>
                    <a:lnTo>
                      <a:pt x="27" y="3116"/>
                    </a:lnTo>
                    <a:lnTo>
                      <a:pt x="11" y="3081"/>
                    </a:lnTo>
                    <a:lnTo>
                      <a:pt x="3" y="3044"/>
                    </a:lnTo>
                    <a:lnTo>
                      <a:pt x="0" y="3005"/>
                    </a:lnTo>
                    <a:lnTo>
                      <a:pt x="0" y="1082"/>
                    </a:lnTo>
                    <a:lnTo>
                      <a:pt x="1" y="1030"/>
                    </a:lnTo>
                    <a:lnTo>
                      <a:pt x="7" y="983"/>
                    </a:lnTo>
                    <a:lnTo>
                      <a:pt x="16" y="937"/>
                    </a:lnTo>
                    <a:lnTo>
                      <a:pt x="29" y="896"/>
                    </a:lnTo>
                    <a:lnTo>
                      <a:pt x="45" y="856"/>
                    </a:lnTo>
                    <a:lnTo>
                      <a:pt x="63" y="820"/>
                    </a:lnTo>
                    <a:lnTo>
                      <a:pt x="84" y="786"/>
                    </a:lnTo>
                    <a:lnTo>
                      <a:pt x="106" y="755"/>
                    </a:lnTo>
                    <a:lnTo>
                      <a:pt x="130" y="725"/>
                    </a:lnTo>
                    <a:lnTo>
                      <a:pt x="155" y="697"/>
                    </a:lnTo>
                    <a:lnTo>
                      <a:pt x="180" y="671"/>
                    </a:lnTo>
                    <a:lnTo>
                      <a:pt x="207" y="646"/>
                    </a:lnTo>
                    <a:lnTo>
                      <a:pt x="234" y="622"/>
                    </a:lnTo>
                    <a:lnTo>
                      <a:pt x="261" y="599"/>
                    </a:lnTo>
                    <a:lnTo>
                      <a:pt x="287" y="577"/>
                    </a:lnTo>
                    <a:lnTo>
                      <a:pt x="312" y="557"/>
                    </a:lnTo>
                    <a:lnTo>
                      <a:pt x="338" y="536"/>
                    </a:lnTo>
                    <a:lnTo>
                      <a:pt x="355" y="517"/>
                    </a:lnTo>
                    <a:lnTo>
                      <a:pt x="371" y="496"/>
                    </a:lnTo>
                    <a:lnTo>
                      <a:pt x="382" y="473"/>
                    </a:lnTo>
                    <a:lnTo>
                      <a:pt x="387" y="449"/>
                    </a:lnTo>
                    <a:lnTo>
                      <a:pt x="387" y="424"/>
                    </a:lnTo>
                    <a:lnTo>
                      <a:pt x="384" y="400"/>
                    </a:lnTo>
                    <a:lnTo>
                      <a:pt x="376" y="375"/>
                    </a:lnTo>
                    <a:lnTo>
                      <a:pt x="365" y="353"/>
                    </a:lnTo>
                    <a:lnTo>
                      <a:pt x="350" y="331"/>
                    </a:lnTo>
                    <a:lnTo>
                      <a:pt x="332" y="311"/>
                    </a:lnTo>
                    <a:lnTo>
                      <a:pt x="311" y="295"/>
                    </a:lnTo>
                    <a:lnTo>
                      <a:pt x="292" y="279"/>
                    </a:lnTo>
                    <a:lnTo>
                      <a:pt x="278" y="260"/>
                    </a:lnTo>
                    <a:lnTo>
                      <a:pt x="266" y="240"/>
                    </a:lnTo>
                    <a:lnTo>
                      <a:pt x="260" y="216"/>
                    </a:lnTo>
                    <a:lnTo>
                      <a:pt x="257" y="192"/>
                    </a:lnTo>
                    <a:lnTo>
                      <a:pt x="257" y="128"/>
                    </a:lnTo>
                    <a:lnTo>
                      <a:pt x="260" y="102"/>
                    </a:lnTo>
                    <a:lnTo>
                      <a:pt x="267" y="78"/>
                    </a:lnTo>
                    <a:lnTo>
                      <a:pt x="279" y="57"/>
                    </a:lnTo>
                    <a:lnTo>
                      <a:pt x="295" y="38"/>
                    </a:lnTo>
                    <a:lnTo>
                      <a:pt x="315" y="22"/>
                    </a:lnTo>
                    <a:lnTo>
                      <a:pt x="336" y="11"/>
                    </a:lnTo>
                    <a:lnTo>
                      <a:pt x="360" y="3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DAE7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81" name="Freeform 269"/>
              <p:cNvSpPr>
                <a:spLocks noEditPoints="1"/>
              </p:cNvSpPr>
              <p:nvPr/>
            </p:nvSpPr>
            <p:spPr bwMode="auto">
              <a:xfrm>
                <a:off x="1842" y="3307"/>
                <a:ext cx="155" cy="331"/>
              </a:xfrm>
              <a:custGeom>
                <a:avLst/>
                <a:gdLst>
                  <a:gd name="T0" fmla="*/ 358 w 1546"/>
                  <a:gd name="T1" fmla="*/ 84 h 3308"/>
                  <a:gd name="T2" fmla="*/ 322 w 1546"/>
                  <a:gd name="T3" fmla="*/ 159 h 3308"/>
                  <a:gd name="T4" fmla="*/ 345 w 1546"/>
                  <a:gd name="T5" fmla="*/ 284 h 3308"/>
                  <a:gd name="T6" fmla="*/ 432 w 1546"/>
                  <a:gd name="T7" fmla="*/ 378 h 3308"/>
                  <a:gd name="T8" fmla="*/ 449 w 1546"/>
                  <a:gd name="T9" fmla="*/ 498 h 3308"/>
                  <a:gd name="T10" fmla="*/ 392 w 1546"/>
                  <a:gd name="T11" fmla="*/ 592 h 3308"/>
                  <a:gd name="T12" fmla="*/ 265 w 1546"/>
                  <a:gd name="T13" fmla="*/ 698 h 3308"/>
                  <a:gd name="T14" fmla="*/ 166 w 1546"/>
                  <a:gd name="T15" fmla="*/ 801 h 3308"/>
                  <a:gd name="T16" fmla="*/ 93 w 1546"/>
                  <a:gd name="T17" fmla="*/ 936 h 3308"/>
                  <a:gd name="T18" fmla="*/ 64 w 1546"/>
                  <a:gd name="T19" fmla="*/ 1113 h 3308"/>
                  <a:gd name="T20" fmla="*/ 88 w 1546"/>
                  <a:gd name="T21" fmla="*/ 3132 h 3308"/>
                  <a:gd name="T22" fmla="*/ 178 w 1546"/>
                  <a:gd name="T23" fmla="*/ 3221 h 3308"/>
                  <a:gd name="T24" fmla="*/ 1271 w 1546"/>
                  <a:gd name="T25" fmla="*/ 3245 h 3308"/>
                  <a:gd name="T26" fmla="*/ 1396 w 1546"/>
                  <a:gd name="T27" fmla="*/ 3205 h 3308"/>
                  <a:gd name="T28" fmla="*/ 1472 w 1546"/>
                  <a:gd name="T29" fmla="*/ 3102 h 3308"/>
                  <a:gd name="T30" fmla="*/ 1480 w 1546"/>
                  <a:gd name="T31" fmla="*/ 1064 h 3308"/>
                  <a:gd name="T32" fmla="*/ 1440 w 1546"/>
                  <a:gd name="T33" fmla="*/ 899 h 3308"/>
                  <a:gd name="T34" fmla="*/ 1361 w 1546"/>
                  <a:gd name="T35" fmla="*/ 773 h 3308"/>
                  <a:gd name="T36" fmla="*/ 1260 w 1546"/>
                  <a:gd name="T37" fmla="*/ 675 h 3308"/>
                  <a:gd name="T38" fmla="*/ 1159 w 1546"/>
                  <a:gd name="T39" fmla="*/ 590 h 3308"/>
                  <a:gd name="T40" fmla="*/ 1120 w 1546"/>
                  <a:gd name="T41" fmla="*/ 541 h 3308"/>
                  <a:gd name="T42" fmla="*/ 1106 w 1546"/>
                  <a:gd name="T43" fmla="*/ 423 h 3308"/>
                  <a:gd name="T44" fmla="*/ 1162 w 1546"/>
                  <a:gd name="T45" fmla="*/ 319 h 3308"/>
                  <a:gd name="T46" fmla="*/ 1222 w 1546"/>
                  <a:gd name="T47" fmla="*/ 245 h 3308"/>
                  <a:gd name="T48" fmla="*/ 1215 w 1546"/>
                  <a:gd name="T49" fmla="*/ 117 h 3308"/>
                  <a:gd name="T50" fmla="*/ 1151 w 1546"/>
                  <a:gd name="T51" fmla="*/ 65 h 3308"/>
                  <a:gd name="T52" fmla="*/ 1128 w 1546"/>
                  <a:gd name="T53" fmla="*/ 0 h 3308"/>
                  <a:gd name="T54" fmla="*/ 1242 w 1546"/>
                  <a:gd name="T55" fmla="*/ 47 h 3308"/>
                  <a:gd name="T56" fmla="*/ 1289 w 1546"/>
                  <a:gd name="T57" fmla="*/ 159 h 3308"/>
                  <a:gd name="T58" fmla="*/ 1265 w 1546"/>
                  <a:gd name="T59" fmla="*/ 306 h 3308"/>
                  <a:gd name="T60" fmla="*/ 1190 w 1546"/>
                  <a:gd name="T61" fmla="*/ 387 h 3308"/>
                  <a:gd name="T62" fmla="*/ 1167 w 1546"/>
                  <a:gd name="T63" fmla="*/ 480 h 3308"/>
                  <a:gd name="T64" fmla="*/ 1181 w 1546"/>
                  <a:gd name="T65" fmla="*/ 566 h 3308"/>
                  <a:gd name="T66" fmla="*/ 1304 w 1546"/>
                  <a:gd name="T67" fmla="*/ 627 h 3308"/>
                  <a:gd name="T68" fmla="*/ 1411 w 1546"/>
                  <a:gd name="T69" fmla="*/ 735 h 3308"/>
                  <a:gd name="T70" fmla="*/ 1499 w 1546"/>
                  <a:gd name="T71" fmla="*/ 874 h 3308"/>
                  <a:gd name="T72" fmla="*/ 1544 w 1546"/>
                  <a:gd name="T73" fmla="*/ 1058 h 3308"/>
                  <a:gd name="T74" fmla="*/ 1535 w 1546"/>
                  <a:gd name="T75" fmla="*/ 3114 h 3308"/>
                  <a:gd name="T76" fmla="*/ 1452 w 1546"/>
                  <a:gd name="T77" fmla="*/ 3242 h 3308"/>
                  <a:gd name="T78" fmla="*/ 1312 w 1546"/>
                  <a:gd name="T79" fmla="*/ 3305 h 3308"/>
                  <a:gd name="T80" fmla="*/ 196 w 1546"/>
                  <a:gd name="T81" fmla="*/ 3297 h 3308"/>
                  <a:gd name="T82" fmla="*/ 67 w 1546"/>
                  <a:gd name="T83" fmla="*/ 3215 h 3308"/>
                  <a:gd name="T84" fmla="*/ 3 w 1546"/>
                  <a:gd name="T85" fmla="*/ 3076 h 3308"/>
                  <a:gd name="T86" fmla="*/ 7 w 1546"/>
                  <a:gd name="T87" fmla="*/ 1014 h 3308"/>
                  <a:gd name="T88" fmla="*/ 60 w 1546"/>
                  <a:gd name="T89" fmla="*/ 849 h 3308"/>
                  <a:gd name="T90" fmla="*/ 148 w 1546"/>
                  <a:gd name="T91" fmla="*/ 724 h 3308"/>
                  <a:gd name="T92" fmla="*/ 251 w 1546"/>
                  <a:gd name="T93" fmla="*/ 624 h 3308"/>
                  <a:gd name="T94" fmla="*/ 357 w 1546"/>
                  <a:gd name="T95" fmla="*/ 536 h 3308"/>
                  <a:gd name="T96" fmla="*/ 387 w 1546"/>
                  <a:gd name="T97" fmla="*/ 479 h 3308"/>
                  <a:gd name="T98" fmla="*/ 374 w 1546"/>
                  <a:gd name="T99" fmla="*/ 406 h 3308"/>
                  <a:gd name="T100" fmla="*/ 306 w 1546"/>
                  <a:gd name="T101" fmla="*/ 335 h 3308"/>
                  <a:gd name="T102" fmla="*/ 259 w 1546"/>
                  <a:gd name="T103" fmla="*/ 248 h 3308"/>
                  <a:gd name="T104" fmla="*/ 271 w 1546"/>
                  <a:gd name="T105" fmla="*/ 97 h 3308"/>
                  <a:gd name="T106" fmla="*/ 356 w 1546"/>
                  <a:gd name="T107" fmla="*/ 13 h 3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46" h="3308">
                    <a:moveTo>
                      <a:pt x="419" y="63"/>
                    </a:moveTo>
                    <a:lnTo>
                      <a:pt x="397" y="65"/>
                    </a:lnTo>
                    <a:lnTo>
                      <a:pt x="377" y="73"/>
                    </a:lnTo>
                    <a:lnTo>
                      <a:pt x="358" y="84"/>
                    </a:lnTo>
                    <a:lnTo>
                      <a:pt x="343" y="100"/>
                    </a:lnTo>
                    <a:lnTo>
                      <a:pt x="332" y="117"/>
                    </a:lnTo>
                    <a:lnTo>
                      <a:pt x="324" y="137"/>
                    </a:lnTo>
                    <a:lnTo>
                      <a:pt x="322" y="159"/>
                    </a:lnTo>
                    <a:lnTo>
                      <a:pt x="322" y="223"/>
                    </a:lnTo>
                    <a:lnTo>
                      <a:pt x="325" y="245"/>
                    </a:lnTo>
                    <a:lnTo>
                      <a:pt x="333" y="265"/>
                    </a:lnTo>
                    <a:lnTo>
                      <a:pt x="345" y="284"/>
                    </a:lnTo>
                    <a:lnTo>
                      <a:pt x="362" y="300"/>
                    </a:lnTo>
                    <a:lnTo>
                      <a:pt x="390" y="322"/>
                    </a:lnTo>
                    <a:lnTo>
                      <a:pt x="413" y="349"/>
                    </a:lnTo>
                    <a:lnTo>
                      <a:pt x="432" y="378"/>
                    </a:lnTo>
                    <a:lnTo>
                      <a:pt x="444" y="409"/>
                    </a:lnTo>
                    <a:lnTo>
                      <a:pt x="451" y="443"/>
                    </a:lnTo>
                    <a:lnTo>
                      <a:pt x="453" y="471"/>
                    </a:lnTo>
                    <a:lnTo>
                      <a:pt x="449" y="498"/>
                    </a:lnTo>
                    <a:lnTo>
                      <a:pt x="442" y="523"/>
                    </a:lnTo>
                    <a:lnTo>
                      <a:pt x="429" y="547"/>
                    </a:lnTo>
                    <a:lnTo>
                      <a:pt x="414" y="569"/>
                    </a:lnTo>
                    <a:lnTo>
                      <a:pt x="392" y="592"/>
                    </a:lnTo>
                    <a:lnTo>
                      <a:pt x="344" y="630"/>
                    </a:lnTo>
                    <a:lnTo>
                      <a:pt x="318" y="652"/>
                    </a:lnTo>
                    <a:lnTo>
                      <a:pt x="291" y="675"/>
                    </a:lnTo>
                    <a:lnTo>
                      <a:pt x="265" y="698"/>
                    </a:lnTo>
                    <a:lnTo>
                      <a:pt x="238" y="721"/>
                    </a:lnTo>
                    <a:lnTo>
                      <a:pt x="213" y="746"/>
                    </a:lnTo>
                    <a:lnTo>
                      <a:pt x="189" y="773"/>
                    </a:lnTo>
                    <a:lnTo>
                      <a:pt x="166" y="801"/>
                    </a:lnTo>
                    <a:lnTo>
                      <a:pt x="145" y="832"/>
                    </a:lnTo>
                    <a:lnTo>
                      <a:pt x="125" y="864"/>
                    </a:lnTo>
                    <a:lnTo>
                      <a:pt x="108" y="899"/>
                    </a:lnTo>
                    <a:lnTo>
                      <a:pt x="93" y="936"/>
                    </a:lnTo>
                    <a:lnTo>
                      <a:pt x="81" y="975"/>
                    </a:lnTo>
                    <a:lnTo>
                      <a:pt x="72" y="1018"/>
                    </a:lnTo>
                    <a:lnTo>
                      <a:pt x="66" y="1064"/>
                    </a:lnTo>
                    <a:lnTo>
                      <a:pt x="64" y="1113"/>
                    </a:lnTo>
                    <a:lnTo>
                      <a:pt x="64" y="3037"/>
                    </a:lnTo>
                    <a:lnTo>
                      <a:pt x="67" y="3070"/>
                    </a:lnTo>
                    <a:lnTo>
                      <a:pt x="76" y="3102"/>
                    </a:lnTo>
                    <a:lnTo>
                      <a:pt x="88" y="3132"/>
                    </a:lnTo>
                    <a:lnTo>
                      <a:pt x="105" y="3159"/>
                    </a:lnTo>
                    <a:lnTo>
                      <a:pt x="126" y="3184"/>
                    </a:lnTo>
                    <a:lnTo>
                      <a:pt x="151" y="3205"/>
                    </a:lnTo>
                    <a:lnTo>
                      <a:pt x="178" y="3221"/>
                    </a:lnTo>
                    <a:lnTo>
                      <a:pt x="209" y="3235"/>
                    </a:lnTo>
                    <a:lnTo>
                      <a:pt x="241" y="3242"/>
                    </a:lnTo>
                    <a:lnTo>
                      <a:pt x="276" y="3245"/>
                    </a:lnTo>
                    <a:lnTo>
                      <a:pt x="1271" y="3245"/>
                    </a:lnTo>
                    <a:lnTo>
                      <a:pt x="1305" y="3242"/>
                    </a:lnTo>
                    <a:lnTo>
                      <a:pt x="1338" y="3235"/>
                    </a:lnTo>
                    <a:lnTo>
                      <a:pt x="1368" y="3221"/>
                    </a:lnTo>
                    <a:lnTo>
                      <a:pt x="1396" y="3205"/>
                    </a:lnTo>
                    <a:lnTo>
                      <a:pt x="1420" y="3184"/>
                    </a:lnTo>
                    <a:lnTo>
                      <a:pt x="1441" y="3159"/>
                    </a:lnTo>
                    <a:lnTo>
                      <a:pt x="1459" y="3132"/>
                    </a:lnTo>
                    <a:lnTo>
                      <a:pt x="1472" y="3102"/>
                    </a:lnTo>
                    <a:lnTo>
                      <a:pt x="1480" y="3070"/>
                    </a:lnTo>
                    <a:lnTo>
                      <a:pt x="1482" y="3037"/>
                    </a:lnTo>
                    <a:lnTo>
                      <a:pt x="1482" y="1113"/>
                    </a:lnTo>
                    <a:lnTo>
                      <a:pt x="1480" y="1064"/>
                    </a:lnTo>
                    <a:lnTo>
                      <a:pt x="1475" y="1018"/>
                    </a:lnTo>
                    <a:lnTo>
                      <a:pt x="1467" y="975"/>
                    </a:lnTo>
                    <a:lnTo>
                      <a:pt x="1455" y="936"/>
                    </a:lnTo>
                    <a:lnTo>
                      <a:pt x="1440" y="899"/>
                    </a:lnTo>
                    <a:lnTo>
                      <a:pt x="1423" y="864"/>
                    </a:lnTo>
                    <a:lnTo>
                      <a:pt x="1404" y="832"/>
                    </a:lnTo>
                    <a:lnTo>
                      <a:pt x="1383" y="801"/>
                    </a:lnTo>
                    <a:lnTo>
                      <a:pt x="1361" y="773"/>
                    </a:lnTo>
                    <a:lnTo>
                      <a:pt x="1337" y="746"/>
                    </a:lnTo>
                    <a:lnTo>
                      <a:pt x="1311" y="721"/>
                    </a:lnTo>
                    <a:lnTo>
                      <a:pt x="1286" y="698"/>
                    </a:lnTo>
                    <a:lnTo>
                      <a:pt x="1260" y="675"/>
                    </a:lnTo>
                    <a:lnTo>
                      <a:pt x="1234" y="652"/>
                    </a:lnTo>
                    <a:lnTo>
                      <a:pt x="1208" y="630"/>
                    </a:lnTo>
                    <a:lnTo>
                      <a:pt x="1160" y="590"/>
                    </a:lnTo>
                    <a:lnTo>
                      <a:pt x="1159" y="590"/>
                    </a:lnTo>
                    <a:lnTo>
                      <a:pt x="1181" y="566"/>
                    </a:lnTo>
                    <a:lnTo>
                      <a:pt x="1158" y="589"/>
                    </a:lnTo>
                    <a:lnTo>
                      <a:pt x="1137" y="566"/>
                    </a:lnTo>
                    <a:lnTo>
                      <a:pt x="1120" y="541"/>
                    </a:lnTo>
                    <a:lnTo>
                      <a:pt x="1109" y="513"/>
                    </a:lnTo>
                    <a:lnTo>
                      <a:pt x="1102" y="484"/>
                    </a:lnTo>
                    <a:lnTo>
                      <a:pt x="1101" y="453"/>
                    </a:lnTo>
                    <a:lnTo>
                      <a:pt x="1106" y="423"/>
                    </a:lnTo>
                    <a:lnTo>
                      <a:pt x="1113" y="395"/>
                    </a:lnTo>
                    <a:lnTo>
                      <a:pt x="1125" y="367"/>
                    </a:lnTo>
                    <a:lnTo>
                      <a:pt x="1142" y="342"/>
                    </a:lnTo>
                    <a:lnTo>
                      <a:pt x="1162" y="319"/>
                    </a:lnTo>
                    <a:lnTo>
                      <a:pt x="1186" y="299"/>
                    </a:lnTo>
                    <a:lnTo>
                      <a:pt x="1202" y="283"/>
                    </a:lnTo>
                    <a:lnTo>
                      <a:pt x="1215" y="265"/>
                    </a:lnTo>
                    <a:lnTo>
                      <a:pt x="1222" y="245"/>
                    </a:lnTo>
                    <a:lnTo>
                      <a:pt x="1224" y="223"/>
                    </a:lnTo>
                    <a:lnTo>
                      <a:pt x="1224" y="159"/>
                    </a:lnTo>
                    <a:lnTo>
                      <a:pt x="1222" y="137"/>
                    </a:lnTo>
                    <a:lnTo>
                      <a:pt x="1215" y="117"/>
                    </a:lnTo>
                    <a:lnTo>
                      <a:pt x="1203" y="100"/>
                    </a:lnTo>
                    <a:lnTo>
                      <a:pt x="1188" y="84"/>
                    </a:lnTo>
                    <a:lnTo>
                      <a:pt x="1171" y="73"/>
                    </a:lnTo>
                    <a:lnTo>
                      <a:pt x="1151" y="65"/>
                    </a:lnTo>
                    <a:lnTo>
                      <a:pt x="1128" y="63"/>
                    </a:lnTo>
                    <a:lnTo>
                      <a:pt x="419" y="63"/>
                    </a:lnTo>
                    <a:close/>
                    <a:moveTo>
                      <a:pt x="419" y="0"/>
                    </a:moveTo>
                    <a:lnTo>
                      <a:pt x="1128" y="0"/>
                    </a:lnTo>
                    <a:lnTo>
                      <a:pt x="1160" y="3"/>
                    </a:lnTo>
                    <a:lnTo>
                      <a:pt x="1191" y="13"/>
                    </a:lnTo>
                    <a:lnTo>
                      <a:pt x="1218" y="27"/>
                    </a:lnTo>
                    <a:lnTo>
                      <a:pt x="1242" y="47"/>
                    </a:lnTo>
                    <a:lnTo>
                      <a:pt x="1262" y="70"/>
                    </a:lnTo>
                    <a:lnTo>
                      <a:pt x="1277" y="97"/>
                    </a:lnTo>
                    <a:lnTo>
                      <a:pt x="1286" y="127"/>
                    </a:lnTo>
                    <a:lnTo>
                      <a:pt x="1289" y="159"/>
                    </a:lnTo>
                    <a:lnTo>
                      <a:pt x="1289" y="223"/>
                    </a:lnTo>
                    <a:lnTo>
                      <a:pt x="1286" y="252"/>
                    </a:lnTo>
                    <a:lnTo>
                      <a:pt x="1278" y="280"/>
                    </a:lnTo>
                    <a:lnTo>
                      <a:pt x="1265" y="306"/>
                    </a:lnTo>
                    <a:lnTo>
                      <a:pt x="1247" y="330"/>
                    </a:lnTo>
                    <a:lnTo>
                      <a:pt x="1224" y="349"/>
                    </a:lnTo>
                    <a:lnTo>
                      <a:pt x="1205" y="367"/>
                    </a:lnTo>
                    <a:lnTo>
                      <a:pt x="1190" y="387"/>
                    </a:lnTo>
                    <a:lnTo>
                      <a:pt x="1177" y="408"/>
                    </a:lnTo>
                    <a:lnTo>
                      <a:pt x="1170" y="432"/>
                    </a:lnTo>
                    <a:lnTo>
                      <a:pt x="1165" y="456"/>
                    </a:lnTo>
                    <a:lnTo>
                      <a:pt x="1167" y="480"/>
                    </a:lnTo>
                    <a:lnTo>
                      <a:pt x="1174" y="503"/>
                    </a:lnTo>
                    <a:lnTo>
                      <a:pt x="1185" y="523"/>
                    </a:lnTo>
                    <a:lnTo>
                      <a:pt x="1201" y="541"/>
                    </a:lnTo>
                    <a:lnTo>
                      <a:pt x="1181" y="566"/>
                    </a:lnTo>
                    <a:lnTo>
                      <a:pt x="1202" y="542"/>
                    </a:lnTo>
                    <a:lnTo>
                      <a:pt x="1249" y="582"/>
                    </a:lnTo>
                    <a:lnTo>
                      <a:pt x="1276" y="604"/>
                    </a:lnTo>
                    <a:lnTo>
                      <a:pt x="1304" y="627"/>
                    </a:lnTo>
                    <a:lnTo>
                      <a:pt x="1331" y="652"/>
                    </a:lnTo>
                    <a:lnTo>
                      <a:pt x="1359" y="678"/>
                    </a:lnTo>
                    <a:lnTo>
                      <a:pt x="1386" y="705"/>
                    </a:lnTo>
                    <a:lnTo>
                      <a:pt x="1411" y="735"/>
                    </a:lnTo>
                    <a:lnTo>
                      <a:pt x="1436" y="766"/>
                    </a:lnTo>
                    <a:lnTo>
                      <a:pt x="1459" y="799"/>
                    </a:lnTo>
                    <a:lnTo>
                      <a:pt x="1480" y="835"/>
                    </a:lnTo>
                    <a:lnTo>
                      <a:pt x="1499" y="874"/>
                    </a:lnTo>
                    <a:lnTo>
                      <a:pt x="1515" y="915"/>
                    </a:lnTo>
                    <a:lnTo>
                      <a:pt x="1529" y="960"/>
                    </a:lnTo>
                    <a:lnTo>
                      <a:pt x="1538" y="1007"/>
                    </a:lnTo>
                    <a:lnTo>
                      <a:pt x="1544" y="1058"/>
                    </a:lnTo>
                    <a:lnTo>
                      <a:pt x="1546" y="1113"/>
                    </a:lnTo>
                    <a:lnTo>
                      <a:pt x="1546" y="3037"/>
                    </a:lnTo>
                    <a:lnTo>
                      <a:pt x="1544" y="3076"/>
                    </a:lnTo>
                    <a:lnTo>
                      <a:pt x="1535" y="3114"/>
                    </a:lnTo>
                    <a:lnTo>
                      <a:pt x="1521" y="3151"/>
                    </a:lnTo>
                    <a:lnTo>
                      <a:pt x="1502" y="3185"/>
                    </a:lnTo>
                    <a:lnTo>
                      <a:pt x="1479" y="3215"/>
                    </a:lnTo>
                    <a:lnTo>
                      <a:pt x="1452" y="3242"/>
                    </a:lnTo>
                    <a:lnTo>
                      <a:pt x="1422" y="3265"/>
                    </a:lnTo>
                    <a:lnTo>
                      <a:pt x="1387" y="3283"/>
                    </a:lnTo>
                    <a:lnTo>
                      <a:pt x="1351" y="3297"/>
                    </a:lnTo>
                    <a:lnTo>
                      <a:pt x="1312" y="3305"/>
                    </a:lnTo>
                    <a:lnTo>
                      <a:pt x="1271" y="3308"/>
                    </a:lnTo>
                    <a:lnTo>
                      <a:pt x="276" y="3308"/>
                    </a:lnTo>
                    <a:lnTo>
                      <a:pt x="235" y="3305"/>
                    </a:lnTo>
                    <a:lnTo>
                      <a:pt x="196" y="3297"/>
                    </a:lnTo>
                    <a:lnTo>
                      <a:pt x="160" y="3283"/>
                    </a:lnTo>
                    <a:lnTo>
                      <a:pt x="126" y="3265"/>
                    </a:lnTo>
                    <a:lnTo>
                      <a:pt x="94" y="3242"/>
                    </a:lnTo>
                    <a:lnTo>
                      <a:pt x="67" y="3215"/>
                    </a:lnTo>
                    <a:lnTo>
                      <a:pt x="44" y="3185"/>
                    </a:lnTo>
                    <a:lnTo>
                      <a:pt x="25" y="3151"/>
                    </a:lnTo>
                    <a:lnTo>
                      <a:pt x="12" y="3114"/>
                    </a:lnTo>
                    <a:lnTo>
                      <a:pt x="3" y="3076"/>
                    </a:lnTo>
                    <a:lnTo>
                      <a:pt x="0" y="3037"/>
                    </a:lnTo>
                    <a:lnTo>
                      <a:pt x="0" y="1113"/>
                    </a:lnTo>
                    <a:lnTo>
                      <a:pt x="2" y="1061"/>
                    </a:lnTo>
                    <a:lnTo>
                      <a:pt x="7" y="1014"/>
                    </a:lnTo>
                    <a:lnTo>
                      <a:pt x="17" y="968"/>
                    </a:lnTo>
                    <a:lnTo>
                      <a:pt x="28" y="926"/>
                    </a:lnTo>
                    <a:lnTo>
                      <a:pt x="43" y="886"/>
                    </a:lnTo>
                    <a:lnTo>
                      <a:pt x="60" y="849"/>
                    </a:lnTo>
                    <a:lnTo>
                      <a:pt x="80" y="815"/>
                    </a:lnTo>
                    <a:lnTo>
                      <a:pt x="101" y="783"/>
                    </a:lnTo>
                    <a:lnTo>
                      <a:pt x="124" y="751"/>
                    </a:lnTo>
                    <a:lnTo>
                      <a:pt x="148" y="724"/>
                    </a:lnTo>
                    <a:lnTo>
                      <a:pt x="173" y="697"/>
                    </a:lnTo>
                    <a:lnTo>
                      <a:pt x="198" y="672"/>
                    </a:lnTo>
                    <a:lnTo>
                      <a:pt x="225" y="647"/>
                    </a:lnTo>
                    <a:lnTo>
                      <a:pt x="251" y="624"/>
                    </a:lnTo>
                    <a:lnTo>
                      <a:pt x="277" y="602"/>
                    </a:lnTo>
                    <a:lnTo>
                      <a:pt x="303" y="582"/>
                    </a:lnTo>
                    <a:lnTo>
                      <a:pt x="350" y="543"/>
                    </a:lnTo>
                    <a:lnTo>
                      <a:pt x="357" y="536"/>
                    </a:lnTo>
                    <a:lnTo>
                      <a:pt x="364" y="529"/>
                    </a:lnTo>
                    <a:lnTo>
                      <a:pt x="376" y="511"/>
                    </a:lnTo>
                    <a:lnTo>
                      <a:pt x="383" y="494"/>
                    </a:lnTo>
                    <a:lnTo>
                      <a:pt x="387" y="479"/>
                    </a:lnTo>
                    <a:lnTo>
                      <a:pt x="388" y="463"/>
                    </a:lnTo>
                    <a:lnTo>
                      <a:pt x="387" y="450"/>
                    </a:lnTo>
                    <a:lnTo>
                      <a:pt x="382" y="428"/>
                    </a:lnTo>
                    <a:lnTo>
                      <a:pt x="374" y="406"/>
                    </a:lnTo>
                    <a:lnTo>
                      <a:pt x="360" y="386"/>
                    </a:lnTo>
                    <a:lnTo>
                      <a:pt x="344" y="367"/>
                    </a:lnTo>
                    <a:lnTo>
                      <a:pt x="325" y="351"/>
                    </a:lnTo>
                    <a:lnTo>
                      <a:pt x="306" y="335"/>
                    </a:lnTo>
                    <a:lnTo>
                      <a:pt x="289" y="316"/>
                    </a:lnTo>
                    <a:lnTo>
                      <a:pt x="276" y="294"/>
                    </a:lnTo>
                    <a:lnTo>
                      <a:pt x="266" y="272"/>
                    </a:lnTo>
                    <a:lnTo>
                      <a:pt x="259" y="248"/>
                    </a:lnTo>
                    <a:lnTo>
                      <a:pt x="257" y="223"/>
                    </a:lnTo>
                    <a:lnTo>
                      <a:pt x="257" y="159"/>
                    </a:lnTo>
                    <a:lnTo>
                      <a:pt x="261" y="127"/>
                    </a:lnTo>
                    <a:lnTo>
                      <a:pt x="271" y="97"/>
                    </a:lnTo>
                    <a:lnTo>
                      <a:pt x="286" y="70"/>
                    </a:lnTo>
                    <a:lnTo>
                      <a:pt x="306" y="47"/>
                    </a:lnTo>
                    <a:lnTo>
                      <a:pt x="329" y="27"/>
                    </a:lnTo>
                    <a:lnTo>
                      <a:pt x="356" y="13"/>
                    </a:lnTo>
                    <a:lnTo>
                      <a:pt x="386" y="3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BBD7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82" name="Freeform 270"/>
              <p:cNvSpPr>
                <a:spLocks/>
              </p:cNvSpPr>
              <p:nvPr/>
            </p:nvSpPr>
            <p:spPr bwMode="auto">
              <a:xfrm>
                <a:off x="2087" y="3469"/>
                <a:ext cx="32" cy="13"/>
              </a:xfrm>
              <a:custGeom>
                <a:avLst/>
                <a:gdLst>
                  <a:gd name="T0" fmla="*/ 64 w 323"/>
                  <a:gd name="T1" fmla="*/ 0 h 128"/>
                  <a:gd name="T2" fmla="*/ 323 w 323"/>
                  <a:gd name="T3" fmla="*/ 0 h 128"/>
                  <a:gd name="T4" fmla="*/ 323 w 323"/>
                  <a:gd name="T5" fmla="*/ 128 h 128"/>
                  <a:gd name="T6" fmla="*/ 64 w 323"/>
                  <a:gd name="T7" fmla="*/ 128 h 128"/>
                  <a:gd name="T8" fmla="*/ 48 w 323"/>
                  <a:gd name="T9" fmla="*/ 125 h 128"/>
                  <a:gd name="T10" fmla="*/ 32 w 323"/>
                  <a:gd name="T11" fmla="*/ 119 h 128"/>
                  <a:gd name="T12" fmla="*/ 19 w 323"/>
                  <a:gd name="T13" fmla="*/ 109 h 128"/>
                  <a:gd name="T14" fmla="*/ 9 w 323"/>
                  <a:gd name="T15" fmla="*/ 96 h 128"/>
                  <a:gd name="T16" fmla="*/ 2 w 323"/>
                  <a:gd name="T17" fmla="*/ 81 h 128"/>
                  <a:gd name="T18" fmla="*/ 0 w 323"/>
                  <a:gd name="T19" fmla="*/ 64 h 128"/>
                  <a:gd name="T20" fmla="*/ 2 w 323"/>
                  <a:gd name="T21" fmla="*/ 47 h 128"/>
                  <a:gd name="T22" fmla="*/ 9 w 323"/>
                  <a:gd name="T23" fmla="*/ 32 h 128"/>
                  <a:gd name="T24" fmla="*/ 19 w 323"/>
                  <a:gd name="T25" fmla="*/ 19 h 128"/>
                  <a:gd name="T26" fmla="*/ 32 w 323"/>
                  <a:gd name="T27" fmla="*/ 9 h 128"/>
                  <a:gd name="T28" fmla="*/ 48 w 323"/>
                  <a:gd name="T29" fmla="*/ 2 h 128"/>
                  <a:gd name="T30" fmla="*/ 64 w 323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3" h="128">
                    <a:moveTo>
                      <a:pt x="64" y="0"/>
                    </a:moveTo>
                    <a:lnTo>
                      <a:pt x="323" y="0"/>
                    </a:lnTo>
                    <a:lnTo>
                      <a:pt x="323" y="128"/>
                    </a:lnTo>
                    <a:lnTo>
                      <a:pt x="64" y="128"/>
                    </a:lnTo>
                    <a:lnTo>
                      <a:pt x="48" y="125"/>
                    </a:lnTo>
                    <a:lnTo>
                      <a:pt x="32" y="119"/>
                    </a:lnTo>
                    <a:lnTo>
                      <a:pt x="19" y="109"/>
                    </a:lnTo>
                    <a:lnTo>
                      <a:pt x="9" y="96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8CC9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83" name="Freeform 271"/>
              <p:cNvSpPr>
                <a:spLocks/>
              </p:cNvSpPr>
              <p:nvPr/>
            </p:nvSpPr>
            <p:spPr bwMode="auto">
              <a:xfrm>
                <a:off x="2074" y="3508"/>
                <a:ext cx="45" cy="12"/>
              </a:xfrm>
              <a:custGeom>
                <a:avLst/>
                <a:gdLst>
                  <a:gd name="T0" fmla="*/ 64 w 452"/>
                  <a:gd name="T1" fmla="*/ 0 h 127"/>
                  <a:gd name="T2" fmla="*/ 452 w 452"/>
                  <a:gd name="T3" fmla="*/ 0 h 127"/>
                  <a:gd name="T4" fmla="*/ 452 w 452"/>
                  <a:gd name="T5" fmla="*/ 127 h 127"/>
                  <a:gd name="T6" fmla="*/ 64 w 452"/>
                  <a:gd name="T7" fmla="*/ 127 h 127"/>
                  <a:gd name="T8" fmla="*/ 47 w 452"/>
                  <a:gd name="T9" fmla="*/ 125 h 127"/>
                  <a:gd name="T10" fmla="*/ 32 w 452"/>
                  <a:gd name="T11" fmla="*/ 119 h 127"/>
                  <a:gd name="T12" fmla="*/ 19 w 452"/>
                  <a:gd name="T13" fmla="*/ 108 h 127"/>
                  <a:gd name="T14" fmla="*/ 9 w 452"/>
                  <a:gd name="T15" fmla="*/ 96 h 127"/>
                  <a:gd name="T16" fmla="*/ 2 w 452"/>
                  <a:gd name="T17" fmla="*/ 80 h 127"/>
                  <a:gd name="T18" fmla="*/ 0 w 452"/>
                  <a:gd name="T19" fmla="*/ 64 h 127"/>
                  <a:gd name="T20" fmla="*/ 2 w 452"/>
                  <a:gd name="T21" fmla="*/ 47 h 127"/>
                  <a:gd name="T22" fmla="*/ 9 w 452"/>
                  <a:gd name="T23" fmla="*/ 32 h 127"/>
                  <a:gd name="T24" fmla="*/ 19 w 452"/>
                  <a:gd name="T25" fmla="*/ 19 h 127"/>
                  <a:gd name="T26" fmla="*/ 32 w 452"/>
                  <a:gd name="T27" fmla="*/ 9 h 127"/>
                  <a:gd name="T28" fmla="*/ 47 w 452"/>
                  <a:gd name="T29" fmla="*/ 3 h 127"/>
                  <a:gd name="T30" fmla="*/ 64 w 452"/>
                  <a:gd name="T3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2" h="127">
                    <a:moveTo>
                      <a:pt x="64" y="0"/>
                    </a:moveTo>
                    <a:lnTo>
                      <a:pt x="452" y="0"/>
                    </a:lnTo>
                    <a:lnTo>
                      <a:pt x="452" y="127"/>
                    </a:lnTo>
                    <a:lnTo>
                      <a:pt x="64" y="127"/>
                    </a:lnTo>
                    <a:lnTo>
                      <a:pt x="47" y="125"/>
                    </a:lnTo>
                    <a:lnTo>
                      <a:pt x="32" y="119"/>
                    </a:lnTo>
                    <a:lnTo>
                      <a:pt x="19" y="108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8CC9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84" name="Freeform 272"/>
              <p:cNvSpPr>
                <a:spLocks/>
              </p:cNvSpPr>
              <p:nvPr/>
            </p:nvSpPr>
            <p:spPr bwMode="auto">
              <a:xfrm>
                <a:off x="1865" y="3307"/>
                <a:ext cx="109" cy="36"/>
              </a:xfrm>
              <a:custGeom>
                <a:avLst/>
                <a:gdLst>
                  <a:gd name="T0" fmla="*/ 128 w 1094"/>
                  <a:gd name="T1" fmla="*/ 0 h 360"/>
                  <a:gd name="T2" fmla="*/ 965 w 1094"/>
                  <a:gd name="T3" fmla="*/ 0 h 360"/>
                  <a:gd name="T4" fmla="*/ 991 w 1094"/>
                  <a:gd name="T5" fmla="*/ 2 h 360"/>
                  <a:gd name="T6" fmla="*/ 1015 w 1094"/>
                  <a:gd name="T7" fmla="*/ 9 h 360"/>
                  <a:gd name="T8" fmla="*/ 1037 w 1094"/>
                  <a:gd name="T9" fmla="*/ 22 h 360"/>
                  <a:gd name="T10" fmla="*/ 1056 w 1094"/>
                  <a:gd name="T11" fmla="*/ 37 h 360"/>
                  <a:gd name="T12" fmla="*/ 1072 w 1094"/>
                  <a:gd name="T13" fmla="*/ 56 h 360"/>
                  <a:gd name="T14" fmla="*/ 1083 w 1094"/>
                  <a:gd name="T15" fmla="*/ 78 h 360"/>
                  <a:gd name="T16" fmla="*/ 1091 w 1094"/>
                  <a:gd name="T17" fmla="*/ 102 h 360"/>
                  <a:gd name="T18" fmla="*/ 1094 w 1094"/>
                  <a:gd name="T19" fmla="*/ 128 h 360"/>
                  <a:gd name="T20" fmla="*/ 1094 w 1094"/>
                  <a:gd name="T21" fmla="*/ 232 h 360"/>
                  <a:gd name="T22" fmla="*/ 1091 w 1094"/>
                  <a:gd name="T23" fmla="*/ 258 h 360"/>
                  <a:gd name="T24" fmla="*/ 1083 w 1094"/>
                  <a:gd name="T25" fmla="*/ 282 h 360"/>
                  <a:gd name="T26" fmla="*/ 1072 w 1094"/>
                  <a:gd name="T27" fmla="*/ 304 h 360"/>
                  <a:gd name="T28" fmla="*/ 1056 w 1094"/>
                  <a:gd name="T29" fmla="*/ 322 h 360"/>
                  <a:gd name="T30" fmla="*/ 1037 w 1094"/>
                  <a:gd name="T31" fmla="*/ 338 h 360"/>
                  <a:gd name="T32" fmla="*/ 1015 w 1094"/>
                  <a:gd name="T33" fmla="*/ 349 h 360"/>
                  <a:gd name="T34" fmla="*/ 991 w 1094"/>
                  <a:gd name="T35" fmla="*/ 358 h 360"/>
                  <a:gd name="T36" fmla="*/ 965 w 1094"/>
                  <a:gd name="T37" fmla="*/ 360 h 360"/>
                  <a:gd name="T38" fmla="*/ 128 w 1094"/>
                  <a:gd name="T39" fmla="*/ 360 h 360"/>
                  <a:gd name="T40" fmla="*/ 103 w 1094"/>
                  <a:gd name="T41" fmla="*/ 358 h 360"/>
                  <a:gd name="T42" fmla="*/ 79 w 1094"/>
                  <a:gd name="T43" fmla="*/ 349 h 360"/>
                  <a:gd name="T44" fmla="*/ 56 w 1094"/>
                  <a:gd name="T45" fmla="*/ 338 h 360"/>
                  <a:gd name="T46" fmla="*/ 38 w 1094"/>
                  <a:gd name="T47" fmla="*/ 322 h 360"/>
                  <a:gd name="T48" fmla="*/ 22 w 1094"/>
                  <a:gd name="T49" fmla="*/ 304 h 360"/>
                  <a:gd name="T50" fmla="*/ 9 w 1094"/>
                  <a:gd name="T51" fmla="*/ 282 h 360"/>
                  <a:gd name="T52" fmla="*/ 2 w 1094"/>
                  <a:gd name="T53" fmla="*/ 258 h 360"/>
                  <a:gd name="T54" fmla="*/ 0 w 1094"/>
                  <a:gd name="T55" fmla="*/ 232 h 360"/>
                  <a:gd name="T56" fmla="*/ 0 w 1094"/>
                  <a:gd name="T57" fmla="*/ 128 h 360"/>
                  <a:gd name="T58" fmla="*/ 2 w 1094"/>
                  <a:gd name="T59" fmla="*/ 102 h 360"/>
                  <a:gd name="T60" fmla="*/ 9 w 1094"/>
                  <a:gd name="T61" fmla="*/ 78 h 360"/>
                  <a:gd name="T62" fmla="*/ 22 w 1094"/>
                  <a:gd name="T63" fmla="*/ 56 h 360"/>
                  <a:gd name="T64" fmla="*/ 38 w 1094"/>
                  <a:gd name="T65" fmla="*/ 37 h 360"/>
                  <a:gd name="T66" fmla="*/ 56 w 1094"/>
                  <a:gd name="T67" fmla="*/ 22 h 360"/>
                  <a:gd name="T68" fmla="*/ 79 w 1094"/>
                  <a:gd name="T69" fmla="*/ 9 h 360"/>
                  <a:gd name="T70" fmla="*/ 103 w 1094"/>
                  <a:gd name="T71" fmla="*/ 2 h 360"/>
                  <a:gd name="T72" fmla="*/ 128 w 1094"/>
                  <a:gd name="T73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4" h="360">
                    <a:moveTo>
                      <a:pt x="128" y="0"/>
                    </a:moveTo>
                    <a:lnTo>
                      <a:pt x="965" y="0"/>
                    </a:lnTo>
                    <a:lnTo>
                      <a:pt x="991" y="2"/>
                    </a:lnTo>
                    <a:lnTo>
                      <a:pt x="1015" y="9"/>
                    </a:lnTo>
                    <a:lnTo>
                      <a:pt x="1037" y="22"/>
                    </a:lnTo>
                    <a:lnTo>
                      <a:pt x="1056" y="37"/>
                    </a:lnTo>
                    <a:lnTo>
                      <a:pt x="1072" y="56"/>
                    </a:lnTo>
                    <a:lnTo>
                      <a:pt x="1083" y="78"/>
                    </a:lnTo>
                    <a:lnTo>
                      <a:pt x="1091" y="102"/>
                    </a:lnTo>
                    <a:lnTo>
                      <a:pt x="1094" y="128"/>
                    </a:lnTo>
                    <a:lnTo>
                      <a:pt x="1094" y="232"/>
                    </a:lnTo>
                    <a:lnTo>
                      <a:pt x="1091" y="258"/>
                    </a:lnTo>
                    <a:lnTo>
                      <a:pt x="1083" y="282"/>
                    </a:lnTo>
                    <a:lnTo>
                      <a:pt x="1072" y="304"/>
                    </a:lnTo>
                    <a:lnTo>
                      <a:pt x="1056" y="322"/>
                    </a:lnTo>
                    <a:lnTo>
                      <a:pt x="1037" y="338"/>
                    </a:lnTo>
                    <a:lnTo>
                      <a:pt x="1015" y="349"/>
                    </a:lnTo>
                    <a:lnTo>
                      <a:pt x="991" y="358"/>
                    </a:lnTo>
                    <a:lnTo>
                      <a:pt x="965" y="360"/>
                    </a:lnTo>
                    <a:lnTo>
                      <a:pt x="128" y="360"/>
                    </a:lnTo>
                    <a:lnTo>
                      <a:pt x="103" y="358"/>
                    </a:lnTo>
                    <a:lnTo>
                      <a:pt x="79" y="349"/>
                    </a:lnTo>
                    <a:lnTo>
                      <a:pt x="56" y="338"/>
                    </a:lnTo>
                    <a:lnTo>
                      <a:pt x="38" y="322"/>
                    </a:lnTo>
                    <a:lnTo>
                      <a:pt x="22" y="304"/>
                    </a:lnTo>
                    <a:lnTo>
                      <a:pt x="9" y="282"/>
                    </a:lnTo>
                    <a:lnTo>
                      <a:pt x="2" y="258"/>
                    </a:lnTo>
                    <a:lnTo>
                      <a:pt x="0" y="232"/>
                    </a:lnTo>
                    <a:lnTo>
                      <a:pt x="0" y="128"/>
                    </a:lnTo>
                    <a:lnTo>
                      <a:pt x="2" y="102"/>
                    </a:lnTo>
                    <a:lnTo>
                      <a:pt x="9" y="78"/>
                    </a:lnTo>
                    <a:lnTo>
                      <a:pt x="22" y="56"/>
                    </a:lnTo>
                    <a:lnTo>
                      <a:pt x="38" y="37"/>
                    </a:lnTo>
                    <a:lnTo>
                      <a:pt x="56" y="22"/>
                    </a:lnTo>
                    <a:lnTo>
                      <a:pt x="79" y="9"/>
                    </a:lnTo>
                    <a:lnTo>
                      <a:pt x="103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AF5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85" name="Freeform 273"/>
              <p:cNvSpPr>
                <a:spLocks/>
              </p:cNvSpPr>
              <p:nvPr/>
            </p:nvSpPr>
            <p:spPr bwMode="auto">
              <a:xfrm>
                <a:off x="2087" y="3533"/>
                <a:ext cx="32" cy="13"/>
              </a:xfrm>
              <a:custGeom>
                <a:avLst/>
                <a:gdLst>
                  <a:gd name="T0" fmla="*/ 64 w 323"/>
                  <a:gd name="T1" fmla="*/ 0 h 128"/>
                  <a:gd name="T2" fmla="*/ 323 w 323"/>
                  <a:gd name="T3" fmla="*/ 0 h 128"/>
                  <a:gd name="T4" fmla="*/ 323 w 323"/>
                  <a:gd name="T5" fmla="*/ 128 h 128"/>
                  <a:gd name="T6" fmla="*/ 64 w 323"/>
                  <a:gd name="T7" fmla="*/ 128 h 128"/>
                  <a:gd name="T8" fmla="*/ 48 w 323"/>
                  <a:gd name="T9" fmla="*/ 126 h 128"/>
                  <a:gd name="T10" fmla="*/ 32 w 323"/>
                  <a:gd name="T11" fmla="*/ 120 h 128"/>
                  <a:gd name="T12" fmla="*/ 19 w 323"/>
                  <a:gd name="T13" fmla="*/ 109 h 128"/>
                  <a:gd name="T14" fmla="*/ 9 w 323"/>
                  <a:gd name="T15" fmla="*/ 97 h 128"/>
                  <a:gd name="T16" fmla="*/ 2 w 323"/>
                  <a:gd name="T17" fmla="*/ 81 h 128"/>
                  <a:gd name="T18" fmla="*/ 0 w 323"/>
                  <a:gd name="T19" fmla="*/ 65 h 128"/>
                  <a:gd name="T20" fmla="*/ 2 w 323"/>
                  <a:gd name="T21" fmla="*/ 47 h 128"/>
                  <a:gd name="T22" fmla="*/ 9 w 323"/>
                  <a:gd name="T23" fmla="*/ 32 h 128"/>
                  <a:gd name="T24" fmla="*/ 19 w 323"/>
                  <a:gd name="T25" fmla="*/ 19 h 128"/>
                  <a:gd name="T26" fmla="*/ 32 w 323"/>
                  <a:gd name="T27" fmla="*/ 10 h 128"/>
                  <a:gd name="T28" fmla="*/ 48 w 323"/>
                  <a:gd name="T29" fmla="*/ 2 h 128"/>
                  <a:gd name="T30" fmla="*/ 64 w 323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3" h="128">
                    <a:moveTo>
                      <a:pt x="64" y="0"/>
                    </a:moveTo>
                    <a:lnTo>
                      <a:pt x="323" y="0"/>
                    </a:lnTo>
                    <a:lnTo>
                      <a:pt x="323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20"/>
                    </a:lnTo>
                    <a:lnTo>
                      <a:pt x="19" y="109"/>
                    </a:lnTo>
                    <a:lnTo>
                      <a:pt x="9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8CC9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86" name="Freeform 274"/>
              <p:cNvSpPr>
                <a:spLocks/>
              </p:cNvSpPr>
              <p:nvPr/>
            </p:nvSpPr>
            <p:spPr bwMode="auto">
              <a:xfrm>
                <a:off x="1848" y="3456"/>
                <a:ext cx="142" cy="176"/>
              </a:xfrm>
              <a:custGeom>
                <a:avLst/>
                <a:gdLst>
                  <a:gd name="T0" fmla="*/ 1115 w 1418"/>
                  <a:gd name="T1" fmla="*/ 0 h 1760"/>
                  <a:gd name="T2" fmla="*/ 1165 w 1418"/>
                  <a:gd name="T3" fmla="*/ 1 h 1760"/>
                  <a:gd name="T4" fmla="*/ 1215 w 1418"/>
                  <a:gd name="T5" fmla="*/ 6 h 1760"/>
                  <a:gd name="T6" fmla="*/ 1264 w 1418"/>
                  <a:gd name="T7" fmla="*/ 15 h 1760"/>
                  <a:gd name="T8" fmla="*/ 1315 w 1418"/>
                  <a:gd name="T9" fmla="*/ 26 h 1760"/>
                  <a:gd name="T10" fmla="*/ 1366 w 1418"/>
                  <a:gd name="T11" fmla="*/ 42 h 1760"/>
                  <a:gd name="T12" fmla="*/ 1418 w 1418"/>
                  <a:gd name="T13" fmla="*/ 61 h 1760"/>
                  <a:gd name="T14" fmla="*/ 1418 w 1418"/>
                  <a:gd name="T15" fmla="*/ 1552 h 1760"/>
                  <a:gd name="T16" fmla="*/ 1415 w 1418"/>
                  <a:gd name="T17" fmla="*/ 1585 h 1760"/>
                  <a:gd name="T18" fmla="*/ 1408 w 1418"/>
                  <a:gd name="T19" fmla="*/ 1617 h 1760"/>
                  <a:gd name="T20" fmla="*/ 1394 w 1418"/>
                  <a:gd name="T21" fmla="*/ 1647 h 1760"/>
                  <a:gd name="T22" fmla="*/ 1377 w 1418"/>
                  <a:gd name="T23" fmla="*/ 1674 h 1760"/>
                  <a:gd name="T24" fmla="*/ 1356 w 1418"/>
                  <a:gd name="T25" fmla="*/ 1699 h 1760"/>
                  <a:gd name="T26" fmla="*/ 1331 w 1418"/>
                  <a:gd name="T27" fmla="*/ 1720 h 1760"/>
                  <a:gd name="T28" fmla="*/ 1304 w 1418"/>
                  <a:gd name="T29" fmla="*/ 1736 h 1760"/>
                  <a:gd name="T30" fmla="*/ 1274 w 1418"/>
                  <a:gd name="T31" fmla="*/ 1750 h 1760"/>
                  <a:gd name="T32" fmla="*/ 1241 w 1418"/>
                  <a:gd name="T33" fmla="*/ 1757 h 1760"/>
                  <a:gd name="T34" fmla="*/ 1206 w 1418"/>
                  <a:gd name="T35" fmla="*/ 1760 h 1760"/>
                  <a:gd name="T36" fmla="*/ 212 w 1418"/>
                  <a:gd name="T37" fmla="*/ 1760 h 1760"/>
                  <a:gd name="T38" fmla="*/ 177 w 1418"/>
                  <a:gd name="T39" fmla="*/ 1757 h 1760"/>
                  <a:gd name="T40" fmla="*/ 145 w 1418"/>
                  <a:gd name="T41" fmla="*/ 1750 h 1760"/>
                  <a:gd name="T42" fmla="*/ 114 w 1418"/>
                  <a:gd name="T43" fmla="*/ 1736 h 1760"/>
                  <a:gd name="T44" fmla="*/ 87 w 1418"/>
                  <a:gd name="T45" fmla="*/ 1720 h 1760"/>
                  <a:gd name="T46" fmla="*/ 62 w 1418"/>
                  <a:gd name="T47" fmla="*/ 1699 h 1760"/>
                  <a:gd name="T48" fmla="*/ 41 w 1418"/>
                  <a:gd name="T49" fmla="*/ 1674 h 1760"/>
                  <a:gd name="T50" fmla="*/ 24 w 1418"/>
                  <a:gd name="T51" fmla="*/ 1647 h 1760"/>
                  <a:gd name="T52" fmla="*/ 12 w 1418"/>
                  <a:gd name="T53" fmla="*/ 1617 h 1760"/>
                  <a:gd name="T54" fmla="*/ 3 w 1418"/>
                  <a:gd name="T55" fmla="*/ 1585 h 1760"/>
                  <a:gd name="T56" fmla="*/ 0 w 1418"/>
                  <a:gd name="T57" fmla="*/ 1552 h 1760"/>
                  <a:gd name="T58" fmla="*/ 0 w 1418"/>
                  <a:gd name="T59" fmla="*/ 114 h 1760"/>
                  <a:gd name="T60" fmla="*/ 62 w 1418"/>
                  <a:gd name="T61" fmla="*/ 136 h 1760"/>
                  <a:gd name="T62" fmla="*/ 122 w 1418"/>
                  <a:gd name="T63" fmla="*/ 154 h 1760"/>
                  <a:gd name="T64" fmla="*/ 180 w 1418"/>
                  <a:gd name="T65" fmla="*/ 167 h 1760"/>
                  <a:gd name="T66" fmla="*/ 236 w 1418"/>
                  <a:gd name="T67" fmla="*/ 177 h 1760"/>
                  <a:gd name="T68" fmla="*/ 291 w 1418"/>
                  <a:gd name="T69" fmla="*/ 184 h 1760"/>
                  <a:gd name="T70" fmla="*/ 345 w 1418"/>
                  <a:gd name="T71" fmla="*/ 186 h 1760"/>
                  <a:gd name="T72" fmla="*/ 406 w 1418"/>
                  <a:gd name="T73" fmla="*/ 184 h 1760"/>
                  <a:gd name="T74" fmla="*/ 467 w 1418"/>
                  <a:gd name="T75" fmla="*/ 176 h 1760"/>
                  <a:gd name="T76" fmla="*/ 529 w 1418"/>
                  <a:gd name="T77" fmla="*/ 164 h 1760"/>
                  <a:gd name="T78" fmla="*/ 592 w 1418"/>
                  <a:gd name="T79" fmla="*/ 147 h 1760"/>
                  <a:gd name="T80" fmla="*/ 658 w 1418"/>
                  <a:gd name="T81" fmla="*/ 125 h 1760"/>
                  <a:gd name="T82" fmla="*/ 727 w 1418"/>
                  <a:gd name="T83" fmla="*/ 98 h 1760"/>
                  <a:gd name="T84" fmla="*/ 790 w 1418"/>
                  <a:gd name="T85" fmla="*/ 73 h 1760"/>
                  <a:gd name="T86" fmla="*/ 849 w 1418"/>
                  <a:gd name="T87" fmla="*/ 51 h 1760"/>
                  <a:gd name="T88" fmla="*/ 906 w 1418"/>
                  <a:gd name="T89" fmla="*/ 33 h 1760"/>
                  <a:gd name="T90" fmla="*/ 961 w 1418"/>
                  <a:gd name="T91" fmla="*/ 20 h 1760"/>
                  <a:gd name="T92" fmla="*/ 1013 w 1418"/>
                  <a:gd name="T93" fmla="*/ 10 h 1760"/>
                  <a:gd name="T94" fmla="*/ 1065 w 1418"/>
                  <a:gd name="T95" fmla="*/ 3 h 1760"/>
                  <a:gd name="T96" fmla="*/ 1115 w 1418"/>
                  <a:gd name="T97" fmla="*/ 0 h 1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18" h="1760">
                    <a:moveTo>
                      <a:pt x="1115" y="0"/>
                    </a:moveTo>
                    <a:lnTo>
                      <a:pt x="1165" y="1"/>
                    </a:lnTo>
                    <a:lnTo>
                      <a:pt x="1215" y="6"/>
                    </a:lnTo>
                    <a:lnTo>
                      <a:pt x="1264" y="15"/>
                    </a:lnTo>
                    <a:lnTo>
                      <a:pt x="1315" y="26"/>
                    </a:lnTo>
                    <a:lnTo>
                      <a:pt x="1366" y="42"/>
                    </a:lnTo>
                    <a:lnTo>
                      <a:pt x="1418" y="61"/>
                    </a:lnTo>
                    <a:lnTo>
                      <a:pt x="1418" y="1552"/>
                    </a:lnTo>
                    <a:lnTo>
                      <a:pt x="1415" y="1585"/>
                    </a:lnTo>
                    <a:lnTo>
                      <a:pt x="1408" y="1617"/>
                    </a:lnTo>
                    <a:lnTo>
                      <a:pt x="1394" y="1647"/>
                    </a:lnTo>
                    <a:lnTo>
                      <a:pt x="1377" y="1674"/>
                    </a:lnTo>
                    <a:lnTo>
                      <a:pt x="1356" y="1699"/>
                    </a:lnTo>
                    <a:lnTo>
                      <a:pt x="1331" y="1720"/>
                    </a:lnTo>
                    <a:lnTo>
                      <a:pt x="1304" y="1736"/>
                    </a:lnTo>
                    <a:lnTo>
                      <a:pt x="1274" y="1750"/>
                    </a:lnTo>
                    <a:lnTo>
                      <a:pt x="1241" y="1757"/>
                    </a:lnTo>
                    <a:lnTo>
                      <a:pt x="1206" y="1760"/>
                    </a:lnTo>
                    <a:lnTo>
                      <a:pt x="212" y="1760"/>
                    </a:lnTo>
                    <a:lnTo>
                      <a:pt x="177" y="1757"/>
                    </a:lnTo>
                    <a:lnTo>
                      <a:pt x="145" y="1750"/>
                    </a:lnTo>
                    <a:lnTo>
                      <a:pt x="114" y="1736"/>
                    </a:lnTo>
                    <a:lnTo>
                      <a:pt x="87" y="1720"/>
                    </a:lnTo>
                    <a:lnTo>
                      <a:pt x="62" y="1699"/>
                    </a:lnTo>
                    <a:lnTo>
                      <a:pt x="41" y="1674"/>
                    </a:lnTo>
                    <a:lnTo>
                      <a:pt x="24" y="1647"/>
                    </a:lnTo>
                    <a:lnTo>
                      <a:pt x="12" y="1617"/>
                    </a:lnTo>
                    <a:lnTo>
                      <a:pt x="3" y="1585"/>
                    </a:lnTo>
                    <a:lnTo>
                      <a:pt x="0" y="1552"/>
                    </a:lnTo>
                    <a:lnTo>
                      <a:pt x="0" y="114"/>
                    </a:lnTo>
                    <a:lnTo>
                      <a:pt x="62" y="136"/>
                    </a:lnTo>
                    <a:lnTo>
                      <a:pt x="122" y="154"/>
                    </a:lnTo>
                    <a:lnTo>
                      <a:pt x="180" y="167"/>
                    </a:lnTo>
                    <a:lnTo>
                      <a:pt x="236" y="177"/>
                    </a:lnTo>
                    <a:lnTo>
                      <a:pt x="291" y="184"/>
                    </a:lnTo>
                    <a:lnTo>
                      <a:pt x="345" y="186"/>
                    </a:lnTo>
                    <a:lnTo>
                      <a:pt x="406" y="184"/>
                    </a:lnTo>
                    <a:lnTo>
                      <a:pt x="467" y="176"/>
                    </a:lnTo>
                    <a:lnTo>
                      <a:pt x="529" y="164"/>
                    </a:lnTo>
                    <a:lnTo>
                      <a:pt x="592" y="147"/>
                    </a:lnTo>
                    <a:lnTo>
                      <a:pt x="658" y="125"/>
                    </a:lnTo>
                    <a:lnTo>
                      <a:pt x="727" y="98"/>
                    </a:lnTo>
                    <a:lnTo>
                      <a:pt x="790" y="73"/>
                    </a:lnTo>
                    <a:lnTo>
                      <a:pt x="849" y="51"/>
                    </a:lnTo>
                    <a:lnTo>
                      <a:pt x="906" y="33"/>
                    </a:lnTo>
                    <a:lnTo>
                      <a:pt x="961" y="20"/>
                    </a:lnTo>
                    <a:lnTo>
                      <a:pt x="1013" y="10"/>
                    </a:lnTo>
                    <a:lnTo>
                      <a:pt x="1065" y="3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687" name="Group 277"/>
            <p:cNvGrpSpPr>
              <a:grpSpLocks noChangeAspect="1"/>
            </p:cNvGrpSpPr>
            <p:nvPr/>
          </p:nvGrpSpPr>
          <p:grpSpPr bwMode="auto">
            <a:xfrm>
              <a:off x="4541044" y="3640742"/>
              <a:ext cx="569913" cy="511175"/>
              <a:chOff x="642" y="2395"/>
              <a:chExt cx="359" cy="322"/>
            </a:xfrm>
            <a:effectLst>
              <a:outerShdw blurRad="88900" dist="63500" dir="6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88" name="Freeform 279"/>
              <p:cNvSpPr>
                <a:spLocks/>
              </p:cNvSpPr>
              <p:nvPr/>
            </p:nvSpPr>
            <p:spPr bwMode="auto">
              <a:xfrm>
                <a:off x="800" y="2423"/>
                <a:ext cx="48" cy="49"/>
              </a:xfrm>
              <a:custGeom>
                <a:avLst/>
                <a:gdLst>
                  <a:gd name="T0" fmla="*/ 245 w 479"/>
                  <a:gd name="T1" fmla="*/ 0 h 440"/>
                  <a:gd name="T2" fmla="*/ 278 w 479"/>
                  <a:gd name="T3" fmla="*/ 5 h 440"/>
                  <a:gd name="T4" fmla="*/ 310 w 479"/>
                  <a:gd name="T5" fmla="*/ 14 h 440"/>
                  <a:gd name="T6" fmla="*/ 341 w 479"/>
                  <a:gd name="T7" fmla="*/ 28 h 440"/>
                  <a:gd name="T8" fmla="*/ 372 w 479"/>
                  <a:gd name="T9" fmla="*/ 47 h 440"/>
                  <a:gd name="T10" fmla="*/ 402 w 479"/>
                  <a:gd name="T11" fmla="*/ 72 h 440"/>
                  <a:gd name="T12" fmla="*/ 428 w 479"/>
                  <a:gd name="T13" fmla="*/ 99 h 440"/>
                  <a:gd name="T14" fmla="*/ 449 w 479"/>
                  <a:gd name="T15" fmla="*/ 127 h 440"/>
                  <a:gd name="T16" fmla="*/ 466 w 479"/>
                  <a:gd name="T17" fmla="*/ 156 h 440"/>
                  <a:gd name="T18" fmla="*/ 476 w 479"/>
                  <a:gd name="T19" fmla="*/ 185 h 440"/>
                  <a:gd name="T20" fmla="*/ 479 w 479"/>
                  <a:gd name="T21" fmla="*/ 215 h 440"/>
                  <a:gd name="T22" fmla="*/ 478 w 479"/>
                  <a:gd name="T23" fmla="*/ 244 h 440"/>
                  <a:gd name="T24" fmla="*/ 470 w 479"/>
                  <a:gd name="T25" fmla="*/ 272 h 440"/>
                  <a:gd name="T26" fmla="*/ 457 w 479"/>
                  <a:gd name="T27" fmla="*/ 301 h 440"/>
                  <a:gd name="T28" fmla="*/ 437 w 479"/>
                  <a:gd name="T29" fmla="*/ 330 h 440"/>
                  <a:gd name="T30" fmla="*/ 411 w 479"/>
                  <a:gd name="T31" fmla="*/ 357 h 440"/>
                  <a:gd name="T32" fmla="*/ 386 w 479"/>
                  <a:gd name="T33" fmla="*/ 376 h 440"/>
                  <a:gd name="T34" fmla="*/ 357 w 479"/>
                  <a:gd name="T35" fmla="*/ 392 h 440"/>
                  <a:gd name="T36" fmla="*/ 325 w 479"/>
                  <a:gd name="T37" fmla="*/ 406 h 440"/>
                  <a:gd name="T38" fmla="*/ 292 w 479"/>
                  <a:gd name="T39" fmla="*/ 419 h 440"/>
                  <a:gd name="T40" fmla="*/ 258 w 479"/>
                  <a:gd name="T41" fmla="*/ 428 h 440"/>
                  <a:gd name="T42" fmla="*/ 222 w 479"/>
                  <a:gd name="T43" fmla="*/ 434 h 440"/>
                  <a:gd name="T44" fmla="*/ 187 w 479"/>
                  <a:gd name="T45" fmla="*/ 438 h 440"/>
                  <a:gd name="T46" fmla="*/ 153 w 479"/>
                  <a:gd name="T47" fmla="*/ 440 h 440"/>
                  <a:gd name="T48" fmla="*/ 121 w 479"/>
                  <a:gd name="T49" fmla="*/ 439 h 440"/>
                  <a:gd name="T50" fmla="*/ 92 w 479"/>
                  <a:gd name="T51" fmla="*/ 436 h 440"/>
                  <a:gd name="T52" fmla="*/ 67 w 479"/>
                  <a:gd name="T53" fmla="*/ 430 h 440"/>
                  <a:gd name="T54" fmla="*/ 46 w 479"/>
                  <a:gd name="T55" fmla="*/ 422 h 440"/>
                  <a:gd name="T56" fmla="*/ 30 w 479"/>
                  <a:gd name="T57" fmla="*/ 410 h 440"/>
                  <a:gd name="T58" fmla="*/ 19 w 479"/>
                  <a:gd name="T59" fmla="*/ 397 h 440"/>
                  <a:gd name="T60" fmla="*/ 10 w 479"/>
                  <a:gd name="T61" fmla="*/ 378 h 440"/>
                  <a:gd name="T62" fmla="*/ 5 w 479"/>
                  <a:gd name="T63" fmla="*/ 355 h 440"/>
                  <a:gd name="T64" fmla="*/ 1 w 479"/>
                  <a:gd name="T65" fmla="*/ 329 h 440"/>
                  <a:gd name="T66" fmla="*/ 0 w 479"/>
                  <a:gd name="T67" fmla="*/ 300 h 440"/>
                  <a:gd name="T68" fmla="*/ 1 w 479"/>
                  <a:gd name="T69" fmla="*/ 269 h 440"/>
                  <a:gd name="T70" fmla="*/ 6 w 479"/>
                  <a:gd name="T71" fmla="*/ 237 h 440"/>
                  <a:gd name="T72" fmla="*/ 12 w 479"/>
                  <a:gd name="T73" fmla="*/ 204 h 440"/>
                  <a:gd name="T74" fmla="*/ 22 w 479"/>
                  <a:gd name="T75" fmla="*/ 172 h 440"/>
                  <a:gd name="T76" fmla="*/ 35 w 479"/>
                  <a:gd name="T77" fmla="*/ 142 h 440"/>
                  <a:gd name="T78" fmla="*/ 50 w 479"/>
                  <a:gd name="T79" fmla="*/ 113 h 440"/>
                  <a:gd name="T80" fmla="*/ 68 w 479"/>
                  <a:gd name="T81" fmla="*/ 86 h 440"/>
                  <a:gd name="T82" fmla="*/ 89 w 479"/>
                  <a:gd name="T83" fmla="*/ 64 h 440"/>
                  <a:gd name="T84" fmla="*/ 119 w 479"/>
                  <a:gd name="T85" fmla="*/ 40 h 440"/>
                  <a:gd name="T86" fmla="*/ 150 w 479"/>
                  <a:gd name="T87" fmla="*/ 22 h 440"/>
                  <a:gd name="T88" fmla="*/ 181 w 479"/>
                  <a:gd name="T89" fmla="*/ 10 h 440"/>
                  <a:gd name="T90" fmla="*/ 213 w 479"/>
                  <a:gd name="T91" fmla="*/ 3 h 440"/>
                  <a:gd name="T92" fmla="*/ 245 w 479"/>
                  <a:gd name="T93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79" h="440">
                    <a:moveTo>
                      <a:pt x="245" y="0"/>
                    </a:moveTo>
                    <a:lnTo>
                      <a:pt x="278" y="5"/>
                    </a:lnTo>
                    <a:lnTo>
                      <a:pt x="310" y="14"/>
                    </a:lnTo>
                    <a:lnTo>
                      <a:pt x="341" y="28"/>
                    </a:lnTo>
                    <a:lnTo>
                      <a:pt x="372" y="47"/>
                    </a:lnTo>
                    <a:lnTo>
                      <a:pt x="402" y="72"/>
                    </a:lnTo>
                    <a:lnTo>
                      <a:pt x="428" y="99"/>
                    </a:lnTo>
                    <a:lnTo>
                      <a:pt x="449" y="127"/>
                    </a:lnTo>
                    <a:lnTo>
                      <a:pt x="466" y="156"/>
                    </a:lnTo>
                    <a:lnTo>
                      <a:pt x="476" y="185"/>
                    </a:lnTo>
                    <a:lnTo>
                      <a:pt x="479" y="215"/>
                    </a:lnTo>
                    <a:lnTo>
                      <a:pt x="478" y="244"/>
                    </a:lnTo>
                    <a:lnTo>
                      <a:pt x="470" y="272"/>
                    </a:lnTo>
                    <a:lnTo>
                      <a:pt x="457" y="301"/>
                    </a:lnTo>
                    <a:lnTo>
                      <a:pt x="437" y="330"/>
                    </a:lnTo>
                    <a:lnTo>
                      <a:pt x="411" y="357"/>
                    </a:lnTo>
                    <a:lnTo>
                      <a:pt x="386" y="376"/>
                    </a:lnTo>
                    <a:lnTo>
                      <a:pt x="357" y="392"/>
                    </a:lnTo>
                    <a:lnTo>
                      <a:pt x="325" y="406"/>
                    </a:lnTo>
                    <a:lnTo>
                      <a:pt x="292" y="419"/>
                    </a:lnTo>
                    <a:lnTo>
                      <a:pt x="258" y="428"/>
                    </a:lnTo>
                    <a:lnTo>
                      <a:pt x="222" y="434"/>
                    </a:lnTo>
                    <a:lnTo>
                      <a:pt x="187" y="438"/>
                    </a:lnTo>
                    <a:lnTo>
                      <a:pt x="153" y="440"/>
                    </a:lnTo>
                    <a:lnTo>
                      <a:pt x="121" y="439"/>
                    </a:lnTo>
                    <a:lnTo>
                      <a:pt x="92" y="436"/>
                    </a:lnTo>
                    <a:lnTo>
                      <a:pt x="67" y="430"/>
                    </a:lnTo>
                    <a:lnTo>
                      <a:pt x="46" y="422"/>
                    </a:lnTo>
                    <a:lnTo>
                      <a:pt x="30" y="410"/>
                    </a:lnTo>
                    <a:lnTo>
                      <a:pt x="19" y="397"/>
                    </a:lnTo>
                    <a:lnTo>
                      <a:pt x="10" y="378"/>
                    </a:lnTo>
                    <a:lnTo>
                      <a:pt x="5" y="355"/>
                    </a:lnTo>
                    <a:lnTo>
                      <a:pt x="1" y="329"/>
                    </a:lnTo>
                    <a:lnTo>
                      <a:pt x="0" y="300"/>
                    </a:lnTo>
                    <a:lnTo>
                      <a:pt x="1" y="269"/>
                    </a:lnTo>
                    <a:lnTo>
                      <a:pt x="6" y="237"/>
                    </a:lnTo>
                    <a:lnTo>
                      <a:pt x="12" y="204"/>
                    </a:lnTo>
                    <a:lnTo>
                      <a:pt x="22" y="172"/>
                    </a:lnTo>
                    <a:lnTo>
                      <a:pt x="35" y="142"/>
                    </a:lnTo>
                    <a:lnTo>
                      <a:pt x="50" y="113"/>
                    </a:lnTo>
                    <a:lnTo>
                      <a:pt x="68" y="86"/>
                    </a:lnTo>
                    <a:lnTo>
                      <a:pt x="89" y="64"/>
                    </a:lnTo>
                    <a:lnTo>
                      <a:pt x="119" y="40"/>
                    </a:lnTo>
                    <a:lnTo>
                      <a:pt x="150" y="22"/>
                    </a:lnTo>
                    <a:lnTo>
                      <a:pt x="181" y="10"/>
                    </a:lnTo>
                    <a:lnTo>
                      <a:pt x="213" y="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D75A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89" name="Rectangle 280"/>
              <p:cNvSpPr>
                <a:spLocks noChangeArrowheads="1"/>
              </p:cNvSpPr>
              <p:nvPr/>
            </p:nvSpPr>
            <p:spPr bwMode="auto">
              <a:xfrm>
                <a:off x="689" y="2699"/>
                <a:ext cx="261" cy="18"/>
              </a:xfrm>
              <a:prstGeom prst="rect">
                <a:avLst/>
              </a:prstGeom>
              <a:solidFill>
                <a:srgbClr val="C9C9C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0" name="Freeform 281"/>
              <p:cNvSpPr>
                <a:spLocks/>
              </p:cNvSpPr>
              <p:nvPr/>
            </p:nvSpPr>
            <p:spPr bwMode="auto">
              <a:xfrm>
                <a:off x="642" y="2659"/>
                <a:ext cx="359" cy="40"/>
              </a:xfrm>
              <a:custGeom>
                <a:avLst/>
                <a:gdLst>
                  <a:gd name="T0" fmla="*/ 41 w 3588"/>
                  <a:gd name="T1" fmla="*/ 0 h 359"/>
                  <a:gd name="T2" fmla="*/ 3547 w 3588"/>
                  <a:gd name="T3" fmla="*/ 0 h 359"/>
                  <a:gd name="T4" fmla="*/ 3562 w 3588"/>
                  <a:gd name="T5" fmla="*/ 3 h 359"/>
                  <a:gd name="T6" fmla="*/ 3573 w 3588"/>
                  <a:gd name="T7" fmla="*/ 9 h 359"/>
                  <a:gd name="T8" fmla="*/ 3582 w 3588"/>
                  <a:gd name="T9" fmla="*/ 19 h 359"/>
                  <a:gd name="T10" fmla="*/ 3587 w 3588"/>
                  <a:gd name="T11" fmla="*/ 30 h 359"/>
                  <a:gd name="T12" fmla="*/ 3588 w 3588"/>
                  <a:gd name="T13" fmla="*/ 44 h 359"/>
                  <a:gd name="T14" fmla="*/ 3582 w 3588"/>
                  <a:gd name="T15" fmla="*/ 55 h 359"/>
                  <a:gd name="T16" fmla="*/ 3573 w 3588"/>
                  <a:gd name="T17" fmla="*/ 66 h 359"/>
                  <a:gd name="T18" fmla="*/ 3288 w 3588"/>
                  <a:gd name="T19" fmla="*/ 351 h 359"/>
                  <a:gd name="T20" fmla="*/ 3276 w 3588"/>
                  <a:gd name="T21" fmla="*/ 357 h 359"/>
                  <a:gd name="T22" fmla="*/ 3263 w 3588"/>
                  <a:gd name="T23" fmla="*/ 359 h 359"/>
                  <a:gd name="T24" fmla="*/ 278 w 3588"/>
                  <a:gd name="T25" fmla="*/ 359 h 359"/>
                  <a:gd name="T26" fmla="*/ 263 w 3588"/>
                  <a:gd name="T27" fmla="*/ 357 h 359"/>
                  <a:gd name="T28" fmla="*/ 250 w 3588"/>
                  <a:gd name="T29" fmla="*/ 349 h 359"/>
                  <a:gd name="T30" fmla="*/ 12 w 3588"/>
                  <a:gd name="T31" fmla="*/ 64 h 359"/>
                  <a:gd name="T32" fmla="*/ 3 w 3588"/>
                  <a:gd name="T33" fmla="*/ 53 h 359"/>
                  <a:gd name="T34" fmla="*/ 0 w 3588"/>
                  <a:gd name="T35" fmla="*/ 41 h 359"/>
                  <a:gd name="T36" fmla="*/ 1 w 3588"/>
                  <a:gd name="T37" fmla="*/ 29 h 359"/>
                  <a:gd name="T38" fmla="*/ 6 w 3588"/>
                  <a:gd name="T39" fmla="*/ 18 h 359"/>
                  <a:gd name="T40" fmla="*/ 14 w 3588"/>
                  <a:gd name="T41" fmla="*/ 9 h 359"/>
                  <a:gd name="T42" fmla="*/ 27 w 3588"/>
                  <a:gd name="T43" fmla="*/ 3 h 359"/>
                  <a:gd name="T44" fmla="*/ 41 w 3588"/>
                  <a:gd name="T4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88" h="359">
                    <a:moveTo>
                      <a:pt x="41" y="0"/>
                    </a:moveTo>
                    <a:lnTo>
                      <a:pt x="3547" y="0"/>
                    </a:lnTo>
                    <a:lnTo>
                      <a:pt x="3562" y="3"/>
                    </a:lnTo>
                    <a:lnTo>
                      <a:pt x="3573" y="9"/>
                    </a:lnTo>
                    <a:lnTo>
                      <a:pt x="3582" y="19"/>
                    </a:lnTo>
                    <a:lnTo>
                      <a:pt x="3587" y="30"/>
                    </a:lnTo>
                    <a:lnTo>
                      <a:pt x="3588" y="44"/>
                    </a:lnTo>
                    <a:lnTo>
                      <a:pt x="3582" y="55"/>
                    </a:lnTo>
                    <a:lnTo>
                      <a:pt x="3573" y="66"/>
                    </a:lnTo>
                    <a:lnTo>
                      <a:pt x="3288" y="351"/>
                    </a:lnTo>
                    <a:lnTo>
                      <a:pt x="3276" y="357"/>
                    </a:lnTo>
                    <a:lnTo>
                      <a:pt x="3263" y="359"/>
                    </a:lnTo>
                    <a:lnTo>
                      <a:pt x="278" y="359"/>
                    </a:lnTo>
                    <a:lnTo>
                      <a:pt x="263" y="357"/>
                    </a:lnTo>
                    <a:lnTo>
                      <a:pt x="250" y="349"/>
                    </a:lnTo>
                    <a:lnTo>
                      <a:pt x="12" y="64"/>
                    </a:lnTo>
                    <a:lnTo>
                      <a:pt x="3" y="53"/>
                    </a:lnTo>
                    <a:lnTo>
                      <a:pt x="0" y="41"/>
                    </a:lnTo>
                    <a:lnTo>
                      <a:pt x="1" y="29"/>
                    </a:lnTo>
                    <a:lnTo>
                      <a:pt x="6" y="18"/>
                    </a:lnTo>
                    <a:lnTo>
                      <a:pt x="14" y="9"/>
                    </a:lnTo>
                    <a:lnTo>
                      <a:pt x="27" y="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1" name="Freeform 282"/>
              <p:cNvSpPr>
                <a:spLocks noEditPoints="1"/>
              </p:cNvSpPr>
              <p:nvPr/>
            </p:nvSpPr>
            <p:spPr bwMode="auto">
              <a:xfrm>
                <a:off x="746" y="2595"/>
                <a:ext cx="51" cy="51"/>
              </a:xfrm>
              <a:custGeom>
                <a:avLst/>
                <a:gdLst>
                  <a:gd name="T0" fmla="*/ 227 w 510"/>
                  <a:gd name="T1" fmla="*/ 118 h 463"/>
                  <a:gd name="T2" fmla="*/ 176 w 510"/>
                  <a:gd name="T3" fmla="*/ 140 h 463"/>
                  <a:gd name="T4" fmla="*/ 141 w 510"/>
                  <a:gd name="T5" fmla="*/ 180 h 463"/>
                  <a:gd name="T6" fmla="*/ 128 w 510"/>
                  <a:gd name="T7" fmla="*/ 231 h 463"/>
                  <a:gd name="T8" fmla="*/ 141 w 510"/>
                  <a:gd name="T9" fmla="*/ 282 h 463"/>
                  <a:gd name="T10" fmla="*/ 176 w 510"/>
                  <a:gd name="T11" fmla="*/ 322 h 463"/>
                  <a:gd name="T12" fmla="*/ 227 w 510"/>
                  <a:gd name="T13" fmla="*/ 344 h 463"/>
                  <a:gd name="T14" fmla="*/ 284 w 510"/>
                  <a:gd name="T15" fmla="*/ 344 h 463"/>
                  <a:gd name="T16" fmla="*/ 335 w 510"/>
                  <a:gd name="T17" fmla="*/ 322 h 463"/>
                  <a:gd name="T18" fmla="*/ 370 w 510"/>
                  <a:gd name="T19" fmla="*/ 282 h 463"/>
                  <a:gd name="T20" fmla="*/ 382 w 510"/>
                  <a:gd name="T21" fmla="*/ 231 h 463"/>
                  <a:gd name="T22" fmla="*/ 370 w 510"/>
                  <a:gd name="T23" fmla="*/ 180 h 463"/>
                  <a:gd name="T24" fmla="*/ 335 w 510"/>
                  <a:gd name="T25" fmla="*/ 140 h 463"/>
                  <a:gd name="T26" fmla="*/ 284 w 510"/>
                  <a:gd name="T27" fmla="*/ 118 h 463"/>
                  <a:gd name="T28" fmla="*/ 256 w 510"/>
                  <a:gd name="T29" fmla="*/ 0 h 463"/>
                  <a:gd name="T30" fmla="*/ 335 w 510"/>
                  <a:gd name="T31" fmla="*/ 11 h 463"/>
                  <a:gd name="T32" fmla="*/ 405 w 510"/>
                  <a:gd name="T33" fmla="*/ 44 h 463"/>
                  <a:gd name="T34" fmla="*/ 461 w 510"/>
                  <a:gd name="T35" fmla="*/ 94 h 463"/>
                  <a:gd name="T36" fmla="*/ 497 w 510"/>
                  <a:gd name="T37" fmla="*/ 158 h 463"/>
                  <a:gd name="T38" fmla="*/ 510 w 510"/>
                  <a:gd name="T39" fmla="*/ 231 h 463"/>
                  <a:gd name="T40" fmla="*/ 497 w 510"/>
                  <a:gd name="T41" fmla="*/ 305 h 463"/>
                  <a:gd name="T42" fmla="*/ 461 w 510"/>
                  <a:gd name="T43" fmla="*/ 368 h 463"/>
                  <a:gd name="T44" fmla="*/ 405 w 510"/>
                  <a:gd name="T45" fmla="*/ 418 h 463"/>
                  <a:gd name="T46" fmla="*/ 335 w 510"/>
                  <a:gd name="T47" fmla="*/ 451 h 463"/>
                  <a:gd name="T48" fmla="*/ 256 w 510"/>
                  <a:gd name="T49" fmla="*/ 463 h 463"/>
                  <a:gd name="T50" fmla="*/ 175 w 510"/>
                  <a:gd name="T51" fmla="*/ 451 h 463"/>
                  <a:gd name="T52" fmla="*/ 105 w 510"/>
                  <a:gd name="T53" fmla="*/ 418 h 463"/>
                  <a:gd name="T54" fmla="*/ 50 w 510"/>
                  <a:gd name="T55" fmla="*/ 368 h 463"/>
                  <a:gd name="T56" fmla="*/ 14 w 510"/>
                  <a:gd name="T57" fmla="*/ 305 h 463"/>
                  <a:gd name="T58" fmla="*/ 0 w 510"/>
                  <a:gd name="T59" fmla="*/ 231 h 463"/>
                  <a:gd name="T60" fmla="*/ 14 w 510"/>
                  <a:gd name="T61" fmla="*/ 158 h 463"/>
                  <a:gd name="T62" fmla="*/ 50 w 510"/>
                  <a:gd name="T63" fmla="*/ 94 h 463"/>
                  <a:gd name="T64" fmla="*/ 105 w 510"/>
                  <a:gd name="T65" fmla="*/ 44 h 463"/>
                  <a:gd name="T66" fmla="*/ 175 w 510"/>
                  <a:gd name="T67" fmla="*/ 11 h 463"/>
                  <a:gd name="T68" fmla="*/ 256 w 510"/>
                  <a:gd name="T69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0" h="463">
                    <a:moveTo>
                      <a:pt x="256" y="115"/>
                    </a:moveTo>
                    <a:lnTo>
                      <a:pt x="227" y="118"/>
                    </a:lnTo>
                    <a:lnTo>
                      <a:pt x="199" y="127"/>
                    </a:lnTo>
                    <a:lnTo>
                      <a:pt x="176" y="140"/>
                    </a:lnTo>
                    <a:lnTo>
                      <a:pt x="156" y="158"/>
                    </a:lnTo>
                    <a:lnTo>
                      <a:pt x="141" y="180"/>
                    </a:lnTo>
                    <a:lnTo>
                      <a:pt x="131" y="205"/>
                    </a:lnTo>
                    <a:lnTo>
                      <a:pt x="128" y="231"/>
                    </a:lnTo>
                    <a:lnTo>
                      <a:pt x="131" y="257"/>
                    </a:lnTo>
                    <a:lnTo>
                      <a:pt x="141" y="282"/>
                    </a:lnTo>
                    <a:lnTo>
                      <a:pt x="156" y="304"/>
                    </a:lnTo>
                    <a:lnTo>
                      <a:pt x="176" y="322"/>
                    </a:lnTo>
                    <a:lnTo>
                      <a:pt x="199" y="335"/>
                    </a:lnTo>
                    <a:lnTo>
                      <a:pt x="227" y="344"/>
                    </a:lnTo>
                    <a:lnTo>
                      <a:pt x="256" y="347"/>
                    </a:lnTo>
                    <a:lnTo>
                      <a:pt x="284" y="344"/>
                    </a:lnTo>
                    <a:lnTo>
                      <a:pt x="311" y="335"/>
                    </a:lnTo>
                    <a:lnTo>
                      <a:pt x="335" y="322"/>
                    </a:lnTo>
                    <a:lnTo>
                      <a:pt x="354" y="304"/>
                    </a:lnTo>
                    <a:lnTo>
                      <a:pt x="370" y="282"/>
                    </a:lnTo>
                    <a:lnTo>
                      <a:pt x="379" y="257"/>
                    </a:lnTo>
                    <a:lnTo>
                      <a:pt x="382" y="231"/>
                    </a:lnTo>
                    <a:lnTo>
                      <a:pt x="379" y="205"/>
                    </a:lnTo>
                    <a:lnTo>
                      <a:pt x="370" y="180"/>
                    </a:lnTo>
                    <a:lnTo>
                      <a:pt x="354" y="158"/>
                    </a:lnTo>
                    <a:lnTo>
                      <a:pt x="335" y="140"/>
                    </a:lnTo>
                    <a:lnTo>
                      <a:pt x="311" y="127"/>
                    </a:lnTo>
                    <a:lnTo>
                      <a:pt x="284" y="118"/>
                    </a:lnTo>
                    <a:lnTo>
                      <a:pt x="256" y="115"/>
                    </a:lnTo>
                    <a:close/>
                    <a:moveTo>
                      <a:pt x="256" y="0"/>
                    </a:moveTo>
                    <a:lnTo>
                      <a:pt x="297" y="3"/>
                    </a:lnTo>
                    <a:lnTo>
                      <a:pt x="335" y="11"/>
                    </a:lnTo>
                    <a:lnTo>
                      <a:pt x="372" y="25"/>
                    </a:lnTo>
                    <a:lnTo>
                      <a:pt x="405" y="44"/>
                    </a:lnTo>
                    <a:lnTo>
                      <a:pt x="435" y="67"/>
                    </a:lnTo>
                    <a:lnTo>
                      <a:pt x="461" y="94"/>
                    </a:lnTo>
                    <a:lnTo>
                      <a:pt x="482" y="125"/>
                    </a:lnTo>
                    <a:lnTo>
                      <a:pt x="497" y="158"/>
                    </a:lnTo>
                    <a:lnTo>
                      <a:pt x="506" y="193"/>
                    </a:lnTo>
                    <a:lnTo>
                      <a:pt x="510" y="231"/>
                    </a:lnTo>
                    <a:lnTo>
                      <a:pt x="506" y="268"/>
                    </a:lnTo>
                    <a:lnTo>
                      <a:pt x="497" y="305"/>
                    </a:lnTo>
                    <a:lnTo>
                      <a:pt x="482" y="338"/>
                    </a:lnTo>
                    <a:lnTo>
                      <a:pt x="461" y="368"/>
                    </a:lnTo>
                    <a:lnTo>
                      <a:pt x="435" y="394"/>
                    </a:lnTo>
                    <a:lnTo>
                      <a:pt x="405" y="418"/>
                    </a:lnTo>
                    <a:lnTo>
                      <a:pt x="372" y="437"/>
                    </a:lnTo>
                    <a:lnTo>
                      <a:pt x="335" y="451"/>
                    </a:lnTo>
                    <a:lnTo>
                      <a:pt x="297" y="460"/>
                    </a:lnTo>
                    <a:lnTo>
                      <a:pt x="256" y="463"/>
                    </a:lnTo>
                    <a:lnTo>
                      <a:pt x="214" y="460"/>
                    </a:lnTo>
                    <a:lnTo>
                      <a:pt x="175" y="451"/>
                    </a:lnTo>
                    <a:lnTo>
                      <a:pt x="138" y="437"/>
                    </a:lnTo>
                    <a:lnTo>
                      <a:pt x="105" y="418"/>
                    </a:lnTo>
                    <a:lnTo>
                      <a:pt x="76" y="394"/>
                    </a:lnTo>
                    <a:lnTo>
                      <a:pt x="50" y="368"/>
                    </a:lnTo>
                    <a:lnTo>
                      <a:pt x="29" y="338"/>
                    </a:lnTo>
                    <a:lnTo>
                      <a:pt x="14" y="305"/>
                    </a:lnTo>
                    <a:lnTo>
                      <a:pt x="4" y="268"/>
                    </a:lnTo>
                    <a:lnTo>
                      <a:pt x="0" y="231"/>
                    </a:lnTo>
                    <a:lnTo>
                      <a:pt x="4" y="193"/>
                    </a:lnTo>
                    <a:lnTo>
                      <a:pt x="14" y="158"/>
                    </a:lnTo>
                    <a:lnTo>
                      <a:pt x="29" y="125"/>
                    </a:lnTo>
                    <a:lnTo>
                      <a:pt x="50" y="94"/>
                    </a:lnTo>
                    <a:lnTo>
                      <a:pt x="76" y="67"/>
                    </a:lnTo>
                    <a:lnTo>
                      <a:pt x="105" y="44"/>
                    </a:lnTo>
                    <a:lnTo>
                      <a:pt x="138" y="25"/>
                    </a:lnTo>
                    <a:lnTo>
                      <a:pt x="175" y="11"/>
                    </a:lnTo>
                    <a:lnTo>
                      <a:pt x="214" y="3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2" name="Freeform 283"/>
              <p:cNvSpPr>
                <a:spLocks noEditPoints="1"/>
              </p:cNvSpPr>
              <p:nvPr/>
            </p:nvSpPr>
            <p:spPr bwMode="auto">
              <a:xfrm>
                <a:off x="746" y="2595"/>
                <a:ext cx="51" cy="51"/>
              </a:xfrm>
              <a:custGeom>
                <a:avLst/>
                <a:gdLst>
                  <a:gd name="T0" fmla="*/ 227 w 510"/>
                  <a:gd name="T1" fmla="*/ 118 h 463"/>
                  <a:gd name="T2" fmla="*/ 176 w 510"/>
                  <a:gd name="T3" fmla="*/ 140 h 463"/>
                  <a:gd name="T4" fmla="*/ 141 w 510"/>
                  <a:gd name="T5" fmla="*/ 180 h 463"/>
                  <a:gd name="T6" fmla="*/ 128 w 510"/>
                  <a:gd name="T7" fmla="*/ 231 h 463"/>
                  <a:gd name="T8" fmla="*/ 141 w 510"/>
                  <a:gd name="T9" fmla="*/ 282 h 463"/>
                  <a:gd name="T10" fmla="*/ 176 w 510"/>
                  <a:gd name="T11" fmla="*/ 322 h 463"/>
                  <a:gd name="T12" fmla="*/ 227 w 510"/>
                  <a:gd name="T13" fmla="*/ 344 h 463"/>
                  <a:gd name="T14" fmla="*/ 284 w 510"/>
                  <a:gd name="T15" fmla="*/ 344 h 463"/>
                  <a:gd name="T16" fmla="*/ 335 w 510"/>
                  <a:gd name="T17" fmla="*/ 322 h 463"/>
                  <a:gd name="T18" fmla="*/ 370 w 510"/>
                  <a:gd name="T19" fmla="*/ 282 h 463"/>
                  <a:gd name="T20" fmla="*/ 382 w 510"/>
                  <a:gd name="T21" fmla="*/ 231 h 463"/>
                  <a:gd name="T22" fmla="*/ 370 w 510"/>
                  <a:gd name="T23" fmla="*/ 180 h 463"/>
                  <a:gd name="T24" fmla="*/ 335 w 510"/>
                  <a:gd name="T25" fmla="*/ 140 h 463"/>
                  <a:gd name="T26" fmla="*/ 284 w 510"/>
                  <a:gd name="T27" fmla="*/ 118 h 463"/>
                  <a:gd name="T28" fmla="*/ 256 w 510"/>
                  <a:gd name="T29" fmla="*/ 0 h 463"/>
                  <a:gd name="T30" fmla="*/ 335 w 510"/>
                  <a:gd name="T31" fmla="*/ 11 h 463"/>
                  <a:gd name="T32" fmla="*/ 405 w 510"/>
                  <a:gd name="T33" fmla="*/ 44 h 463"/>
                  <a:gd name="T34" fmla="*/ 461 w 510"/>
                  <a:gd name="T35" fmla="*/ 94 h 463"/>
                  <a:gd name="T36" fmla="*/ 497 w 510"/>
                  <a:gd name="T37" fmla="*/ 158 h 463"/>
                  <a:gd name="T38" fmla="*/ 510 w 510"/>
                  <a:gd name="T39" fmla="*/ 231 h 463"/>
                  <a:gd name="T40" fmla="*/ 497 w 510"/>
                  <a:gd name="T41" fmla="*/ 305 h 463"/>
                  <a:gd name="T42" fmla="*/ 461 w 510"/>
                  <a:gd name="T43" fmla="*/ 368 h 463"/>
                  <a:gd name="T44" fmla="*/ 405 w 510"/>
                  <a:gd name="T45" fmla="*/ 418 h 463"/>
                  <a:gd name="T46" fmla="*/ 335 w 510"/>
                  <a:gd name="T47" fmla="*/ 451 h 463"/>
                  <a:gd name="T48" fmla="*/ 256 w 510"/>
                  <a:gd name="T49" fmla="*/ 463 h 463"/>
                  <a:gd name="T50" fmla="*/ 175 w 510"/>
                  <a:gd name="T51" fmla="*/ 451 h 463"/>
                  <a:gd name="T52" fmla="*/ 105 w 510"/>
                  <a:gd name="T53" fmla="*/ 418 h 463"/>
                  <a:gd name="T54" fmla="*/ 50 w 510"/>
                  <a:gd name="T55" fmla="*/ 368 h 463"/>
                  <a:gd name="T56" fmla="*/ 14 w 510"/>
                  <a:gd name="T57" fmla="*/ 305 h 463"/>
                  <a:gd name="T58" fmla="*/ 0 w 510"/>
                  <a:gd name="T59" fmla="*/ 231 h 463"/>
                  <a:gd name="T60" fmla="*/ 14 w 510"/>
                  <a:gd name="T61" fmla="*/ 158 h 463"/>
                  <a:gd name="T62" fmla="*/ 50 w 510"/>
                  <a:gd name="T63" fmla="*/ 94 h 463"/>
                  <a:gd name="T64" fmla="*/ 105 w 510"/>
                  <a:gd name="T65" fmla="*/ 44 h 463"/>
                  <a:gd name="T66" fmla="*/ 175 w 510"/>
                  <a:gd name="T67" fmla="*/ 11 h 463"/>
                  <a:gd name="T68" fmla="*/ 256 w 510"/>
                  <a:gd name="T69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0" h="463">
                    <a:moveTo>
                      <a:pt x="256" y="115"/>
                    </a:moveTo>
                    <a:lnTo>
                      <a:pt x="227" y="118"/>
                    </a:lnTo>
                    <a:lnTo>
                      <a:pt x="199" y="127"/>
                    </a:lnTo>
                    <a:lnTo>
                      <a:pt x="176" y="140"/>
                    </a:lnTo>
                    <a:lnTo>
                      <a:pt x="156" y="158"/>
                    </a:lnTo>
                    <a:lnTo>
                      <a:pt x="141" y="180"/>
                    </a:lnTo>
                    <a:lnTo>
                      <a:pt x="131" y="205"/>
                    </a:lnTo>
                    <a:lnTo>
                      <a:pt x="128" y="231"/>
                    </a:lnTo>
                    <a:lnTo>
                      <a:pt x="131" y="257"/>
                    </a:lnTo>
                    <a:lnTo>
                      <a:pt x="141" y="282"/>
                    </a:lnTo>
                    <a:lnTo>
                      <a:pt x="156" y="304"/>
                    </a:lnTo>
                    <a:lnTo>
                      <a:pt x="176" y="322"/>
                    </a:lnTo>
                    <a:lnTo>
                      <a:pt x="199" y="335"/>
                    </a:lnTo>
                    <a:lnTo>
                      <a:pt x="227" y="344"/>
                    </a:lnTo>
                    <a:lnTo>
                      <a:pt x="256" y="347"/>
                    </a:lnTo>
                    <a:lnTo>
                      <a:pt x="284" y="344"/>
                    </a:lnTo>
                    <a:lnTo>
                      <a:pt x="311" y="335"/>
                    </a:lnTo>
                    <a:lnTo>
                      <a:pt x="335" y="322"/>
                    </a:lnTo>
                    <a:lnTo>
                      <a:pt x="354" y="304"/>
                    </a:lnTo>
                    <a:lnTo>
                      <a:pt x="370" y="282"/>
                    </a:lnTo>
                    <a:lnTo>
                      <a:pt x="379" y="257"/>
                    </a:lnTo>
                    <a:lnTo>
                      <a:pt x="382" y="231"/>
                    </a:lnTo>
                    <a:lnTo>
                      <a:pt x="379" y="205"/>
                    </a:lnTo>
                    <a:lnTo>
                      <a:pt x="370" y="180"/>
                    </a:lnTo>
                    <a:lnTo>
                      <a:pt x="354" y="158"/>
                    </a:lnTo>
                    <a:lnTo>
                      <a:pt x="335" y="140"/>
                    </a:lnTo>
                    <a:lnTo>
                      <a:pt x="311" y="127"/>
                    </a:lnTo>
                    <a:lnTo>
                      <a:pt x="284" y="118"/>
                    </a:lnTo>
                    <a:lnTo>
                      <a:pt x="256" y="115"/>
                    </a:lnTo>
                    <a:close/>
                    <a:moveTo>
                      <a:pt x="256" y="0"/>
                    </a:moveTo>
                    <a:lnTo>
                      <a:pt x="297" y="3"/>
                    </a:lnTo>
                    <a:lnTo>
                      <a:pt x="335" y="11"/>
                    </a:lnTo>
                    <a:lnTo>
                      <a:pt x="372" y="25"/>
                    </a:lnTo>
                    <a:lnTo>
                      <a:pt x="405" y="44"/>
                    </a:lnTo>
                    <a:lnTo>
                      <a:pt x="435" y="67"/>
                    </a:lnTo>
                    <a:lnTo>
                      <a:pt x="461" y="94"/>
                    </a:lnTo>
                    <a:lnTo>
                      <a:pt x="482" y="125"/>
                    </a:lnTo>
                    <a:lnTo>
                      <a:pt x="497" y="158"/>
                    </a:lnTo>
                    <a:lnTo>
                      <a:pt x="506" y="193"/>
                    </a:lnTo>
                    <a:lnTo>
                      <a:pt x="510" y="231"/>
                    </a:lnTo>
                    <a:lnTo>
                      <a:pt x="506" y="268"/>
                    </a:lnTo>
                    <a:lnTo>
                      <a:pt x="497" y="305"/>
                    </a:lnTo>
                    <a:lnTo>
                      <a:pt x="482" y="338"/>
                    </a:lnTo>
                    <a:lnTo>
                      <a:pt x="461" y="368"/>
                    </a:lnTo>
                    <a:lnTo>
                      <a:pt x="435" y="394"/>
                    </a:lnTo>
                    <a:lnTo>
                      <a:pt x="405" y="418"/>
                    </a:lnTo>
                    <a:lnTo>
                      <a:pt x="372" y="437"/>
                    </a:lnTo>
                    <a:lnTo>
                      <a:pt x="335" y="451"/>
                    </a:lnTo>
                    <a:lnTo>
                      <a:pt x="297" y="460"/>
                    </a:lnTo>
                    <a:lnTo>
                      <a:pt x="256" y="463"/>
                    </a:lnTo>
                    <a:lnTo>
                      <a:pt x="214" y="460"/>
                    </a:lnTo>
                    <a:lnTo>
                      <a:pt x="175" y="451"/>
                    </a:lnTo>
                    <a:lnTo>
                      <a:pt x="138" y="437"/>
                    </a:lnTo>
                    <a:lnTo>
                      <a:pt x="105" y="418"/>
                    </a:lnTo>
                    <a:lnTo>
                      <a:pt x="76" y="394"/>
                    </a:lnTo>
                    <a:lnTo>
                      <a:pt x="50" y="368"/>
                    </a:lnTo>
                    <a:lnTo>
                      <a:pt x="29" y="338"/>
                    </a:lnTo>
                    <a:lnTo>
                      <a:pt x="14" y="305"/>
                    </a:lnTo>
                    <a:lnTo>
                      <a:pt x="4" y="268"/>
                    </a:lnTo>
                    <a:lnTo>
                      <a:pt x="0" y="231"/>
                    </a:lnTo>
                    <a:lnTo>
                      <a:pt x="4" y="193"/>
                    </a:lnTo>
                    <a:lnTo>
                      <a:pt x="14" y="158"/>
                    </a:lnTo>
                    <a:lnTo>
                      <a:pt x="29" y="125"/>
                    </a:lnTo>
                    <a:lnTo>
                      <a:pt x="50" y="94"/>
                    </a:lnTo>
                    <a:lnTo>
                      <a:pt x="76" y="67"/>
                    </a:lnTo>
                    <a:lnTo>
                      <a:pt x="105" y="44"/>
                    </a:lnTo>
                    <a:lnTo>
                      <a:pt x="138" y="25"/>
                    </a:lnTo>
                    <a:lnTo>
                      <a:pt x="175" y="11"/>
                    </a:lnTo>
                    <a:lnTo>
                      <a:pt x="214" y="3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3" name="Freeform 284"/>
              <p:cNvSpPr>
                <a:spLocks/>
              </p:cNvSpPr>
              <p:nvPr/>
            </p:nvSpPr>
            <p:spPr bwMode="auto">
              <a:xfrm>
                <a:off x="676" y="2530"/>
                <a:ext cx="78" cy="32"/>
              </a:xfrm>
              <a:custGeom>
                <a:avLst/>
                <a:gdLst>
                  <a:gd name="T0" fmla="*/ 158 w 775"/>
                  <a:gd name="T1" fmla="*/ 0 h 290"/>
                  <a:gd name="T2" fmla="*/ 764 w 775"/>
                  <a:gd name="T3" fmla="*/ 0 h 290"/>
                  <a:gd name="T4" fmla="*/ 764 w 775"/>
                  <a:gd name="T5" fmla="*/ 231 h 290"/>
                  <a:gd name="T6" fmla="*/ 765 w 775"/>
                  <a:gd name="T7" fmla="*/ 251 h 290"/>
                  <a:gd name="T8" fmla="*/ 769 w 775"/>
                  <a:gd name="T9" fmla="*/ 271 h 290"/>
                  <a:gd name="T10" fmla="*/ 775 w 775"/>
                  <a:gd name="T11" fmla="*/ 290 h 290"/>
                  <a:gd name="T12" fmla="*/ 158 w 775"/>
                  <a:gd name="T13" fmla="*/ 290 h 290"/>
                  <a:gd name="T14" fmla="*/ 127 w 775"/>
                  <a:gd name="T15" fmla="*/ 287 h 290"/>
                  <a:gd name="T16" fmla="*/ 97 w 775"/>
                  <a:gd name="T17" fmla="*/ 278 h 290"/>
                  <a:gd name="T18" fmla="*/ 69 w 775"/>
                  <a:gd name="T19" fmla="*/ 264 h 290"/>
                  <a:gd name="T20" fmla="*/ 46 w 775"/>
                  <a:gd name="T21" fmla="*/ 246 h 290"/>
                  <a:gd name="T22" fmla="*/ 27 w 775"/>
                  <a:gd name="T23" fmla="*/ 225 h 290"/>
                  <a:gd name="T24" fmla="*/ 12 w 775"/>
                  <a:gd name="T25" fmla="*/ 201 h 290"/>
                  <a:gd name="T26" fmla="*/ 3 w 775"/>
                  <a:gd name="T27" fmla="*/ 174 h 290"/>
                  <a:gd name="T28" fmla="*/ 0 w 775"/>
                  <a:gd name="T29" fmla="*/ 144 h 290"/>
                  <a:gd name="T30" fmla="*/ 3 w 775"/>
                  <a:gd name="T31" fmla="*/ 115 h 290"/>
                  <a:gd name="T32" fmla="*/ 12 w 775"/>
                  <a:gd name="T33" fmla="*/ 88 h 290"/>
                  <a:gd name="T34" fmla="*/ 27 w 775"/>
                  <a:gd name="T35" fmla="*/ 64 h 290"/>
                  <a:gd name="T36" fmla="*/ 46 w 775"/>
                  <a:gd name="T37" fmla="*/ 42 h 290"/>
                  <a:gd name="T38" fmla="*/ 69 w 775"/>
                  <a:gd name="T39" fmla="*/ 24 h 290"/>
                  <a:gd name="T40" fmla="*/ 97 w 775"/>
                  <a:gd name="T41" fmla="*/ 11 h 290"/>
                  <a:gd name="T42" fmla="*/ 127 w 775"/>
                  <a:gd name="T43" fmla="*/ 3 h 290"/>
                  <a:gd name="T44" fmla="*/ 158 w 775"/>
                  <a:gd name="T45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5" h="290">
                    <a:moveTo>
                      <a:pt x="158" y="0"/>
                    </a:moveTo>
                    <a:lnTo>
                      <a:pt x="764" y="0"/>
                    </a:lnTo>
                    <a:lnTo>
                      <a:pt x="764" y="231"/>
                    </a:lnTo>
                    <a:lnTo>
                      <a:pt x="765" y="251"/>
                    </a:lnTo>
                    <a:lnTo>
                      <a:pt x="769" y="271"/>
                    </a:lnTo>
                    <a:lnTo>
                      <a:pt x="775" y="290"/>
                    </a:lnTo>
                    <a:lnTo>
                      <a:pt x="158" y="290"/>
                    </a:lnTo>
                    <a:lnTo>
                      <a:pt x="127" y="287"/>
                    </a:lnTo>
                    <a:lnTo>
                      <a:pt x="97" y="278"/>
                    </a:lnTo>
                    <a:lnTo>
                      <a:pt x="69" y="264"/>
                    </a:lnTo>
                    <a:lnTo>
                      <a:pt x="46" y="246"/>
                    </a:lnTo>
                    <a:lnTo>
                      <a:pt x="27" y="225"/>
                    </a:lnTo>
                    <a:lnTo>
                      <a:pt x="12" y="201"/>
                    </a:lnTo>
                    <a:lnTo>
                      <a:pt x="3" y="174"/>
                    </a:lnTo>
                    <a:lnTo>
                      <a:pt x="0" y="144"/>
                    </a:lnTo>
                    <a:lnTo>
                      <a:pt x="3" y="115"/>
                    </a:lnTo>
                    <a:lnTo>
                      <a:pt x="12" y="88"/>
                    </a:lnTo>
                    <a:lnTo>
                      <a:pt x="27" y="64"/>
                    </a:lnTo>
                    <a:lnTo>
                      <a:pt x="46" y="42"/>
                    </a:lnTo>
                    <a:lnTo>
                      <a:pt x="69" y="24"/>
                    </a:lnTo>
                    <a:lnTo>
                      <a:pt x="97" y="11"/>
                    </a:lnTo>
                    <a:lnTo>
                      <a:pt x="127" y="3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EEAF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4" name="Freeform 285"/>
              <p:cNvSpPr>
                <a:spLocks/>
              </p:cNvSpPr>
              <p:nvPr/>
            </p:nvSpPr>
            <p:spPr bwMode="auto">
              <a:xfrm>
                <a:off x="790" y="2530"/>
                <a:ext cx="179" cy="32"/>
              </a:xfrm>
              <a:custGeom>
                <a:avLst/>
                <a:gdLst>
                  <a:gd name="T0" fmla="*/ 12 w 1795"/>
                  <a:gd name="T1" fmla="*/ 0 h 290"/>
                  <a:gd name="T2" fmla="*/ 24 w 1795"/>
                  <a:gd name="T3" fmla="*/ 0 h 290"/>
                  <a:gd name="T4" fmla="*/ 38 w 1795"/>
                  <a:gd name="T5" fmla="*/ 27 h 290"/>
                  <a:gd name="T6" fmla="*/ 57 w 1795"/>
                  <a:gd name="T7" fmla="*/ 51 h 290"/>
                  <a:gd name="T8" fmla="*/ 80 w 1795"/>
                  <a:gd name="T9" fmla="*/ 74 h 290"/>
                  <a:gd name="T10" fmla="*/ 107 w 1795"/>
                  <a:gd name="T11" fmla="*/ 91 h 290"/>
                  <a:gd name="T12" fmla="*/ 137 w 1795"/>
                  <a:gd name="T13" fmla="*/ 104 h 290"/>
                  <a:gd name="T14" fmla="*/ 169 w 1795"/>
                  <a:gd name="T15" fmla="*/ 112 h 290"/>
                  <a:gd name="T16" fmla="*/ 203 w 1795"/>
                  <a:gd name="T17" fmla="*/ 115 h 290"/>
                  <a:gd name="T18" fmla="*/ 237 w 1795"/>
                  <a:gd name="T19" fmla="*/ 112 h 290"/>
                  <a:gd name="T20" fmla="*/ 271 w 1795"/>
                  <a:gd name="T21" fmla="*/ 104 h 290"/>
                  <a:gd name="T22" fmla="*/ 301 w 1795"/>
                  <a:gd name="T23" fmla="*/ 91 h 290"/>
                  <a:gd name="T24" fmla="*/ 327 w 1795"/>
                  <a:gd name="T25" fmla="*/ 74 h 290"/>
                  <a:gd name="T26" fmla="*/ 349 w 1795"/>
                  <a:gd name="T27" fmla="*/ 51 h 290"/>
                  <a:gd name="T28" fmla="*/ 368 w 1795"/>
                  <a:gd name="T29" fmla="*/ 27 h 290"/>
                  <a:gd name="T30" fmla="*/ 383 w 1795"/>
                  <a:gd name="T31" fmla="*/ 0 h 290"/>
                  <a:gd name="T32" fmla="*/ 1636 w 1795"/>
                  <a:gd name="T33" fmla="*/ 0 h 290"/>
                  <a:gd name="T34" fmla="*/ 1667 w 1795"/>
                  <a:gd name="T35" fmla="*/ 3 h 290"/>
                  <a:gd name="T36" fmla="*/ 1697 w 1795"/>
                  <a:gd name="T37" fmla="*/ 11 h 290"/>
                  <a:gd name="T38" fmla="*/ 1725 w 1795"/>
                  <a:gd name="T39" fmla="*/ 24 h 290"/>
                  <a:gd name="T40" fmla="*/ 1748 w 1795"/>
                  <a:gd name="T41" fmla="*/ 42 h 290"/>
                  <a:gd name="T42" fmla="*/ 1767 w 1795"/>
                  <a:gd name="T43" fmla="*/ 64 h 290"/>
                  <a:gd name="T44" fmla="*/ 1782 w 1795"/>
                  <a:gd name="T45" fmla="*/ 88 h 290"/>
                  <a:gd name="T46" fmla="*/ 1791 w 1795"/>
                  <a:gd name="T47" fmla="*/ 115 h 290"/>
                  <a:gd name="T48" fmla="*/ 1795 w 1795"/>
                  <a:gd name="T49" fmla="*/ 144 h 290"/>
                  <a:gd name="T50" fmla="*/ 1791 w 1795"/>
                  <a:gd name="T51" fmla="*/ 174 h 290"/>
                  <a:gd name="T52" fmla="*/ 1782 w 1795"/>
                  <a:gd name="T53" fmla="*/ 201 h 290"/>
                  <a:gd name="T54" fmla="*/ 1767 w 1795"/>
                  <a:gd name="T55" fmla="*/ 225 h 290"/>
                  <a:gd name="T56" fmla="*/ 1748 w 1795"/>
                  <a:gd name="T57" fmla="*/ 246 h 290"/>
                  <a:gd name="T58" fmla="*/ 1725 w 1795"/>
                  <a:gd name="T59" fmla="*/ 264 h 290"/>
                  <a:gd name="T60" fmla="*/ 1697 w 1795"/>
                  <a:gd name="T61" fmla="*/ 278 h 290"/>
                  <a:gd name="T62" fmla="*/ 1667 w 1795"/>
                  <a:gd name="T63" fmla="*/ 287 h 290"/>
                  <a:gd name="T64" fmla="*/ 1636 w 1795"/>
                  <a:gd name="T65" fmla="*/ 290 h 290"/>
                  <a:gd name="T66" fmla="*/ 0 w 1795"/>
                  <a:gd name="T67" fmla="*/ 290 h 290"/>
                  <a:gd name="T68" fmla="*/ 7 w 1795"/>
                  <a:gd name="T69" fmla="*/ 271 h 290"/>
                  <a:gd name="T70" fmla="*/ 11 w 1795"/>
                  <a:gd name="T71" fmla="*/ 251 h 290"/>
                  <a:gd name="T72" fmla="*/ 12 w 1795"/>
                  <a:gd name="T73" fmla="*/ 231 h 290"/>
                  <a:gd name="T74" fmla="*/ 12 w 1795"/>
                  <a:gd name="T75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95" h="290">
                    <a:moveTo>
                      <a:pt x="12" y="0"/>
                    </a:moveTo>
                    <a:lnTo>
                      <a:pt x="24" y="0"/>
                    </a:lnTo>
                    <a:lnTo>
                      <a:pt x="38" y="27"/>
                    </a:lnTo>
                    <a:lnTo>
                      <a:pt x="57" y="51"/>
                    </a:lnTo>
                    <a:lnTo>
                      <a:pt x="80" y="74"/>
                    </a:lnTo>
                    <a:lnTo>
                      <a:pt x="107" y="91"/>
                    </a:lnTo>
                    <a:lnTo>
                      <a:pt x="137" y="104"/>
                    </a:lnTo>
                    <a:lnTo>
                      <a:pt x="169" y="112"/>
                    </a:lnTo>
                    <a:lnTo>
                      <a:pt x="203" y="115"/>
                    </a:lnTo>
                    <a:lnTo>
                      <a:pt x="237" y="112"/>
                    </a:lnTo>
                    <a:lnTo>
                      <a:pt x="271" y="104"/>
                    </a:lnTo>
                    <a:lnTo>
                      <a:pt x="301" y="91"/>
                    </a:lnTo>
                    <a:lnTo>
                      <a:pt x="327" y="74"/>
                    </a:lnTo>
                    <a:lnTo>
                      <a:pt x="349" y="51"/>
                    </a:lnTo>
                    <a:lnTo>
                      <a:pt x="368" y="27"/>
                    </a:lnTo>
                    <a:lnTo>
                      <a:pt x="383" y="0"/>
                    </a:lnTo>
                    <a:lnTo>
                      <a:pt x="1636" y="0"/>
                    </a:lnTo>
                    <a:lnTo>
                      <a:pt x="1667" y="3"/>
                    </a:lnTo>
                    <a:lnTo>
                      <a:pt x="1697" y="11"/>
                    </a:lnTo>
                    <a:lnTo>
                      <a:pt x="1725" y="24"/>
                    </a:lnTo>
                    <a:lnTo>
                      <a:pt x="1748" y="42"/>
                    </a:lnTo>
                    <a:lnTo>
                      <a:pt x="1767" y="64"/>
                    </a:lnTo>
                    <a:lnTo>
                      <a:pt x="1782" y="88"/>
                    </a:lnTo>
                    <a:lnTo>
                      <a:pt x="1791" y="115"/>
                    </a:lnTo>
                    <a:lnTo>
                      <a:pt x="1795" y="144"/>
                    </a:lnTo>
                    <a:lnTo>
                      <a:pt x="1791" y="174"/>
                    </a:lnTo>
                    <a:lnTo>
                      <a:pt x="1782" y="201"/>
                    </a:lnTo>
                    <a:lnTo>
                      <a:pt x="1767" y="225"/>
                    </a:lnTo>
                    <a:lnTo>
                      <a:pt x="1748" y="246"/>
                    </a:lnTo>
                    <a:lnTo>
                      <a:pt x="1725" y="264"/>
                    </a:lnTo>
                    <a:lnTo>
                      <a:pt x="1697" y="278"/>
                    </a:lnTo>
                    <a:lnTo>
                      <a:pt x="1667" y="287"/>
                    </a:lnTo>
                    <a:lnTo>
                      <a:pt x="1636" y="290"/>
                    </a:lnTo>
                    <a:lnTo>
                      <a:pt x="0" y="290"/>
                    </a:lnTo>
                    <a:lnTo>
                      <a:pt x="7" y="271"/>
                    </a:lnTo>
                    <a:lnTo>
                      <a:pt x="11" y="251"/>
                    </a:lnTo>
                    <a:lnTo>
                      <a:pt x="12" y="2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EAF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5" name="Freeform 286"/>
              <p:cNvSpPr>
                <a:spLocks/>
              </p:cNvSpPr>
              <p:nvPr/>
            </p:nvSpPr>
            <p:spPr bwMode="auto">
              <a:xfrm>
                <a:off x="676" y="2498"/>
                <a:ext cx="77" cy="32"/>
              </a:xfrm>
              <a:custGeom>
                <a:avLst/>
                <a:gdLst>
                  <a:gd name="T0" fmla="*/ 158 w 764"/>
                  <a:gd name="T1" fmla="*/ 0 h 290"/>
                  <a:gd name="T2" fmla="*/ 381 w 764"/>
                  <a:gd name="T3" fmla="*/ 0 h 290"/>
                  <a:gd name="T4" fmla="*/ 381 w 764"/>
                  <a:gd name="T5" fmla="*/ 58 h 290"/>
                  <a:gd name="T6" fmla="*/ 384 w 764"/>
                  <a:gd name="T7" fmla="*/ 89 h 290"/>
                  <a:gd name="T8" fmla="*/ 393 w 764"/>
                  <a:gd name="T9" fmla="*/ 118 h 290"/>
                  <a:gd name="T10" fmla="*/ 408 w 764"/>
                  <a:gd name="T11" fmla="*/ 145 h 290"/>
                  <a:gd name="T12" fmla="*/ 427 w 764"/>
                  <a:gd name="T13" fmla="*/ 170 h 290"/>
                  <a:gd name="T14" fmla="*/ 450 w 764"/>
                  <a:gd name="T15" fmla="*/ 190 h 290"/>
                  <a:gd name="T16" fmla="*/ 477 w 764"/>
                  <a:gd name="T17" fmla="*/ 208 h 290"/>
                  <a:gd name="T18" fmla="*/ 506 w 764"/>
                  <a:gd name="T19" fmla="*/ 220 h 290"/>
                  <a:gd name="T20" fmla="*/ 539 w 764"/>
                  <a:gd name="T21" fmla="*/ 228 h 290"/>
                  <a:gd name="T22" fmla="*/ 572 w 764"/>
                  <a:gd name="T23" fmla="*/ 231 h 290"/>
                  <a:gd name="T24" fmla="*/ 606 w 764"/>
                  <a:gd name="T25" fmla="*/ 228 h 290"/>
                  <a:gd name="T26" fmla="*/ 638 w 764"/>
                  <a:gd name="T27" fmla="*/ 220 h 290"/>
                  <a:gd name="T28" fmla="*/ 668 w 764"/>
                  <a:gd name="T29" fmla="*/ 208 h 290"/>
                  <a:gd name="T30" fmla="*/ 695 w 764"/>
                  <a:gd name="T31" fmla="*/ 190 h 290"/>
                  <a:gd name="T32" fmla="*/ 718 w 764"/>
                  <a:gd name="T33" fmla="*/ 170 h 290"/>
                  <a:gd name="T34" fmla="*/ 737 w 764"/>
                  <a:gd name="T35" fmla="*/ 145 h 290"/>
                  <a:gd name="T36" fmla="*/ 752 w 764"/>
                  <a:gd name="T37" fmla="*/ 118 h 290"/>
                  <a:gd name="T38" fmla="*/ 760 w 764"/>
                  <a:gd name="T39" fmla="*/ 89 h 290"/>
                  <a:gd name="T40" fmla="*/ 764 w 764"/>
                  <a:gd name="T41" fmla="*/ 58 h 290"/>
                  <a:gd name="T42" fmla="*/ 764 w 764"/>
                  <a:gd name="T43" fmla="*/ 290 h 290"/>
                  <a:gd name="T44" fmla="*/ 158 w 764"/>
                  <a:gd name="T45" fmla="*/ 290 h 290"/>
                  <a:gd name="T46" fmla="*/ 127 w 764"/>
                  <a:gd name="T47" fmla="*/ 287 h 290"/>
                  <a:gd name="T48" fmla="*/ 97 w 764"/>
                  <a:gd name="T49" fmla="*/ 278 h 290"/>
                  <a:gd name="T50" fmla="*/ 69 w 764"/>
                  <a:gd name="T51" fmla="*/ 265 h 290"/>
                  <a:gd name="T52" fmla="*/ 46 w 764"/>
                  <a:gd name="T53" fmla="*/ 246 h 290"/>
                  <a:gd name="T54" fmla="*/ 27 w 764"/>
                  <a:gd name="T55" fmla="*/ 225 h 290"/>
                  <a:gd name="T56" fmla="*/ 12 w 764"/>
                  <a:gd name="T57" fmla="*/ 201 h 290"/>
                  <a:gd name="T58" fmla="*/ 3 w 764"/>
                  <a:gd name="T59" fmla="*/ 174 h 290"/>
                  <a:gd name="T60" fmla="*/ 0 w 764"/>
                  <a:gd name="T61" fmla="*/ 144 h 290"/>
                  <a:gd name="T62" fmla="*/ 3 w 764"/>
                  <a:gd name="T63" fmla="*/ 115 h 290"/>
                  <a:gd name="T64" fmla="*/ 12 w 764"/>
                  <a:gd name="T65" fmla="*/ 88 h 290"/>
                  <a:gd name="T66" fmla="*/ 27 w 764"/>
                  <a:gd name="T67" fmla="*/ 64 h 290"/>
                  <a:gd name="T68" fmla="*/ 46 w 764"/>
                  <a:gd name="T69" fmla="*/ 42 h 290"/>
                  <a:gd name="T70" fmla="*/ 69 w 764"/>
                  <a:gd name="T71" fmla="*/ 24 h 290"/>
                  <a:gd name="T72" fmla="*/ 97 w 764"/>
                  <a:gd name="T73" fmla="*/ 11 h 290"/>
                  <a:gd name="T74" fmla="*/ 127 w 764"/>
                  <a:gd name="T75" fmla="*/ 3 h 290"/>
                  <a:gd name="T76" fmla="*/ 158 w 764"/>
                  <a:gd name="T77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64" h="290">
                    <a:moveTo>
                      <a:pt x="158" y="0"/>
                    </a:moveTo>
                    <a:lnTo>
                      <a:pt x="381" y="0"/>
                    </a:lnTo>
                    <a:lnTo>
                      <a:pt x="381" y="58"/>
                    </a:lnTo>
                    <a:lnTo>
                      <a:pt x="384" y="89"/>
                    </a:lnTo>
                    <a:lnTo>
                      <a:pt x="393" y="118"/>
                    </a:lnTo>
                    <a:lnTo>
                      <a:pt x="408" y="145"/>
                    </a:lnTo>
                    <a:lnTo>
                      <a:pt x="427" y="170"/>
                    </a:lnTo>
                    <a:lnTo>
                      <a:pt x="450" y="190"/>
                    </a:lnTo>
                    <a:lnTo>
                      <a:pt x="477" y="208"/>
                    </a:lnTo>
                    <a:lnTo>
                      <a:pt x="506" y="220"/>
                    </a:lnTo>
                    <a:lnTo>
                      <a:pt x="539" y="228"/>
                    </a:lnTo>
                    <a:lnTo>
                      <a:pt x="572" y="231"/>
                    </a:lnTo>
                    <a:lnTo>
                      <a:pt x="606" y="228"/>
                    </a:lnTo>
                    <a:lnTo>
                      <a:pt x="638" y="220"/>
                    </a:lnTo>
                    <a:lnTo>
                      <a:pt x="668" y="208"/>
                    </a:lnTo>
                    <a:lnTo>
                      <a:pt x="695" y="190"/>
                    </a:lnTo>
                    <a:lnTo>
                      <a:pt x="718" y="170"/>
                    </a:lnTo>
                    <a:lnTo>
                      <a:pt x="737" y="145"/>
                    </a:lnTo>
                    <a:lnTo>
                      <a:pt x="752" y="118"/>
                    </a:lnTo>
                    <a:lnTo>
                      <a:pt x="760" y="89"/>
                    </a:lnTo>
                    <a:lnTo>
                      <a:pt x="764" y="58"/>
                    </a:lnTo>
                    <a:lnTo>
                      <a:pt x="764" y="290"/>
                    </a:lnTo>
                    <a:lnTo>
                      <a:pt x="158" y="290"/>
                    </a:lnTo>
                    <a:lnTo>
                      <a:pt x="127" y="287"/>
                    </a:lnTo>
                    <a:lnTo>
                      <a:pt x="97" y="278"/>
                    </a:lnTo>
                    <a:lnTo>
                      <a:pt x="69" y="265"/>
                    </a:lnTo>
                    <a:lnTo>
                      <a:pt x="46" y="246"/>
                    </a:lnTo>
                    <a:lnTo>
                      <a:pt x="27" y="225"/>
                    </a:lnTo>
                    <a:lnTo>
                      <a:pt x="12" y="201"/>
                    </a:lnTo>
                    <a:lnTo>
                      <a:pt x="3" y="174"/>
                    </a:lnTo>
                    <a:lnTo>
                      <a:pt x="0" y="144"/>
                    </a:lnTo>
                    <a:lnTo>
                      <a:pt x="3" y="115"/>
                    </a:lnTo>
                    <a:lnTo>
                      <a:pt x="12" y="88"/>
                    </a:lnTo>
                    <a:lnTo>
                      <a:pt x="27" y="64"/>
                    </a:lnTo>
                    <a:lnTo>
                      <a:pt x="46" y="42"/>
                    </a:lnTo>
                    <a:lnTo>
                      <a:pt x="69" y="24"/>
                    </a:lnTo>
                    <a:lnTo>
                      <a:pt x="97" y="11"/>
                    </a:lnTo>
                    <a:lnTo>
                      <a:pt x="127" y="3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BD4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6" name="Freeform 287"/>
              <p:cNvSpPr>
                <a:spLocks/>
              </p:cNvSpPr>
              <p:nvPr/>
            </p:nvSpPr>
            <p:spPr bwMode="auto">
              <a:xfrm>
                <a:off x="828" y="2498"/>
                <a:ext cx="141" cy="32"/>
              </a:xfrm>
              <a:custGeom>
                <a:avLst/>
                <a:gdLst>
                  <a:gd name="T0" fmla="*/ 11 w 1412"/>
                  <a:gd name="T1" fmla="*/ 0 h 290"/>
                  <a:gd name="T2" fmla="*/ 1253 w 1412"/>
                  <a:gd name="T3" fmla="*/ 0 h 290"/>
                  <a:gd name="T4" fmla="*/ 1284 w 1412"/>
                  <a:gd name="T5" fmla="*/ 3 h 290"/>
                  <a:gd name="T6" fmla="*/ 1314 w 1412"/>
                  <a:gd name="T7" fmla="*/ 11 h 290"/>
                  <a:gd name="T8" fmla="*/ 1342 w 1412"/>
                  <a:gd name="T9" fmla="*/ 24 h 290"/>
                  <a:gd name="T10" fmla="*/ 1365 w 1412"/>
                  <a:gd name="T11" fmla="*/ 42 h 290"/>
                  <a:gd name="T12" fmla="*/ 1384 w 1412"/>
                  <a:gd name="T13" fmla="*/ 64 h 290"/>
                  <a:gd name="T14" fmla="*/ 1399 w 1412"/>
                  <a:gd name="T15" fmla="*/ 88 h 290"/>
                  <a:gd name="T16" fmla="*/ 1408 w 1412"/>
                  <a:gd name="T17" fmla="*/ 115 h 290"/>
                  <a:gd name="T18" fmla="*/ 1412 w 1412"/>
                  <a:gd name="T19" fmla="*/ 144 h 290"/>
                  <a:gd name="T20" fmla="*/ 1408 w 1412"/>
                  <a:gd name="T21" fmla="*/ 174 h 290"/>
                  <a:gd name="T22" fmla="*/ 1399 w 1412"/>
                  <a:gd name="T23" fmla="*/ 201 h 290"/>
                  <a:gd name="T24" fmla="*/ 1384 w 1412"/>
                  <a:gd name="T25" fmla="*/ 225 h 290"/>
                  <a:gd name="T26" fmla="*/ 1365 w 1412"/>
                  <a:gd name="T27" fmla="*/ 246 h 290"/>
                  <a:gd name="T28" fmla="*/ 1342 w 1412"/>
                  <a:gd name="T29" fmla="*/ 265 h 290"/>
                  <a:gd name="T30" fmla="*/ 1314 w 1412"/>
                  <a:gd name="T31" fmla="*/ 278 h 290"/>
                  <a:gd name="T32" fmla="*/ 1284 w 1412"/>
                  <a:gd name="T33" fmla="*/ 287 h 290"/>
                  <a:gd name="T34" fmla="*/ 1253 w 1412"/>
                  <a:gd name="T35" fmla="*/ 290 h 290"/>
                  <a:gd name="T36" fmla="*/ 0 w 1412"/>
                  <a:gd name="T37" fmla="*/ 290 h 290"/>
                  <a:gd name="T38" fmla="*/ 5 w 1412"/>
                  <a:gd name="T39" fmla="*/ 271 h 290"/>
                  <a:gd name="T40" fmla="*/ 10 w 1412"/>
                  <a:gd name="T41" fmla="*/ 252 h 290"/>
                  <a:gd name="T42" fmla="*/ 11 w 1412"/>
                  <a:gd name="T43" fmla="*/ 231 h 290"/>
                  <a:gd name="T44" fmla="*/ 11 w 1412"/>
                  <a:gd name="T45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2" h="290">
                    <a:moveTo>
                      <a:pt x="11" y="0"/>
                    </a:moveTo>
                    <a:lnTo>
                      <a:pt x="1253" y="0"/>
                    </a:lnTo>
                    <a:lnTo>
                      <a:pt x="1284" y="3"/>
                    </a:lnTo>
                    <a:lnTo>
                      <a:pt x="1314" y="11"/>
                    </a:lnTo>
                    <a:lnTo>
                      <a:pt x="1342" y="24"/>
                    </a:lnTo>
                    <a:lnTo>
                      <a:pt x="1365" y="42"/>
                    </a:lnTo>
                    <a:lnTo>
                      <a:pt x="1384" y="64"/>
                    </a:lnTo>
                    <a:lnTo>
                      <a:pt x="1399" y="88"/>
                    </a:lnTo>
                    <a:lnTo>
                      <a:pt x="1408" y="115"/>
                    </a:lnTo>
                    <a:lnTo>
                      <a:pt x="1412" y="144"/>
                    </a:lnTo>
                    <a:lnTo>
                      <a:pt x="1408" y="174"/>
                    </a:lnTo>
                    <a:lnTo>
                      <a:pt x="1399" y="201"/>
                    </a:lnTo>
                    <a:lnTo>
                      <a:pt x="1384" y="225"/>
                    </a:lnTo>
                    <a:lnTo>
                      <a:pt x="1365" y="246"/>
                    </a:lnTo>
                    <a:lnTo>
                      <a:pt x="1342" y="265"/>
                    </a:lnTo>
                    <a:lnTo>
                      <a:pt x="1314" y="278"/>
                    </a:lnTo>
                    <a:lnTo>
                      <a:pt x="1284" y="287"/>
                    </a:lnTo>
                    <a:lnTo>
                      <a:pt x="1253" y="290"/>
                    </a:lnTo>
                    <a:lnTo>
                      <a:pt x="0" y="290"/>
                    </a:lnTo>
                    <a:lnTo>
                      <a:pt x="5" y="271"/>
                    </a:lnTo>
                    <a:lnTo>
                      <a:pt x="10" y="252"/>
                    </a:lnTo>
                    <a:lnTo>
                      <a:pt x="11" y="2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BD4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7" name="Freeform 288"/>
              <p:cNvSpPr>
                <a:spLocks/>
              </p:cNvSpPr>
              <p:nvPr/>
            </p:nvSpPr>
            <p:spPr bwMode="auto">
              <a:xfrm>
                <a:off x="676" y="2562"/>
                <a:ext cx="293" cy="33"/>
              </a:xfrm>
              <a:custGeom>
                <a:avLst/>
                <a:gdLst>
                  <a:gd name="T0" fmla="*/ 158 w 2928"/>
                  <a:gd name="T1" fmla="*/ 0 h 290"/>
                  <a:gd name="T2" fmla="*/ 775 w 2928"/>
                  <a:gd name="T3" fmla="*/ 0 h 290"/>
                  <a:gd name="T4" fmla="*/ 789 w 2928"/>
                  <a:gd name="T5" fmla="*/ 27 h 290"/>
                  <a:gd name="T6" fmla="*/ 808 w 2928"/>
                  <a:gd name="T7" fmla="*/ 51 h 290"/>
                  <a:gd name="T8" fmla="*/ 830 w 2928"/>
                  <a:gd name="T9" fmla="*/ 73 h 290"/>
                  <a:gd name="T10" fmla="*/ 857 w 2928"/>
                  <a:gd name="T11" fmla="*/ 91 h 290"/>
                  <a:gd name="T12" fmla="*/ 887 w 2928"/>
                  <a:gd name="T13" fmla="*/ 104 h 290"/>
                  <a:gd name="T14" fmla="*/ 920 w 2928"/>
                  <a:gd name="T15" fmla="*/ 112 h 290"/>
                  <a:gd name="T16" fmla="*/ 955 w 2928"/>
                  <a:gd name="T17" fmla="*/ 115 h 290"/>
                  <a:gd name="T18" fmla="*/ 989 w 2928"/>
                  <a:gd name="T19" fmla="*/ 112 h 290"/>
                  <a:gd name="T20" fmla="*/ 1021 w 2928"/>
                  <a:gd name="T21" fmla="*/ 104 h 290"/>
                  <a:gd name="T22" fmla="*/ 1051 w 2928"/>
                  <a:gd name="T23" fmla="*/ 91 h 290"/>
                  <a:gd name="T24" fmla="*/ 1078 w 2928"/>
                  <a:gd name="T25" fmla="*/ 73 h 290"/>
                  <a:gd name="T26" fmla="*/ 1101 w 2928"/>
                  <a:gd name="T27" fmla="*/ 51 h 290"/>
                  <a:gd name="T28" fmla="*/ 1120 w 2928"/>
                  <a:gd name="T29" fmla="*/ 27 h 290"/>
                  <a:gd name="T30" fmla="*/ 1133 w 2928"/>
                  <a:gd name="T31" fmla="*/ 0 h 290"/>
                  <a:gd name="T32" fmla="*/ 2769 w 2928"/>
                  <a:gd name="T33" fmla="*/ 0 h 290"/>
                  <a:gd name="T34" fmla="*/ 2800 w 2928"/>
                  <a:gd name="T35" fmla="*/ 3 h 290"/>
                  <a:gd name="T36" fmla="*/ 2830 w 2928"/>
                  <a:gd name="T37" fmla="*/ 11 h 290"/>
                  <a:gd name="T38" fmla="*/ 2858 w 2928"/>
                  <a:gd name="T39" fmla="*/ 24 h 290"/>
                  <a:gd name="T40" fmla="*/ 2881 w 2928"/>
                  <a:gd name="T41" fmla="*/ 42 h 290"/>
                  <a:gd name="T42" fmla="*/ 2900 w 2928"/>
                  <a:gd name="T43" fmla="*/ 63 h 290"/>
                  <a:gd name="T44" fmla="*/ 2915 w 2928"/>
                  <a:gd name="T45" fmla="*/ 88 h 290"/>
                  <a:gd name="T46" fmla="*/ 2924 w 2928"/>
                  <a:gd name="T47" fmla="*/ 115 h 290"/>
                  <a:gd name="T48" fmla="*/ 2928 w 2928"/>
                  <a:gd name="T49" fmla="*/ 144 h 290"/>
                  <a:gd name="T50" fmla="*/ 2924 w 2928"/>
                  <a:gd name="T51" fmla="*/ 173 h 290"/>
                  <a:gd name="T52" fmla="*/ 2915 w 2928"/>
                  <a:gd name="T53" fmla="*/ 201 h 290"/>
                  <a:gd name="T54" fmla="*/ 2900 w 2928"/>
                  <a:gd name="T55" fmla="*/ 225 h 290"/>
                  <a:gd name="T56" fmla="*/ 2881 w 2928"/>
                  <a:gd name="T57" fmla="*/ 246 h 290"/>
                  <a:gd name="T58" fmla="*/ 2858 w 2928"/>
                  <a:gd name="T59" fmla="*/ 264 h 290"/>
                  <a:gd name="T60" fmla="*/ 2830 w 2928"/>
                  <a:gd name="T61" fmla="*/ 277 h 290"/>
                  <a:gd name="T62" fmla="*/ 2800 w 2928"/>
                  <a:gd name="T63" fmla="*/ 287 h 290"/>
                  <a:gd name="T64" fmla="*/ 2769 w 2928"/>
                  <a:gd name="T65" fmla="*/ 290 h 290"/>
                  <a:gd name="T66" fmla="*/ 158 w 2928"/>
                  <a:gd name="T67" fmla="*/ 290 h 290"/>
                  <a:gd name="T68" fmla="*/ 127 w 2928"/>
                  <a:gd name="T69" fmla="*/ 287 h 290"/>
                  <a:gd name="T70" fmla="*/ 97 w 2928"/>
                  <a:gd name="T71" fmla="*/ 277 h 290"/>
                  <a:gd name="T72" fmla="*/ 69 w 2928"/>
                  <a:gd name="T73" fmla="*/ 264 h 290"/>
                  <a:gd name="T74" fmla="*/ 46 w 2928"/>
                  <a:gd name="T75" fmla="*/ 246 h 290"/>
                  <a:gd name="T76" fmla="*/ 27 w 2928"/>
                  <a:gd name="T77" fmla="*/ 225 h 290"/>
                  <a:gd name="T78" fmla="*/ 12 w 2928"/>
                  <a:gd name="T79" fmla="*/ 201 h 290"/>
                  <a:gd name="T80" fmla="*/ 3 w 2928"/>
                  <a:gd name="T81" fmla="*/ 173 h 290"/>
                  <a:gd name="T82" fmla="*/ 0 w 2928"/>
                  <a:gd name="T83" fmla="*/ 144 h 290"/>
                  <a:gd name="T84" fmla="*/ 3 w 2928"/>
                  <a:gd name="T85" fmla="*/ 115 h 290"/>
                  <a:gd name="T86" fmla="*/ 12 w 2928"/>
                  <a:gd name="T87" fmla="*/ 88 h 290"/>
                  <a:gd name="T88" fmla="*/ 27 w 2928"/>
                  <a:gd name="T89" fmla="*/ 63 h 290"/>
                  <a:gd name="T90" fmla="*/ 46 w 2928"/>
                  <a:gd name="T91" fmla="*/ 42 h 290"/>
                  <a:gd name="T92" fmla="*/ 69 w 2928"/>
                  <a:gd name="T93" fmla="*/ 24 h 290"/>
                  <a:gd name="T94" fmla="*/ 97 w 2928"/>
                  <a:gd name="T95" fmla="*/ 11 h 290"/>
                  <a:gd name="T96" fmla="*/ 127 w 2928"/>
                  <a:gd name="T97" fmla="*/ 3 h 290"/>
                  <a:gd name="T98" fmla="*/ 158 w 2928"/>
                  <a:gd name="T9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28" h="290">
                    <a:moveTo>
                      <a:pt x="158" y="0"/>
                    </a:moveTo>
                    <a:lnTo>
                      <a:pt x="775" y="0"/>
                    </a:lnTo>
                    <a:lnTo>
                      <a:pt x="789" y="27"/>
                    </a:lnTo>
                    <a:lnTo>
                      <a:pt x="808" y="51"/>
                    </a:lnTo>
                    <a:lnTo>
                      <a:pt x="830" y="73"/>
                    </a:lnTo>
                    <a:lnTo>
                      <a:pt x="857" y="91"/>
                    </a:lnTo>
                    <a:lnTo>
                      <a:pt x="887" y="104"/>
                    </a:lnTo>
                    <a:lnTo>
                      <a:pt x="920" y="112"/>
                    </a:lnTo>
                    <a:lnTo>
                      <a:pt x="955" y="115"/>
                    </a:lnTo>
                    <a:lnTo>
                      <a:pt x="989" y="112"/>
                    </a:lnTo>
                    <a:lnTo>
                      <a:pt x="1021" y="104"/>
                    </a:lnTo>
                    <a:lnTo>
                      <a:pt x="1051" y="91"/>
                    </a:lnTo>
                    <a:lnTo>
                      <a:pt x="1078" y="73"/>
                    </a:lnTo>
                    <a:lnTo>
                      <a:pt x="1101" y="51"/>
                    </a:lnTo>
                    <a:lnTo>
                      <a:pt x="1120" y="27"/>
                    </a:lnTo>
                    <a:lnTo>
                      <a:pt x="1133" y="0"/>
                    </a:lnTo>
                    <a:lnTo>
                      <a:pt x="2769" y="0"/>
                    </a:lnTo>
                    <a:lnTo>
                      <a:pt x="2800" y="3"/>
                    </a:lnTo>
                    <a:lnTo>
                      <a:pt x="2830" y="11"/>
                    </a:lnTo>
                    <a:lnTo>
                      <a:pt x="2858" y="24"/>
                    </a:lnTo>
                    <a:lnTo>
                      <a:pt x="2881" y="42"/>
                    </a:lnTo>
                    <a:lnTo>
                      <a:pt x="2900" y="63"/>
                    </a:lnTo>
                    <a:lnTo>
                      <a:pt x="2915" y="88"/>
                    </a:lnTo>
                    <a:lnTo>
                      <a:pt x="2924" y="115"/>
                    </a:lnTo>
                    <a:lnTo>
                      <a:pt x="2928" y="144"/>
                    </a:lnTo>
                    <a:lnTo>
                      <a:pt x="2924" y="173"/>
                    </a:lnTo>
                    <a:lnTo>
                      <a:pt x="2915" y="201"/>
                    </a:lnTo>
                    <a:lnTo>
                      <a:pt x="2900" y="225"/>
                    </a:lnTo>
                    <a:lnTo>
                      <a:pt x="2881" y="246"/>
                    </a:lnTo>
                    <a:lnTo>
                      <a:pt x="2858" y="264"/>
                    </a:lnTo>
                    <a:lnTo>
                      <a:pt x="2830" y="277"/>
                    </a:lnTo>
                    <a:lnTo>
                      <a:pt x="2800" y="287"/>
                    </a:lnTo>
                    <a:lnTo>
                      <a:pt x="2769" y="290"/>
                    </a:lnTo>
                    <a:lnTo>
                      <a:pt x="158" y="290"/>
                    </a:lnTo>
                    <a:lnTo>
                      <a:pt x="127" y="287"/>
                    </a:lnTo>
                    <a:lnTo>
                      <a:pt x="97" y="277"/>
                    </a:lnTo>
                    <a:lnTo>
                      <a:pt x="69" y="264"/>
                    </a:lnTo>
                    <a:lnTo>
                      <a:pt x="46" y="246"/>
                    </a:lnTo>
                    <a:lnTo>
                      <a:pt x="27" y="225"/>
                    </a:lnTo>
                    <a:lnTo>
                      <a:pt x="12" y="201"/>
                    </a:lnTo>
                    <a:lnTo>
                      <a:pt x="3" y="173"/>
                    </a:lnTo>
                    <a:lnTo>
                      <a:pt x="0" y="144"/>
                    </a:lnTo>
                    <a:lnTo>
                      <a:pt x="3" y="115"/>
                    </a:lnTo>
                    <a:lnTo>
                      <a:pt x="12" y="88"/>
                    </a:lnTo>
                    <a:lnTo>
                      <a:pt x="27" y="63"/>
                    </a:lnTo>
                    <a:lnTo>
                      <a:pt x="46" y="42"/>
                    </a:lnTo>
                    <a:lnTo>
                      <a:pt x="69" y="24"/>
                    </a:lnTo>
                    <a:lnTo>
                      <a:pt x="97" y="11"/>
                    </a:lnTo>
                    <a:lnTo>
                      <a:pt x="127" y="3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BD4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8" name="Freeform 289"/>
              <p:cNvSpPr>
                <a:spLocks/>
              </p:cNvSpPr>
              <p:nvPr/>
            </p:nvSpPr>
            <p:spPr bwMode="auto">
              <a:xfrm>
                <a:off x="676" y="2595"/>
                <a:ext cx="293" cy="32"/>
              </a:xfrm>
              <a:custGeom>
                <a:avLst/>
                <a:gdLst>
                  <a:gd name="T0" fmla="*/ 158 w 2928"/>
                  <a:gd name="T1" fmla="*/ 0 h 289"/>
                  <a:gd name="T2" fmla="*/ 2769 w 2928"/>
                  <a:gd name="T3" fmla="*/ 0 h 289"/>
                  <a:gd name="T4" fmla="*/ 2800 w 2928"/>
                  <a:gd name="T5" fmla="*/ 2 h 289"/>
                  <a:gd name="T6" fmla="*/ 2830 w 2928"/>
                  <a:gd name="T7" fmla="*/ 11 h 289"/>
                  <a:gd name="T8" fmla="*/ 2858 w 2928"/>
                  <a:gd name="T9" fmla="*/ 24 h 289"/>
                  <a:gd name="T10" fmla="*/ 2881 w 2928"/>
                  <a:gd name="T11" fmla="*/ 42 h 289"/>
                  <a:gd name="T12" fmla="*/ 2900 w 2928"/>
                  <a:gd name="T13" fmla="*/ 63 h 289"/>
                  <a:gd name="T14" fmla="*/ 2915 w 2928"/>
                  <a:gd name="T15" fmla="*/ 87 h 289"/>
                  <a:gd name="T16" fmla="*/ 2924 w 2928"/>
                  <a:gd name="T17" fmla="*/ 115 h 289"/>
                  <a:gd name="T18" fmla="*/ 2928 w 2928"/>
                  <a:gd name="T19" fmla="*/ 144 h 289"/>
                  <a:gd name="T20" fmla="*/ 2924 w 2928"/>
                  <a:gd name="T21" fmla="*/ 173 h 289"/>
                  <a:gd name="T22" fmla="*/ 2915 w 2928"/>
                  <a:gd name="T23" fmla="*/ 201 h 289"/>
                  <a:gd name="T24" fmla="*/ 2900 w 2928"/>
                  <a:gd name="T25" fmla="*/ 225 h 289"/>
                  <a:gd name="T26" fmla="*/ 2881 w 2928"/>
                  <a:gd name="T27" fmla="*/ 246 h 289"/>
                  <a:gd name="T28" fmla="*/ 2858 w 2928"/>
                  <a:gd name="T29" fmla="*/ 264 h 289"/>
                  <a:gd name="T30" fmla="*/ 2830 w 2928"/>
                  <a:gd name="T31" fmla="*/ 277 h 289"/>
                  <a:gd name="T32" fmla="*/ 2800 w 2928"/>
                  <a:gd name="T33" fmla="*/ 286 h 289"/>
                  <a:gd name="T34" fmla="*/ 2769 w 2928"/>
                  <a:gd name="T35" fmla="*/ 289 h 289"/>
                  <a:gd name="T36" fmla="*/ 1134 w 2928"/>
                  <a:gd name="T37" fmla="*/ 289 h 289"/>
                  <a:gd name="T38" fmla="*/ 1142 w 2928"/>
                  <a:gd name="T39" fmla="*/ 261 h 289"/>
                  <a:gd name="T40" fmla="*/ 1145 w 2928"/>
                  <a:gd name="T41" fmla="*/ 231 h 289"/>
                  <a:gd name="T42" fmla="*/ 1142 w 2928"/>
                  <a:gd name="T43" fmla="*/ 199 h 289"/>
                  <a:gd name="T44" fmla="*/ 1133 w 2928"/>
                  <a:gd name="T45" fmla="*/ 170 h 289"/>
                  <a:gd name="T46" fmla="*/ 1119 w 2928"/>
                  <a:gd name="T47" fmla="*/ 143 h 289"/>
                  <a:gd name="T48" fmla="*/ 1100 w 2928"/>
                  <a:gd name="T49" fmla="*/ 119 h 289"/>
                  <a:gd name="T50" fmla="*/ 1078 w 2928"/>
                  <a:gd name="T51" fmla="*/ 97 h 289"/>
                  <a:gd name="T52" fmla="*/ 1051 w 2928"/>
                  <a:gd name="T53" fmla="*/ 80 h 289"/>
                  <a:gd name="T54" fmla="*/ 1021 w 2928"/>
                  <a:gd name="T55" fmla="*/ 67 h 289"/>
                  <a:gd name="T56" fmla="*/ 989 w 2928"/>
                  <a:gd name="T57" fmla="*/ 59 h 289"/>
                  <a:gd name="T58" fmla="*/ 955 w 2928"/>
                  <a:gd name="T59" fmla="*/ 57 h 289"/>
                  <a:gd name="T60" fmla="*/ 920 w 2928"/>
                  <a:gd name="T61" fmla="*/ 59 h 289"/>
                  <a:gd name="T62" fmla="*/ 888 w 2928"/>
                  <a:gd name="T63" fmla="*/ 67 h 289"/>
                  <a:gd name="T64" fmla="*/ 858 w 2928"/>
                  <a:gd name="T65" fmla="*/ 80 h 289"/>
                  <a:gd name="T66" fmla="*/ 831 w 2928"/>
                  <a:gd name="T67" fmla="*/ 97 h 289"/>
                  <a:gd name="T68" fmla="*/ 808 w 2928"/>
                  <a:gd name="T69" fmla="*/ 119 h 289"/>
                  <a:gd name="T70" fmla="*/ 789 w 2928"/>
                  <a:gd name="T71" fmla="*/ 143 h 289"/>
                  <a:gd name="T72" fmla="*/ 775 w 2928"/>
                  <a:gd name="T73" fmla="*/ 170 h 289"/>
                  <a:gd name="T74" fmla="*/ 766 w 2928"/>
                  <a:gd name="T75" fmla="*/ 199 h 289"/>
                  <a:gd name="T76" fmla="*/ 764 w 2928"/>
                  <a:gd name="T77" fmla="*/ 231 h 289"/>
                  <a:gd name="T78" fmla="*/ 765 w 2928"/>
                  <a:gd name="T79" fmla="*/ 251 h 289"/>
                  <a:gd name="T80" fmla="*/ 769 w 2928"/>
                  <a:gd name="T81" fmla="*/ 270 h 289"/>
                  <a:gd name="T82" fmla="*/ 775 w 2928"/>
                  <a:gd name="T83" fmla="*/ 289 h 289"/>
                  <a:gd name="T84" fmla="*/ 158 w 2928"/>
                  <a:gd name="T85" fmla="*/ 289 h 289"/>
                  <a:gd name="T86" fmla="*/ 127 w 2928"/>
                  <a:gd name="T87" fmla="*/ 286 h 289"/>
                  <a:gd name="T88" fmla="*/ 97 w 2928"/>
                  <a:gd name="T89" fmla="*/ 277 h 289"/>
                  <a:gd name="T90" fmla="*/ 69 w 2928"/>
                  <a:gd name="T91" fmla="*/ 264 h 289"/>
                  <a:gd name="T92" fmla="*/ 46 w 2928"/>
                  <a:gd name="T93" fmla="*/ 246 h 289"/>
                  <a:gd name="T94" fmla="*/ 27 w 2928"/>
                  <a:gd name="T95" fmla="*/ 225 h 289"/>
                  <a:gd name="T96" fmla="*/ 12 w 2928"/>
                  <a:gd name="T97" fmla="*/ 201 h 289"/>
                  <a:gd name="T98" fmla="*/ 3 w 2928"/>
                  <a:gd name="T99" fmla="*/ 173 h 289"/>
                  <a:gd name="T100" fmla="*/ 0 w 2928"/>
                  <a:gd name="T101" fmla="*/ 144 h 289"/>
                  <a:gd name="T102" fmla="*/ 3 w 2928"/>
                  <a:gd name="T103" fmla="*/ 115 h 289"/>
                  <a:gd name="T104" fmla="*/ 12 w 2928"/>
                  <a:gd name="T105" fmla="*/ 87 h 289"/>
                  <a:gd name="T106" fmla="*/ 27 w 2928"/>
                  <a:gd name="T107" fmla="*/ 63 h 289"/>
                  <a:gd name="T108" fmla="*/ 46 w 2928"/>
                  <a:gd name="T109" fmla="*/ 42 h 289"/>
                  <a:gd name="T110" fmla="*/ 69 w 2928"/>
                  <a:gd name="T111" fmla="*/ 24 h 289"/>
                  <a:gd name="T112" fmla="*/ 97 w 2928"/>
                  <a:gd name="T113" fmla="*/ 11 h 289"/>
                  <a:gd name="T114" fmla="*/ 127 w 2928"/>
                  <a:gd name="T115" fmla="*/ 2 h 289"/>
                  <a:gd name="T116" fmla="*/ 158 w 2928"/>
                  <a:gd name="T11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8" h="289">
                    <a:moveTo>
                      <a:pt x="158" y="0"/>
                    </a:moveTo>
                    <a:lnTo>
                      <a:pt x="2769" y="0"/>
                    </a:lnTo>
                    <a:lnTo>
                      <a:pt x="2800" y="2"/>
                    </a:lnTo>
                    <a:lnTo>
                      <a:pt x="2830" y="11"/>
                    </a:lnTo>
                    <a:lnTo>
                      <a:pt x="2858" y="24"/>
                    </a:lnTo>
                    <a:lnTo>
                      <a:pt x="2881" y="42"/>
                    </a:lnTo>
                    <a:lnTo>
                      <a:pt x="2900" y="63"/>
                    </a:lnTo>
                    <a:lnTo>
                      <a:pt x="2915" y="87"/>
                    </a:lnTo>
                    <a:lnTo>
                      <a:pt x="2924" y="115"/>
                    </a:lnTo>
                    <a:lnTo>
                      <a:pt x="2928" y="144"/>
                    </a:lnTo>
                    <a:lnTo>
                      <a:pt x="2924" y="173"/>
                    </a:lnTo>
                    <a:lnTo>
                      <a:pt x="2915" y="201"/>
                    </a:lnTo>
                    <a:lnTo>
                      <a:pt x="2900" y="225"/>
                    </a:lnTo>
                    <a:lnTo>
                      <a:pt x="2881" y="246"/>
                    </a:lnTo>
                    <a:lnTo>
                      <a:pt x="2858" y="264"/>
                    </a:lnTo>
                    <a:lnTo>
                      <a:pt x="2830" y="277"/>
                    </a:lnTo>
                    <a:lnTo>
                      <a:pt x="2800" y="286"/>
                    </a:lnTo>
                    <a:lnTo>
                      <a:pt x="2769" y="289"/>
                    </a:lnTo>
                    <a:lnTo>
                      <a:pt x="1134" y="289"/>
                    </a:lnTo>
                    <a:lnTo>
                      <a:pt x="1142" y="261"/>
                    </a:lnTo>
                    <a:lnTo>
                      <a:pt x="1145" y="231"/>
                    </a:lnTo>
                    <a:lnTo>
                      <a:pt x="1142" y="199"/>
                    </a:lnTo>
                    <a:lnTo>
                      <a:pt x="1133" y="170"/>
                    </a:lnTo>
                    <a:lnTo>
                      <a:pt x="1119" y="143"/>
                    </a:lnTo>
                    <a:lnTo>
                      <a:pt x="1100" y="119"/>
                    </a:lnTo>
                    <a:lnTo>
                      <a:pt x="1078" y="97"/>
                    </a:lnTo>
                    <a:lnTo>
                      <a:pt x="1051" y="80"/>
                    </a:lnTo>
                    <a:lnTo>
                      <a:pt x="1021" y="67"/>
                    </a:lnTo>
                    <a:lnTo>
                      <a:pt x="989" y="59"/>
                    </a:lnTo>
                    <a:lnTo>
                      <a:pt x="955" y="57"/>
                    </a:lnTo>
                    <a:lnTo>
                      <a:pt x="920" y="59"/>
                    </a:lnTo>
                    <a:lnTo>
                      <a:pt x="888" y="67"/>
                    </a:lnTo>
                    <a:lnTo>
                      <a:pt x="858" y="80"/>
                    </a:lnTo>
                    <a:lnTo>
                      <a:pt x="831" y="97"/>
                    </a:lnTo>
                    <a:lnTo>
                      <a:pt x="808" y="119"/>
                    </a:lnTo>
                    <a:lnTo>
                      <a:pt x="789" y="143"/>
                    </a:lnTo>
                    <a:lnTo>
                      <a:pt x="775" y="170"/>
                    </a:lnTo>
                    <a:lnTo>
                      <a:pt x="766" y="199"/>
                    </a:lnTo>
                    <a:lnTo>
                      <a:pt x="764" y="231"/>
                    </a:lnTo>
                    <a:lnTo>
                      <a:pt x="765" y="251"/>
                    </a:lnTo>
                    <a:lnTo>
                      <a:pt x="769" y="270"/>
                    </a:lnTo>
                    <a:lnTo>
                      <a:pt x="775" y="289"/>
                    </a:lnTo>
                    <a:lnTo>
                      <a:pt x="158" y="289"/>
                    </a:lnTo>
                    <a:lnTo>
                      <a:pt x="127" y="286"/>
                    </a:lnTo>
                    <a:lnTo>
                      <a:pt x="97" y="277"/>
                    </a:lnTo>
                    <a:lnTo>
                      <a:pt x="69" y="264"/>
                    </a:lnTo>
                    <a:lnTo>
                      <a:pt x="46" y="246"/>
                    </a:lnTo>
                    <a:lnTo>
                      <a:pt x="27" y="225"/>
                    </a:lnTo>
                    <a:lnTo>
                      <a:pt x="12" y="201"/>
                    </a:lnTo>
                    <a:lnTo>
                      <a:pt x="3" y="173"/>
                    </a:lnTo>
                    <a:lnTo>
                      <a:pt x="0" y="144"/>
                    </a:lnTo>
                    <a:lnTo>
                      <a:pt x="3" y="115"/>
                    </a:lnTo>
                    <a:lnTo>
                      <a:pt x="12" y="87"/>
                    </a:lnTo>
                    <a:lnTo>
                      <a:pt x="27" y="63"/>
                    </a:lnTo>
                    <a:lnTo>
                      <a:pt x="46" y="42"/>
                    </a:lnTo>
                    <a:lnTo>
                      <a:pt x="69" y="24"/>
                    </a:lnTo>
                    <a:lnTo>
                      <a:pt x="97" y="11"/>
                    </a:lnTo>
                    <a:lnTo>
                      <a:pt x="127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EEAF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699" name="Freeform 290"/>
              <p:cNvSpPr>
                <a:spLocks/>
              </p:cNvSpPr>
              <p:nvPr/>
            </p:nvSpPr>
            <p:spPr bwMode="auto">
              <a:xfrm>
                <a:off x="676" y="2627"/>
                <a:ext cx="293" cy="32"/>
              </a:xfrm>
              <a:custGeom>
                <a:avLst/>
                <a:gdLst>
                  <a:gd name="T0" fmla="*/ 158 w 2928"/>
                  <a:gd name="T1" fmla="*/ 0 h 289"/>
                  <a:gd name="T2" fmla="*/ 775 w 2928"/>
                  <a:gd name="T3" fmla="*/ 0 h 289"/>
                  <a:gd name="T4" fmla="*/ 789 w 2928"/>
                  <a:gd name="T5" fmla="*/ 28 h 289"/>
                  <a:gd name="T6" fmla="*/ 808 w 2928"/>
                  <a:gd name="T7" fmla="*/ 52 h 289"/>
                  <a:gd name="T8" fmla="*/ 830 w 2928"/>
                  <a:gd name="T9" fmla="*/ 74 h 289"/>
                  <a:gd name="T10" fmla="*/ 857 w 2928"/>
                  <a:gd name="T11" fmla="*/ 91 h 289"/>
                  <a:gd name="T12" fmla="*/ 887 w 2928"/>
                  <a:gd name="T13" fmla="*/ 104 h 289"/>
                  <a:gd name="T14" fmla="*/ 920 w 2928"/>
                  <a:gd name="T15" fmla="*/ 112 h 289"/>
                  <a:gd name="T16" fmla="*/ 955 w 2928"/>
                  <a:gd name="T17" fmla="*/ 115 h 289"/>
                  <a:gd name="T18" fmla="*/ 989 w 2928"/>
                  <a:gd name="T19" fmla="*/ 112 h 289"/>
                  <a:gd name="T20" fmla="*/ 1021 w 2928"/>
                  <a:gd name="T21" fmla="*/ 104 h 289"/>
                  <a:gd name="T22" fmla="*/ 1051 w 2928"/>
                  <a:gd name="T23" fmla="*/ 91 h 289"/>
                  <a:gd name="T24" fmla="*/ 1078 w 2928"/>
                  <a:gd name="T25" fmla="*/ 74 h 289"/>
                  <a:gd name="T26" fmla="*/ 1101 w 2928"/>
                  <a:gd name="T27" fmla="*/ 52 h 289"/>
                  <a:gd name="T28" fmla="*/ 1120 w 2928"/>
                  <a:gd name="T29" fmla="*/ 28 h 289"/>
                  <a:gd name="T30" fmla="*/ 1134 w 2928"/>
                  <a:gd name="T31" fmla="*/ 0 h 289"/>
                  <a:gd name="T32" fmla="*/ 2769 w 2928"/>
                  <a:gd name="T33" fmla="*/ 0 h 289"/>
                  <a:gd name="T34" fmla="*/ 2800 w 2928"/>
                  <a:gd name="T35" fmla="*/ 2 h 289"/>
                  <a:gd name="T36" fmla="*/ 2830 w 2928"/>
                  <a:gd name="T37" fmla="*/ 11 h 289"/>
                  <a:gd name="T38" fmla="*/ 2858 w 2928"/>
                  <a:gd name="T39" fmla="*/ 25 h 289"/>
                  <a:gd name="T40" fmla="*/ 2881 w 2928"/>
                  <a:gd name="T41" fmla="*/ 43 h 289"/>
                  <a:gd name="T42" fmla="*/ 2900 w 2928"/>
                  <a:gd name="T43" fmla="*/ 64 h 289"/>
                  <a:gd name="T44" fmla="*/ 2915 w 2928"/>
                  <a:gd name="T45" fmla="*/ 88 h 289"/>
                  <a:gd name="T46" fmla="*/ 2924 w 2928"/>
                  <a:gd name="T47" fmla="*/ 115 h 289"/>
                  <a:gd name="T48" fmla="*/ 2928 w 2928"/>
                  <a:gd name="T49" fmla="*/ 145 h 289"/>
                  <a:gd name="T50" fmla="*/ 2924 w 2928"/>
                  <a:gd name="T51" fmla="*/ 174 h 289"/>
                  <a:gd name="T52" fmla="*/ 2915 w 2928"/>
                  <a:gd name="T53" fmla="*/ 201 h 289"/>
                  <a:gd name="T54" fmla="*/ 2900 w 2928"/>
                  <a:gd name="T55" fmla="*/ 226 h 289"/>
                  <a:gd name="T56" fmla="*/ 2881 w 2928"/>
                  <a:gd name="T57" fmla="*/ 247 h 289"/>
                  <a:gd name="T58" fmla="*/ 2858 w 2928"/>
                  <a:gd name="T59" fmla="*/ 265 h 289"/>
                  <a:gd name="T60" fmla="*/ 2830 w 2928"/>
                  <a:gd name="T61" fmla="*/ 278 h 289"/>
                  <a:gd name="T62" fmla="*/ 2800 w 2928"/>
                  <a:gd name="T63" fmla="*/ 287 h 289"/>
                  <a:gd name="T64" fmla="*/ 2769 w 2928"/>
                  <a:gd name="T65" fmla="*/ 289 h 289"/>
                  <a:gd name="T66" fmla="*/ 158 w 2928"/>
                  <a:gd name="T67" fmla="*/ 289 h 289"/>
                  <a:gd name="T68" fmla="*/ 127 w 2928"/>
                  <a:gd name="T69" fmla="*/ 287 h 289"/>
                  <a:gd name="T70" fmla="*/ 97 w 2928"/>
                  <a:gd name="T71" fmla="*/ 278 h 289"/>
                  <a:gd name="T72" fmla="*/ 69 w 2928"/>
                  <a:gd name="T73" fmla="*/ 265 h 289"/>
                  <a:gd name="T74" fmla="*/ 46 w 2928"/>
                  <a:gd name="T75" fmla="*/ 247 h 289"/>
                  <a:gd name="T76" fmla="*/ 27 w 2928"/>
                  <a:gd name="T77" fmla="*/ 226 h 289"/>
                  <a:gd name="T78" fmla="*/ 12 w 2928"/>
                  <a:gd name="T79" fmla="*/ 201 h 289"/>
                  <a:gd name="T80" fmla="*/ 3 w 2928"/>
                  <a:gd name="T81" fmla="*/ 174 h 289"/>
                  <a:gd name="T82" fmla="*/ 0 w 2928"/>
                  <a:gd name="T83" fmla="*/ 145 h 289"/>
                  <a:gd name="T84" fmla="*/ 3 w 2928"/>
                  <a:gd name="T85" fmla="*/ 115 h 289"/>
                  <a:gd name="T86" fmla="*/ 12 w 2928"/>
                  <a:gd name="T87" fmla="*/ 88 h 289"/>
                  <a:gd name="T88" fmla="*/ 27 w 2928"/>
                  <a:gd name="T89" fmla="*/ 64 h 289"/>
                  <a:gd name="T90" fmla="*/ 46 w 2928"/>
                  <a:gd name="T91" fmla="*/ 43 h 289"/>
                  <a:gd name="T92" fmla="*/ 69 w 2928"/>
                  <a:gd name="T93" fmla="*/ 25 h 289"/>
                  <a:gd name="T94" fmla="*/ 97 w 2928"/>
                  <a:gd name="T95" fmla="*/ 11 h 289"/>
                  <a:gd name="T96" fmla="*/ 127 w 2928"/>
                  <a:gd name="T97" fmla="*/ 2 h 289"/>
                  <a:gd name="T98" fmla="*/ 158 w 2928"/>
                  <a:gd name="T9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28" h="289">
                    <a:moveTo>
                      <a:pt x="158" y="0"/>
                    </a:moveTo>
                    <a:lnTo>
                      <a:pt x="775" y="0"/>
                    </a:lnTo>
                    <a:lnTo>
                      <a:pt x="789" y="28"/>
                    </a:lnTo>
                    <a:lnTo>
                      <a:pt x="808" y="52"/>
                    </a:lnTo>
                    <a:lnTo>
                      <a:pt x="830" y="74"/>
                    </a:lnTo>
                    <a:lnTo>
                      <a:pt x="857" y="91"/>
                    </a:lnTo>
                    <a:lnTo>
                      <a:pt x="887" y="104"/>
                    </a:lnTo>
                    <a:lnTo>
                      <a:pt x="920" y="112"/>
                    </a:lnTo>
                    <a:lnTo>
                      <a:pt x="955" y="115"/>
                    </a:lnTo>
                    <a:lnTo>
                      <a:pt x="989" y="112"/>
                    </a:lnTo>
                    <a:lnTo>
                      <a:pt x="1021" y="104"/>
                    </a:lnTo>
                    <a:lnTo>
                      <a:pt x="1051" y="91"/>
                    </a:lnTo>
                    <a:lnTo>
                      <a:pt x="1078" y="74"/>
                    </a:lnTo>
                    <a:lnTo>
                      <a:pt x="1101" y="52"/>
                    </a:lnTo>
                    <a:lnTo>
                      <a:pt x="1120" y="28"/>
                    </a:lnTo>
                    <a:lnTo>
                      <a:pt x="1134" y="0"/>
                    </a:lnTo>
                    <a:lnTo>
                      <a:pt x="2769" y="0"/>
                    </a:lnTo>
                    <a:lnTo>
                      <a:pt x="2800" y="2"/>
                    </a:lnTo>
                    <a:lnTo>
                      <a:pt x="2830" y="11"/>
                    </a:lnTo>
                    <a:lnTo>
                      <a:pt x="2858" y="25"/>
                    </a:lnTo>
                    <a:lnTo>
                      <a:pt x="2881" y="43"/>
                    </a:lnTo>
                    <a:lnTo>
                      <a:pt x="2900" y="64"/>
                    </a:lnTo>
                    <a:lnTo>
                      <a:pt x="2915" y="88"/>
                    </a:lnTo>
                    <a:lnTo>
                      <a:pt x="2924" y="115"/>
                    </a:lnTo>
                    <a:lnTo>
                      <a:pt x="2928" y="145"/>
                    </a:lnTo>
                    <a:lnTo>
                      <a:pt x="2924" y="174"/>
                    </a:lnTo>
                    <a:lnTo>
                      <a:pt x="2915" y="201"/>
                    </a:lnTo>
                    <a:lnTo>
                      <a:pt x="2900" y="226"/>
                    </a:lnTo>
                    <a:lnTo>
                      <a:pt x="2881" y="247"/>
                    </a:lnTo>
                    <a:lnTo>
                      <a:pt x="2858" y="265"/>
                    </a:lnTo>
                    <a:lnTo>
                      <a:pt x="2830" y="278"/>
                    </a:lnTo>
                    <a:lnTo>
                      <a:pt x="2800" y="287"/>
                    </a:lnTo>
                    <a:lnTo>
                      <a:pt x="2769" y="289"/>
                    </a:lnTo>
                    <a:lnTo>
                      <a:pt x="158" y="289"/>
                    </a:lnTo>
                    <a:lnTo>
                      <a:pt x="127" y="287"/>
                    </a:lnTo>
                    <a:lnTo>
                      <a:pt x="97" y="278"/>
                    </a:lnTo>
                    <a:lnTo>
                      <a:pt x="69" y="265"/>
                    </a:lnTo>
                    <a:lnTo>
                      <a:pt x="46" y="247"/>
                    </a:lnTo>
                    <a:lnTo>
                      <a:pt x="27" y="226"/>
                    </a:lnTo>
                    <a:lnTo>
                      <a:pt x="12" y="201"/>
                    </a:lnTo>
                    <a:lnTo>
                      <a:pt x="3" y="174"/>
                    </a:lnTo>
                    <a:lnTo>
                      <a:pt x="0" y="145"/>
                    </a:lnTo>
                    <a:lnTo>
                      <a:pt x="3" y="115"/>
                    </a:lnTo>
                    <a:lnTo>
                      <a:pt x="12" y="88"/>
                    </a:lnTo>
                    <a:lnTo>
                      <a:pt x="27" y="64"/>
                    </a:lnTo>
                    <a:lnTo>
                      <a:pt x="46" y="43"/>
                    </a:lnTo>
                    <a:lnTo>
                      <a:pt x="69" y="25"/>
                    </a:lnTo>
                    <a:lnTo>
                      <a:pt x="97" y="11"/>
                    </a:lnTo>
                    <a:lnTo>
                      <a:pt x="127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BD4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700" name="Freeform 291"/>
              <p:cNvSpPr>
                <a:spLocks/>
              </p:cNvSpPr>
              <p:nvPr/>
            </p:nvSpPr>
            <p:spPr bwMode="auto">
              <a:xfrm>
                <a:off x="682" y="2472"/>
                <a:ext cx="281" cy="103"/>
              </a:xfrm>
              <a:custGeom>
                <a:avLst/>
                <a:gdLst>
                  <a:gd name="T0" fmla="*/ 2801 w 2801"/>
                  <a:gd name="T1" fmla="*/ 0 h 927"/>
                  <a:gd name="T2" fmla="*/ 1464 w 2801"/>
                  <a:gd name="T3" fmla="*/ 232 h 927"/>
                  <a:gd name="T4" fmla="*/ 1462 w 2801"/>
                  <a:gd name="T5" fmla="*/ 495 h 927"/>
                  <a:gd name="T6" fmla="*/ 1438 w 2801"/>
                  <a:gd name="T7" fmla="*/ 551 h 927"/>
                  <a:gd name="T8" fmla="*/ 1396 w 2801"/>
                  <a:gd name="T9" fmla="*/ 597 h 927"/>
                  <a:gd name="T10" fmla="*/ 1340 w 2801"/>
                  <a:gd name="T11" fmla="*/ 626 h 927"/>
                  <a:gd name="T12" fmla="*/ 1273 w 2801"/>
                  <a:gd name="T13" fmla="*/ 637 h 927"/>
                  <a:gd name="T14" fmla="*/ 1207 w 2801"/>
                  <a:gd name="T15" fmla="*/ 626 h 927"/>
                  <a:gd name="T16" fmla="*/ 1150 w 2801"/>
                  <a:gd name="T17" fmla="*/ 597 h 927"/>
                  <a:gd name="T18" fmla="*/ 1109 w 2801"/>
                  <a:gd name="T19" fmla="*/ 551 h 927"/>
                  <a:gd name="T20" fmla="*/ 1086 w 2801"/>
                  <a:gd name="T21" fmla="*/ 495 h 927"/>
                  <a:gd name="T22" fmla="*/ 1082 w 2801"/>
                  <a:gd name="T23" fmla="*/ 753 h 927"/>
                  <a:gd name="T24" fmla="*/ 1070 w 2801"/>
                  <a:gd name="T25" fmla="*/ 814 h 927"/>
                  <a:gd name="T26" fmla="*/ 1037 w 2801"/>
                  <a:gd name="T27" fmla="*/ 865 h 927"/>
                  <a:gd name="T28" fmla="*/ 988 w 2801"/>
                  <a:gd name="T29" fmla="*/ 904 h 927"/>
                  <a:gd name="T30" fmla="*/ 926 w 2801"/>
                  <a:gd name="T31" fmla="*/ 924 h 927"/>
                  <a:gd name="T32" fmla="*/ 857 w 2801"/>
                  <a:gd name="T33" fmla="*/ 924 h 927"/>
                  <a:gd name="T34" fmla="*/ 795 w 2801"/>
                  <a:gd name="T35" fmla="*/ 904 h 927"/>
                  <a:gd name="T36" fmla="*/ 745 w 2801"/>
                  <a:gd name="T37" fmla="*/ 865 h 927"/>
                  <a:gd name="T38" fmla="*/ 712 w 2801"/>
                  <a:gd name="T39" fmla="*/ 814 h 927"/>
                  <a:gd name="T40" fmla="*/ 701 w 2801"/>
                  <a:gd name="T41" fmla="*/ 753 h 927"/>
                  <a:gd name="T42" fmla="*/ 697 w 2801"/>
                  <a:gd name="T43" fmla="*/ 321 h 927"/>
                  <a:gd name="T44" fmla="*/ 674 w 2801"/>
                  <a:gd name="T45" fmla="*/ 377 h 927"/>
                  <a:gd name="T46" fmla="*/ 632 w 2801"/>
                  <a:gd name="T47" fmla="*/ 422 h 927"/>
                  <a:gd name="T48" fmla="*/ 575 w 2801"/>
                  <a:gd name="T49" fmla="*/ 452 h 927"/>
                  <a:gd name="T50" fmla="*/ 509 w 2801"/>
                  <a:gd name="T51" fmla="*/ 463 h 927"/>
                  <a:gd name="T52" fmla="*/ 443 w 2801"/>
                  <a:gd name="T53" fmla="*/ 452 h 927"/>
                  <a:gd name="T54" fmla="*/ 387 w 2801"/>
                  <a:gd name="T55" fmla="*/ 422 h 927"/>
                  <a:gd name="T56" fmla="*/ 345 w 2801"/>
                  <a:gd name="T57" fmla="*/ 377 h 927"/>
                  <a:gd name="T58" fmla="*/ 321 w 2801"/>
                  <a:gd name="T59" fmla="*/ 321 h 927"/>
                  <a:gd name="T60" fmla="*/ 318 w 2801"/>
                  <a:gd name="T61" fmla="*/ 232 h 927"/>
                  <a:gd name="T62" fmla="*/ 0 w 2801"/>
                  <a:gd name="T63" fmla="*/ 0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01" h="927">
                    <a:moveTo>
                      <a:pt x="0" y="0"/>
                    </a:moveTo>
                    <a:lnTo>
                      <a:pt x="2801" y="0"/>
                    </a:lnTo>
                    <a:lnTo>
                      <a:pt x="2801" y="232"/>
                    </a:lnTo>
                    <a:lnTo>
                      <a:pt x="1464" y="232"/>
                    </a:lnTo>
                    <a:lnTo>
                      <a:pt x="1464" y="463"/>
                    </a:lnTo>
                    <a:lnTo>
                      <a:pt x="1462" y="495"/>
                    </a:lnTo>
                    <a:lnTo>
                      <a:pt x="1452" y="524"/>
                    </a:lnTo>
                    <a:lnTo>
                      <a:pt x="1438" y="551"/>
                    </a:lnTo>
                    <a:lnTo>
                      <a:pt x="1419" y="575"/>
                    </a:lnTo>
                    <a:lnTo>
                      <a:pt x="1396" y="597"/>
                    </a:lnTo>
                    <a:lnTo>
                      <a:pt x="1370" y="614"/>
                    </a:lnTo>
                    <a:lnTo>
                      <a:pt x="1340" y="626"/>
                    </a:lnTo>
                    <a:lnTo>
                      <a:pt x="1307" y="634"/>
                    </a:lnTo>
                    <a:lnTo>
                      <a:pt x="1273" y="637"/>
                    </a:lnTo>
                    <a:lnTo>
                      <a:pt x="1239" y="634"/>
                    </a:lnTo>
                    <a:lnTo>
                      <a:pt x="1207" y="626"/>
                    </a:lnTo>
                    <a:lnTo>
                      <a:pt x="1177" y="614"/>
                    </a:lnTo>
                    <a:lnTo>
                      <a:pt x="1150" y="597"/>
                    </a:lnTo>
                    <a:lnTo>
                      <a:pt x="1128" y="575"/>
                    </a:lnTo>
                    <a:lnTo>
                      <a:pt x="1109" y="551"/>
                    </a:lnTo>
                    <a:lnTo>
                      <a:pt x="1094" y="524"/>
                    </a:lnTo>
                    <a:lnTo>
                      <a:pt x="1086" y="495"/>
                    </a:lnTo>
                    <a:lnTo>
                      <a:pt x="1082" y="463"/>
                    </a:lnTo>
                    <a:lnTo>
                      <a:pt x="1082" y="753"/>
                    </a:lnTo>
                    <a:lnTo>
                      <a:pt x="1079" y="784"/>
                    </a:lnTo>
                    <a:lnTo>
                      <a:pt x="1070" y="814"/>
                    </a:lnTo>
                    <a:lnTo>
                      <a:pt x="1056" y="841"/>
                    </a:lnTo>
                    <a:lnTo>
                      <a:pt x="1037" y="865"/>
                    </a:lnTo>
                    <a:lnTo>
                      <a:pt x="1015" y="886"/>
                    </a:lnTo>
                    <a:lnTo>
                      <a:pt x="988" y="904"/>
                    </a:lnTo>
                    <a:lnTo>
                      <a:pt x="958" y="916"/>
                    </a:lnTo>
                    <a:lnTo>
                      <a:pt x="926" y="924"/>
                    </a:lnTo>
                    <a:lnTo>
                      <a:pt x="892" y="927"/>
                    </a:lnTo>
                    <a:lnTo>
                      <a:pt x="857" y="924"/>
                    </a:lnTo>
                    <a:lnTo>
                      <a:pt x="825" y="916"/>
                    </a:lnTo>
                    <a:lnTo>
                      <a:pt x="795" y="904"/>
                    </a:lnTo>
                    <a:lnTo>
                      <a:pt x="768" y="886"/>
                    </a:lnTo>
                    <a:lnTo>
                      <a:pt x="745" y="865"/>
                    </a:lnTo>
                    <a:lnTo>
                      <a:pt x="726" y="841"/>
                    </a:lnTo>
                    <a:lnTo>
                      <a:pt x="712" y="814"/>
                    </a:lnTo>
                    <a:lnTo>
                      <a:pt x="703" y="784"/>
                    </a:lnTo>
                    <a:lnTo>
                      <a:pt x="701" y="753"/>
                    </a:lnTo>
                    <a:lnTo>
                      <a:pt x="701" y="290"/>
                    </a:lnTo>
                    <a:lnTo>
                      <a:pt x="697" y="321"/>
                    </a:lnTo>
                    <a:lnTo>
                      <a:pt x="689" y="350"/>
                    </a:lnTo>
                    <a:lnTo>
                      <a:pt x="674" y="377"/>
                    </a:lnTo>
                    <a:lnTo>
                      <a:pt x="655" y="402"/>
                    </a:lnTo>
                    <a:lnTo>
                      <a:pt x="632" y="422"/>
                    </a:lnTo>
                    <a:lnTo>
                      <a:pt x="605" y="440"/>
                    </a:lnTo>
                    <a:lnTo>
                      <a:pt x="575" y="452"/>
                    </a:lnTo>
                    <a:lnTo>
                      <a:pt x="543" y="460"/>
                    </a:lnTo>
                    <a:lnTo>
                      <a:pt x="509" y="463"/>
                    </a:lnTo>
                    <a:lnTo>
                      <a:pt x="476" y="460"/>
                    </a:lnTo>
                    <a:lnTo>
                      <a:pt x="443" y="452"/>
                    </a:lnTo>
                    <a:lnTo>
                      <a:pt x="414" y="440"/>
                    </a:lnTo>
                    <a:lnTo>
                      <a:pt x="387" y="422"/>
                    </a:lnTo>
                    <a:lnTo>
                      <a:pt x="364" y="402"/>
                    </a:lnTo>
                    <a:lnTo>
                      <a:pt x="345" y="377"/>
                    </a:lnTo>
                    <a:lnTo>
                      <a:pt x="330" y="350"/>
                    </a:lnTo>
                    <a:lnTo>
                      <a:pt x="321" y="321"/>
                    </a:lnTo>
                    <a:lnTo>
                      <a:pt x="318" y="290"/>
                    </a:lnTo>
                    <a:lnTo>
                      <a:pt x="31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37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701" name="Freeform 292"/>
              <p:cNvSpPr>
                <a:spLocks/>
              </p:cNvSpPr>
              <p:nvPr/>
            </p:nvSpPr>
            <p:spPr bwMode="auto">
              <a:xfrm>
                <a:off x="836" y="2420"/>
                <a:ext cx="44" cy="20"/>
              </a:xfrm>
              <a:custGeom>
                <a:avLst/>
                <a:gdLst>
                  <a:gd name="T0" fmla="*/ 219 w 440"/>
                  <a:gd name="T1" fmla="*/ 0 h 175"/>
                  <a:gd name="T2" fmla="*/ 256 w 440"/>
                  <a:gd name="T3" fmla="*/ 2 h 175"/>
                  <a:gd name="T4" fmla="*/ 291 w 440"/>
                  <a:gd name="T5" fmla="*/ 9 h 175"/>
                  <a:gd name="T6" fmla="*/ 327 w 440"/>
                  <a:gd name="T7" fmla="*/ 19 h 175"/>
                  <a:gd name="T8" fmla="*/ 360 w 440"/>
                  <a:gd name="T9" fmla="*/ 35 h 175"/>
                  <a:gd name="T10" fmla="*/ 391 w 440"/>
                  <a:gd name="T11" fmla="*/ 53 h 175"/>
                  <a:gd name="T12" fmla="*/ 420 w 440"/>
                  <a:gd name="T13" fmla="*/ 76 h 175"/>
                  <a:gd name="T14" fmla="*/ 431 w 440"/>
                  <a:gd name="T15" fmla="*/ 88 h 175"/>
                  <a:gd name="T16" fmla="*/ 438 w 440"/>
                  <a:gd name="T17" fmla="*/ 102 h 175"/>
                  <a:gd name="T18" fmla="*/ 440 w 440"/>
                  <a:gd name="T19" fmla="*/ 117 h 175"/>
                  <a:gd name="T20" fmla="*/ 438 w 440"/>
                  <a:gd name="T21" fmla="*/ 131 h 175"/>
                  <a:gd name="T22" fmla="*/ 431 w 440"/>
                  <a:gd name="T23" fmla="*/ 146 h 175"/>
                  <a:gd name="T24" fmla="*/ 420 w 440"/>
                  <a:gd name="T25" fmla="*/ 158 h 175"/>
                  <a:gd name="T26" fmla="*/ 407 w 440"/>
                  <a:gd name="T27" fmla="*/ 168 h 175"/>
                  <a:gd name="T28" fmla="*/ 392 w 440"/>
                  <a:gd name="T29" fmla="*/ 173 h 175"/>
                  <a:gd name="T30" fmla="*/ 376 w 440"/>
                  <a:gd name="T31" fmla="*/ 175 h 175"/>
                  <a:gd name="T32" fmla="*/ 360 w 440"/>
                  <a:gd name="T33" fmla="*/ 173 h 175"/>
                  <a:gd name="T34" fmla="*/ 345 w 440"/>
                  <a:gd name="T35" fmla="*/ 168 h 175"/>
                  <a:gd name="T36" fmla="*/ 331 w 440"/>
                  <a:gd name="T37" fmla="*/ 158 h 175"/>
                  <a:gd name="T38" fmla="*/ 309 w 440"/>
                  <a:gd name="T39" fmla="*/ 142 h 175"/>
                  <a:gd name="T40" fmla="*/ 285 w 440"/>
                  <a:gd name="T41" fmla="*/ 129 h 175"/>
                  <a:gd name="T42" fmla="*/ 259 w 440"/>
                  <a:gd name="T43" fmla="*/ 121 h 175"/>
                  <a:gd name="T44" fmla="*/ 233 w 440"/>
                  <a:gd name="T45" fmla="*/ 117 h 175"/>
                  <a:gd name="T46" fmla="*/ 206 w 440"/>
                  <a:gd name="T47" fmla="*/ 117 h 175"/>
                  <a:gd name="T48" fmla="*/ 179 w 440"/>
                  <a:gd name="T49" fmla="*/ 121 h 175"/>
                  <a:gd name="T50" fmla="*/ 154 w 440"/>
                  <a:gd name="T51" fmla="*/ 129 h 175"/>
                  <a:gd name="T52" fmla="*/ 131 w 440"/>
                  <a:gd name="T53" fmla="*/ 142 h 175"/>
                  <a:gd name="T54" fmla="*/ 108 w 440"/>
                  <a:gd name="T55" fmla="*/ 158 h 175"/>
                  <a:gd name="T56" fmla="*/ 95 w 440"/>
                  <a:gd name="T57" fmla="*/ 168 h 175"/>
                  <a:gd name="T58" fmla="*/ 80 w 440"/>
                  <a:gd name="T59" fmla="*/ 173 h 175"/>
                  <a:gd name="T60" fmla="*/ 64 w 440"/>
                  <a:gd name="T61" fmla="*/ 175 h 175"/>
                  <a:gd name="T62" fmla="*/ 47 w 440"/>
                  <a:gd name="T63" fmla="*/ 173 h 175"/>
                  <a:gd name="T64" fmla="*/ 32 w 440"/>
                  <a:gd name="T65" fmla="*/ 168 h 175"/>
                  <a:gd name="T66" fmla="*/ 19 w 440"/>
                  <a:gd name="T67" fmla="*/ 158 h 175"/>
                  <a:gd name="T68" fmla="*/ 9 w 440"/>
                  <a:gd name="T69" fmla="*/ 146 h 175"/>
                  <a:gd name="T70" fmla="*/ 2 w 440"/>
                  <a:gd name="T71" fmla="*/ 131 h 175"/>
                  <a:gd name="T72" fmla="*/ 0 w 440"/>
                  <a:gd name="T73" fmla="*/ 117 h 175"/>
                  <a:gd name="T74" fmla="*/ 2 w 440"/>
                  <a:gd name="T75" fmla="*/ 102 h 175"/>
                  <a:gd name="T76" fmla="*/ 9 w 440"/>
                  <a:gd name="T77" fmla="*/ 88 h 175"/>
                  <a:gd name="T78" fmla="*/ 19 w 440"/>
                  <a:gd name="T79" fmla="*/ 76 h 175"/>
                  <a:gd name="T80" fmla="*/ 47 w 440"/>
                  <a:gd name="T81" fmla="*/ 53 h 175"/>
                  <a:gd name="T82" fmla="*/ 80 w 440"/>
                  <a:gd name="T83" fmla="*/ 35 h 175"/>
                  <a:gd name="T84" fmla="*/ 113 w 440"/>
                  <a:gd name="T85" fmla="*/ 19 h 175"/>
                  <a:gd name="T86" fmla="*/ 147 w 440"/>
                  <a:gd name="T87" fmla="*/ 9 h 175"/>
                  <a:gd name="T88" fmla="*/ 184 w 440"/>
                  <a:gd name="T89" fmla="*/ 2 h 175"/>
                  <a:gd name="T90" fmla="*/ 219 w 440"/>
                  <a:gd name="T9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0" h="175">
                    <a:moveTo>
                      <a:pt x="219" y="0"/>
                    </a:moveTo>
                    <a:lnTo>
                      <a:pt x="256" y="2"/>
                    </a:lnTo>
                    <a:lnTo>
                      <a:pt x="291" y="9"/>
                    </a:lnTo>
                    <a:lnTo>
                      <a:pt x="327" y="19"/>
                    </a:lnTo>
                    <a:lnTo>
                      <a:pt x="360" y="35"/>
                    </a:lnTo>
                    <a:lnTo>
                      <a:pt x="391" y="53"/>
                    </a:lnTo>
                    <a:lnTo>
                      <a:pt x="420" y="76"/>
                    </a:lnTo>
                    <a:lnTo>
                      <a:pt x="431" y="88"/>
                    </a:lnTo>
                    <a:lnTo>
                      <a:pt x="438" y="102"/>
                    </a:lnTo>
                    <a:lnTo>
                      <a:pt x="440" y="117"/>
                    </a:lnTo>
                    <a:lnTo>
                      <a:pt x="438" y="131"/>
                    </a:lnTo>
                    <a:lnTo>
                      <a:pt x="431" y="146"/>
                    </a:lnTo>
                    <a:lnTo>
                      <a:pt x="420" y="158"/>
                    </a:lnTo>
                    <a:lnTo>
                      <a:pt x="407" y="168"/>
                    </a:lnTo>
                    <a:lnTo>
                      <a:pt x="392" y="173"/>
                    </a:lnTo>
                    <a:lnTo>
                      <a:pt x="376" y="175"/>
                    </a:lnTo>
                    <a:lnTo>
                      <a:pt x="360" y="173"/>
                    </a:lnTo>
                    <a:lnTo>
                      <a:pt x="345" y="168"/>
                    </a:lnTo>
                    <a:lnTo>
                      <a:pt x="331" y="158"/>
                    </a:lnTo>
                    <a:lnTo>
                      <a:pt x="309" y="142"/>
                    </a:lnTo>
                    <a:lnTo>
                      <a:pt x="285" y="129"/>
                    </a:lnTo>
                    <a:lnTo>
                      <a:pt x="259" y="121"/>
                    </a:lnTo>
                    <a:lnTo>
                      <a:pt x="233" y="117"/>
                    </a:lnTo>
                    <a:lnTo>
                      <a:pt x="206" y="117"/>
                    </a:lnTo>
                    <a:lnTo>
                      <a:pt x="179" y="121"/>
                    </a:lnTo>
                    <a:lnTo>
                      <a:pt x="154" y="129"/>
                    </a:lnTo>
                    <a:lnTo>
                      <a:pt x="131" y="142"/>
                    </a:lnTo>
                    <a:lnTo>
                      <a:pt x="108" y="158"/>
                    </a:lnTo>
                    <a:lnTo>
                      <a:pt x="95" y="168"/>
                    </a:lnTo>
                    <a:lnTo>
                      <a:pt x="80" y="173"/>
                    </a:lnTo>
                    <a:lnTo>
                      <a:pt x="64" y="175"/>
                    </a:lnTo>
                    <a:lnTo>
                      <a:pt x="47" y="173"/>
                    </a:lnTo>
                    <a:lnTo>
                      <a:pt x="32" y="168"/>
                    </a:lnTo>
                    <a:lnTo>
                      <a:pt x="19" y="158"/>
                    </a:lnTo>
                    <a:lnTo>
                      <a:pt x="9" y="146"/>
                    </a:lnTo>
                    <a:lnTo>
                      <a:pt x="2" y="131"/>
                    </a:lnTo>
                    <a:lnTo>
                      <a:pt x="0" y="117"/>
                    </a:lnTo>
                    <a:lnTo>
                      <a:pt x="2" y="102"/>
                    </a:lnTo>
                    <a:lnTo>
                      <a:pt x="9" y="88"/>
                    </a:lnTo>
                    <a:lnTo>
                      <a:pt x="19" y="76"/>
                    </a:lnTo>
                    <a:lnTo>
                      <a:pt x="47" y="53"/>
                    </a:lnTo>
                    <a:lnTo>
                      <a:pt x="80" y="35"/>
                    </a:lnTo>
                    <a:lnTo>
                      <a:pt x="113" y="19"/>
                    </a:lnTo>
                    <a:lnTo>
                      <a:pt x="147" y="9"/>
                    </a:lnTo>
                    <a:lnTo>
                      <a:pt x="184" y="2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88C05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702" name="Freeform 293"/>
              <p:cNvSpPr>
                <a:spLocks/>
              </p:cNvSpPr>
              <p:nvPr/>
            </p:nvSpPr>
            <p:spPr bwMode="auto">
              <a:xfrm>
                <a:off x="835" y="2395"/>
                <a:ext cx="19" cy="45"/>
              </a:xfrm>
              <a:custGeom>
                <a:avLst/>
                <a:gdLst>
                  <a:gd name="T0" fmla="*/ 63 w 192"/>
                  <a:gd name="T1" fmla="*/ 0 h 400"/>
                  <a:gd name="T2" fmla="*/ 80 w 192"/>
                  <a:gd name="T3" fmla="*/ 2 h 400"/>
                  <a:gd name="T4" fmla="*/ 95 w 192"/>
                  <a:gd name="T5" fmla="*/ 8 h 400"/>
                  <a:gd name="T6" fmla="*/ 109 w 192"/>
                  <a:gd name="T7" fmla="*/ 17 h 400"/>
                  <a:gd name="T8" fmla="*/ 133 w 192"/>
                  <a:gd name="T9" fmla="*/ 42 h 400"/>
                  <a:gd name="T10" fmla="*/ 154 w 192"/>
                  <a:gd name="T11" fmla="*/ 71 h 400"/>
                  <a:gd name="T12" fmla="*/ 170 w 192"/>
                  <a:gd name="T13" fmla="*/ 101 h 400"/>
                  <a:gd name="T14" fmla="*/ 182 w 192"/>
                  <a:gd name="T15" fmla="*/ 133 h 400"/>
                  <a:gd name="T16" fmla="*/ 189 w 192"/>
                  <a:gd name="T17" fmla="*/ 166 h 400"/>
                  <a:gd name="T18" fmla="*/ 192 w 192"/>
                  <a:gd name="T19" fmla="*/ 200 h 400"/>
                  <a:gd name="T20" fmla="*/ 189 w 192"/>
                  <a:gd name="T21" fmla="*/ 234 h 400"/>
                  <a:gd name="T22" fmla="*/ 182 w 192"/>
                  <a:gd name="T23" fmla="*/ 268 h 400"/>
                  <a:gd name="T24" fmla="*/ 170 w 192"/>
                  <a:gd name="T25" fmla="*/ 299 h 400"/>
                  <a:gd name="T26" fmla="*/ 154 w 192"/>
                  <a:gd name="T27" fmla="*/ 329 h 400"/>
                  <a:gd name="T28" fmla="*/ 133 w 192"/>
                  <a:gd name="T29" fmla="*/ 358 h 400"/>
                  <a:gd name="T30" fmla="*/ 109 w 192"/>
                  <a:gd name="T31" fmla="*/ 383 h 400"/>
                  <a:gd name="T32" fmla="*/ 94 w 192"/>
                  <a:gd name="T33" fmla="*/ 393 h 400"/>
                  <a:gd name="T34" fmla="*/ 80 w 192"/>
                  <a:gd name="T35" fmla="*/ 398 h 400"/>
                  <a:gd name="T36" fmla="*/ 63 w 192"/>
                  <a:gd name="T37" fmla="*/ 400 h 400"/>
                  <a:gd name="T38" fmla="*/ 48 w 192"/>
                  <a:gd name="T39" fmla="*/ 398 h 400"/>
                  <a:gd name="T40" fmla="*/ 32 w 192"/>
                  <a:gd name="T41" fmla="*/ 393 h 400"/>
                  <a:gd name="T42" fmla="*/ 18 w 192"/>
                  <a:gd name="T43" fmla="*/ 383 h 400"/>
                  <a:gd name="T44" fmla="*/ 8 w 192"/>
                  <a:gd name="T45" fmla="*/ 371 h 400"/>
                  <a:gd name="T46" fmla="*/ 2 w 192"/>
                  <a:gd name="T47" fmla="*/ 356 h 400"/>
                  <a:gd name="T48" fmla="*/ 0 w 192"/>
                  <a:gd name="T49" fmla="*/ 342 h 400"/>
                  <a:gd name="T50" fmla="*/ 2 w 192"/>
                  <a:gd name="T51" fmla="*/ 327 h 400"/>
                  <a:gd name="T52" fmla="*/ 8 w 192"/>
                  <a:gd name="T53" fmla="*/ 313 h 400"/>
                  <a:gd name="T54" fmla="*/ 18 w 192"/>
                  <a:gd name="T55" fmla="*/ 301 h 400"/>
                  <a:gd name="T56" fmla="*/ 38 w 192"/>
                  <a:gd name="T57" fmla="*/ 280 h 400"/>
                  <a:gd name="T58" fmla="*/ 52 w 192"/>
                  <a:gd name="T59" fmla="*/ 254 h 400"/>
                  <a:gd name="T60" fmla="*/ 61 w 192"/>
                  <a:gd name="T61" fmla="*/ 228 h 400"/>
                  <a:gd name="T62" fmla="*/ 64 w 192"/>
                  <a:gd name="T63" fmla="*/ 200 h 400"/>
                  <a:gd name="T64" fmla="*/ 61 w 192"/>
                  <a:gd name="T65" fmla="*/ 172 h 400"/>
                  <a:gd name="T66" fmla="*/ 52 w 192"/>
                  <a:gd name="T67" fmla="*/ 145 h 400"/>
                  <a:gd name="T68" fmla="*/ 38 w 192"/>
                  <a:gd name="T69" fmla="*/ 121 h 400"/>
                  <a:gd name="T70" fmla="*/ 18 w 192"/>
                  <a:gd name="T71" fmla="*/ 99 h 400"/>
                  <a:gd name="T72" fmla="*/ 8 w 192"/>
                  <a:gd name="T73" fmla="*/ 87 h 400"/>
                  <a:gd name="T74" fmla="*/ 2 w 192"/>
                  <a:gd name="T75" fmla="*/ 73 h 400"/>
                  <a:gd name="T76" fmla="*/ 0 w 192"/>
                  <a:gd name="T77" fmla="*/ 58 h 400"/>
                  <a:gd name="T78" fmla="*/ 2 w 192"/>
                  <a:gd name="T79" fmla="*/ 43 h 400"/>
                  <a:gd name="T80" fmla="*/ 8 w 192"/>
                  <a:gd name="T81" fmla="*/ 29 h 400"/>
                  <a:gd name="T82" fmla="*/ 18 w 192"/>
                  <a:gd name="T83" fmla="*/ 17 h 400"/>
                  <a:gd name="T84" fmla="*/ 32 w 192"/>
                  <a:gd name="T85" fmla="*/ 8 h 400"/>
                  <a:gd name="T86" fmla="*/ 48 w 192"/>
                  <a:gd name="T87" fmla="*/ 2 h 400"/>
                  <a:gd name="T88" fmla="*/ 63 w 192"/>
                  <a:gd name="T89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" h="400">
                    <a:moveTo>
                      <a:pt x="63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7"/>
                    </a:lnTo>
                    <a:lnTo>
                      <a:pt x="133" y="42"/>
                    </a:lnTo>
                    <a:lnTo>
                      <a:pt x="154" y="71"/>
                    </a:lnTo>
                    <a:lnTo>
                      <a:pt x="170" y="101"/>
                    </a:lnTo>
                    <a:lnTo>
                      <a:pt x="182" y="133"/>
                    </a:lnTo>
                    <a:lnTo>
                      <a:pt x="189" y="166"/>
                    </a:lnTo>
                    <a:lnTo>
                      <a:pt x="192" y="200"/>
                    </a:lnTo>
                    <a:lnTo>
                      <a:pt x="189" y="234"/>
                    </a:lnTo>
                    <a:lnTo>
                      <a:pt x="182" y="268"/>
                    </a:lnTo>
                    <a:lnTo>
                      <a:pt x="170" y="299"/>
                    </a:lnTo>
                    <a:lnTo>
                      <a:pt x="154" y="329"/>
                    </a:lnTo>
                    <a:lnTo>
                      <a:pt x="133" y="358"/>
                    </a:lnTo>
                    <a:lnTo>
                      <a:pt x="109" y="383"/>
                    </a:lnTo>
                    <a:lnTo>
                      <a:pt x="94" y="393"/>
                    </a:lnTo>
                    <a:lnTo>
                      <a:pt x="80" y="398"/>
                    </a:lnTo>
                    <a:lnTo>
                      <a:pt x="63" y="400"/>
                    </a:lnTo>
                    <a:lnTo>
                      <a:pt x="48" y="398"/>
                    </a:lnTo>
                    <a:lnTo>
                      <a:pt x="32" y="393"/>
                    </a:lnTo>
                    <a:lnTo>
                      <a:pt x="18" y="383"/>
                    </a:lnTo>
                    <a:lnTo>
                      <a:pt x="8" y="371"/>
                    </a:lnTo>
                    <a:lnTo>
                      <a:pt x="2" y="356"/>
                    </a:lnTo>
                    <a:lnTo>
                      <a:pt x="0" y="342"/>
                    </a:lnTo>
                    <a:lnTo>
                      <a:pt x="2" y="327"/>
                    </a:lnTo>
                    <a:lnTo>
                      <a:pt x="8" y="313"/>
                    </a:lnTo>
                    <a:lnTo>
                      <a:pt x="18" y="301"/>
                    </a:lnTo>
                    <a:lnTo>
                      <a:pt x="38" y="280"/>
                    </a:lnTo>
                    <a:lnTo>
                      <a:pt x="52" y="254"/>
                    </a:lnTo>
                    <a:lnTo>
                      <a:pt x="61" y="228"/>
                    </a:lnTo>
                    <a:lnTo>
                      <a:pt x="64" y="200"/>
                    </a:lnTo>
                    <a:lnTo>
                      <a:pt x="61" y="172"/>
                    </a:lnTo>
                    <a:lnTo>
                      <a:pt x="52" y="145"/>
                    </a:lnTo>
                    <a:lnTo>
                      <a:pt x="38" y="121"/>
                    </a:lnTo>
                    <a:lnTo>
                      <a:pt x="18" y="99"/>
                    </a:lnTo>
                    <a:lnTo>
                      <a:pt x="8" y="87"/>
                    </a:lnTo>
                    <a:lnTo>
                      <a:pt x="2" y="73"/>
                    </a:lnTo>
                    <a:lnTo>
                      <a:pt x="0" y="58"/>
                    </a:lnTo>
                    <a:lnTo>
                      <a:pt x="2" y="43"/>
                    </a:lnTo>
                    <a:lnTo>
                      <a:pt x="8" y="29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659C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703" name="Freeform 294"/>
              <p:cNvSpPr>
                <a:spLocks/>
              </p:cNvSpPr>
              <p:nvPr/>
            </p:nvSpPr>
            <p:spPr bwMode="auto">
              <a:xfrm>
                <a:off x="753" y="2601"/>
                <a:ext cx="38" cy="39"/>
              </a:xfrm>
              <a:custGeom>
                <a:avLst/>
                <a:gdLst>
                  <a:gd name="T0" fmla="*/ 191 w 381"/>
                  <a:gd name="T1" fmla="*/ 0 h 347"/>
                  <a:gd name="T2" fmla="*/ 225 w 381"/>
                  <a:gd name="T3" fmla="*/ 2 h 347"/>
                  <a:gd name="T4" fmla="*/ 257 w 381"/>
                  <a:gd name="T5" fmla="*/ 10 h 347"/>
                  <a:gd name="T6" fmla="*/ 287 w 381"/>
                  <a:gd name="T7" fmla="*/ 23 h 347"/>
                  <a:gd name="T8" fmla="*/ 314 w 381"/>
                  <a:gd name="T9" fmla="*/ 40 h 347"/>
                  <a:gd name="T10" fmla="*/ 336 w 381"/>
                  <a:gd name="T11" fmla="*/ 62 h 347"/>
                  <a:gd name="T12" fmla="*/ 355 w 381"/>
                  <a:gd name="T13" fmla="*/ 86 h 347"/>
                  <a:gd name="T14" fmla="*/ 369 w 381"/>
                  <a:gd name="T15" fmla="*/ 113 h 347"/>
                  <a:gd name="T16" fmla="*/ 378 w 381"/>
                  <a:gd name="T17" fmla="*/ 142 h 347"/>
                  <a:gd name="T18" fmla="*/ 381 w 381"/>
                  <a:gd name="T19" fmla="*/ 174 h 347"/>
                  <a:gd name="T20" fmla="*/ 378 w 381"/>
                  <a:gd name="T21" fmla="*/ 205 h 347"/>
                  <a:gd name="T22" fmla="*/ 369 w 381"/>
                  <a:gd name="T23" fmla="*/ 234 h 347"/>
                  <a:gd name="T24" fmla="*/ 355 w 381"/>
                  <a:gd name="T25" fmla="*/ 262 h 347"/>
                  <a:gd name="T26" fmla="*/ 336 w 381"/>
                  <a:gd name="T27" fmla="*/ 286 h 347"/>
                  <a:gd name="T28" fmla="*/ 314 w 381"/>
                  <a:gd name="T29" fmla="*/ 307 h 347"/>
                  <a:gd name="T30" fmla="*/ 287 w 381"/>
                  <a:gd name="T31" fmla="*/ 324 h 347"/>
                  <a:gd name="T32" fmla="*/ 257 w 381"/>
                  <a:gd name="T33" fmla="*/ 336 h 347"/>
                  <a:gd name="T34" fmla="*/ 225 w 381"/>
                  <a:gd name="T35" fmla="*/ 344 h 347"/>
                  <a:gd name="T36" fmla="*/ 191 w 381"/>
                  <a:gd name="T37" fmla="*/ 347 h 347"/>
                  <a:gd name="T38" fmla="*/ 156 w 381"/>
                  <a:gd name="T39" fmla="*/ 344 h 347"/>
                  <a:gd name="T40" fmla="*/ 124 w 381"/>
                  <a:gd name="T41" fmla="*/ 336 h 347"/>
                  <a:gd name="T42" fmla="*/ 94 w 381"/>
                  <a:gd name="T43" fmla="*/ 324 h 347"/>
                  <a:gd name="T44" fmla="*/ 67 w 381"/>
                  <a:gd name="T45" fmla="*/ 307 h 347"/>
                  <a:gd name="T46" fmla="*/ 44 w 381"/>
                  <a:gd name="T47" fmla="*/ 286 h 347"/>
                  <a:gd name="T48" fmla="*/ 25 w 381"/>
                  <a:gd name="T49" fmla="*/ 262 h 347"/>
                  <a:gd name="T50" fmla="*/ 11 w 381"/>
                  <a:gd name="T51" fmla="*/ 234 h 347"/>
                  <a:gd name="T52" fmla="*/ 2 w 381"/>
                  <a:gd name="T53" fmla="*/ 205 h 347"/>
                  <a:gd name="T54" fmla="*/ 0 w 381"/>
                  <a:gd name="T55" fmla="*/ 174 h 347"/>
                  <a:gd name="T56" fmla="*/ 2 w 381"/>
                  <a:gd name="T57" fmla="*/ 142 h 347"/>
                  <a:gd name="T58" fmla="*/ 11 w 381"/>
                  <a:gd name="T59" fmla="*/ 113 h 347"/>
                  <a:gd name="T60" fmla="*/ 25 w 381"/>
                  <a:gd name="T61" fmla="*/ 86 h 347"/>
                  <a:gd name="T62" fmla="*/ 44 w 381"/>
                  <a:gd name="T63" fmla="*/ 62 h 347"/>
                  <a:gd name="T64" fmla="*/ 67 w 381"/>
                  <a:gd name="T65" fmla="*/ 40 h 347"/>
                  <a:gd name="T66" fmla="*/ 94 w 381"/>
                  <a:gd name="T67" fmla="*/ 23 h 347"/>
                  <a:gd name="T68" fmla="*/ 124 w 381"/>
                  <a:gd name="T69" fmla="*/ 10 h 347"/>
                  <a:gd name="T70" fmla="*/ 156 w 381"/>
                  <a:gd name="T71" fmla="*/ 2 h 347"/>
                  <a:gd name="T72" fmla="*/ 191 w 381"/>
                  <a:gd name="T73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1" h="347">
                    <a:moveTo>
                      <a:pt x="191" y="0"/>
                    </a:moveTo>
                    <a:lnTo>
                      <a:pt x="225" y="2"/>
                    </a:lnTo>
                    <a:lnTo>
                      <a:pt x="257" y="10"/>
                    </a:lnTo>
                    <a:lnTo>
                      <a:pt x="287" y="23"/>
                    </a:lnTo>
                    <a:lnTo>
                      <a:pt x="314" y="40"/>
                    </a:lnTo>
                    <a:lnTo>
                      <a:pt x="336" y="62"/>
                    </a:lnTo>
                    <a:lnTo>
                      <a:pt x="355" y="86"/>
                    </a:lnTo>
                    <a:lnTo>
                      <a:pt x="369" y="113"/>
                    </a:lnTo>
                    <a:lnTo>
                      <a:pt x="378" y="142"/>
                    </a:lnTo>
                    <a:lnTo>
                      <a:pt x="381" y="174"/>
                    </a:lnTo>
                    <a:lnTo>
                      <a:pt x="378" y="205"/>
                    </a:lnTo>
                    <a:lnTo>
                      <a:pt x="369" y="234"/>
                    </a:lnTo>
                    <a:lnTo>
                      <a:pt x="355" y="262"/>
                    </a:lnTo>
                    <a:lnTo>
                      <a:pt x="336" y="286"/>
                    </a:lnTo>
                    <a:lnTo>
                      <a:pt x="314" y="307"/>
                    </a:lnTo>
                    <a:lnTo>
                      <a:pt x="287" y="324"/>
                    </a:lnTo>
                    <a:lnTo>
                      <a:pt x="257" y="336"/>
                    </a:lnTo>
                    <a:lnTo>
                      <a:pt x="225" y="344"/>
                    </a:lnTo>
                    <a:lnTo>
                      <a:pt x="191" y="347"/>
                    </a:lnTo>
                    <a:lnTo>
                      <a:pt x="156" y="344"/>
                    </a:lnTo>
                    <a:lnTo>
                      <a:pt x="124" y="336"/>
                    </a:lnTo>
                    <a:lnTo>
                      <a:pt x="94" y="324"/>
                    </a:lnTo>
                    <a:lnTo>
                      <a:pt x="67" y="307"/>
                    </a:lnTo>
                    <a:lnTo>
                      <a:pt x="44" y="286"/>
                    </a:lnTo>
                    <a:lnTo>
                      <a:pt x="25" y="262"/>
                    </a:lnTo>
                    <a:lnTo>
                      <a:pt x="11" y="234"/>
                    </a:lnTo>
                    <a:lnTo>
                      <a:pt x="2" y="205"/>
                    </a:lnTo>
                    <a:lnTo>
                      <a:pt x="0" y="174"/>
                    </a:lnTo>
                    <a:lnTo>
                      <a:pt x="2" y="142"/>
                    </a:lnTo>
                    <a:lnTo>
                      <a:pt x="11" y="113"/>
                    </a:lnTo>
                    <a:lnTo>
                      <a:pt x="25" y="86"/>
                    </a:lnTo>
                    <a:lnTo>
                      <a:pt x="44" y="62"/>
                    </a:lnTo>
                    <a:lnTo>
                      <a:pt x="67" y="40"/>
                    </a:lnTo>
                    <a:lnTo>
                      <a:pt x="94" y="23"/>
                    </a:lnTo>
                    <a:lnTo>
                      <a:pt x="124" y="10"/>
                    </a:lnTo>
                    <a:lnTo>
                      <a:pt x="156" y="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7A37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grpSp>
          <p:nvGrpSpPr>
            <p:cNvPr id="704" name="그룹 703"/>
            <p:cNvGrpSpPr/>
            <p:nvPr/>
          </p:nvGrpSpPr>
          <p:grpSpPr>
            <a:xfrm>
              <a:off x="4029907" y="3790727"/>
              <a:ext cx="4722222" cy="2316742"/>
              <a:chOff x="4029907" y="3790727"/>
              <a:chExt cx="4722222" cy="2316742"/>
            </a:xfrm>
          </p:grpSpPr>
          <p:sp>
            <p:nvSpPr>
              <p:cNvPr id="705" name="직사각형 704"/>
              <p:cNvSpPr/>
              <p:nvPr/>
            </p:nvSpPr>
            <p:spPr>
              <a:xfrm>
                <a:off x="6560628" y="3790727"/>
                <a:ext cx="2191501" cy="483238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>
                <a:outerShdw blurRad="101600" dist="635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706" name="직사각형 705"/>
              <p:cNvSpPr/>
              <p:nvPr/>
            </p:nvSpPr>
            <p:spPr>
              <a:xfrm>
                <a:off x="6560628" y="5551052"/>
                <a:ext cx="2191501" cy="483238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>
                <a:outerShdw blurRad="101600" dist="635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sp>
            <p:nvSpPr>
              <p:cNvPr id="707" name="자유형 706"/>
              <p:cNvSpPr/>
              <p:nvPr/>
            </p:nvSpPr>
            <p:spPr>
              <a:xfrm>
                <a:off x="4029907" y="5268570"/>
                <a:ext cx="2186536" cy="838899"/>
              </a:xfrm>
              <a:custGeom>
                <a:avLst/>
                <a:gdLst>
                  <a:gd name="connsiteX0" fmla="*/ 932072 w 2186536"/>
                  <a:gd name="connsiteY0" fmla="*/ 92285 h 838899"/>
                  <a:gd name="connsiteX1" fmla="*/ 913188 w 2186536"/>
                  <a:gd name="connsiteY1" fmla="*/ 100108 h 838899"/>
                  <a:gd name="connsiteX2" fmla="*/ 905366 w 2186536"/>
                  <a:gd name="connsiteY2" fmla="*/ 118992 h 838899"/>
                  <a:gd name="connsiteX3" fmla="*/ 905365 w 2186536"/>
                  <a:gd name="connsiteY3" fmla="*/ 118991 h 838899"/>
                  <a:gd name="connsiteX4" fmla="*/ 905365 w 2186536"/>
                  <a:gd name="connsiteY4" fmla="*/ 118992 h 838899"/>
                  <a:gd name="connsiteX5" fmla="*/ 905366 w 2186536"/>
                  <a:gd name="connsiteY5" fmla="*/ 118992 h 838899"/>
                  <a:gd name="connsiteX6" fmla="*/ 913188 w 2186536"/>
                  <a:gd name="connsiteY6" fmla="*/ 137876 h 838899"/>
                  <a:gd name="connsiteX7" fmla="*/ 932072 w 2186536"/>
                  <a:gd name="connsiteY7" fmla="*/ 145698 h 838899"/>
                  <a:gd name="connsiteX8" fmla="*/ 1242552 w 2186536"/>
                  <a:gd name="connsiteY8" fmla="*/ 145699 h 838899"/>
                  <a:gd name="connsiteX9" fmla="*/ 1269259 w 2186536"/>
                  <a:gd name="connsiteY9" fmla="*/ 118992 h 838899"/>
                  <a:gd name="connsiteX10" fmla="*/ 1269260 w 2186536"/>
                  <a:gd name="connsiteY10" fmla="*/ 118992 h 838899"/>
                  <a:gd name="connsiteX11" fmla="*/ 1242553 w 2186536"/>
                  <a:gd name="connsiteY11" fmla="*/ 92285 h 838899"/>
                  <a:gd name="connsiteX12" fmla="*/ 0 w 2186536"/>
                  <a:gd name="connsiteY12" fmla="*/ 0 h 838899"/>
                  <a:gd name="connsiteX13" fmla="*/ 2186536 w 2186536"/>
                  <a:gd name="connsiteY13" fmla="*/ 0 h 838899"/>
                  <a:gd name="connsiteX14" fmla="*/ 2186536 w 2186536"/>
                  <a:gd name="connsiteY14" fmla="*/ 838899 h 838899"/>
                  <a:gd name="connsiteX15" fmla="*/ 0 w 2186536"/>
                  <a:gd name="connsiteY15" fmla="*/ 838899 h 8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86536" h="838899">
                    <a:moveTo>
                      <a:pt x="932072" y="92285"/>
                    </a:moveTo>
                    <a:cubicBezTo>
                      <a:pt x="924697" y="92285"/>
                      <a:pt x="918021" y="95275"/>
                      <a:pt x="913188" y="100108"/>
                    </a:cubicBezTo>
                    <a:lnTo>
                      <a:pt x="905366" y="118992"/>
                    </a:lnTo>
                    <a:lnTo>
                      <a:pt x="905365" y="118991"/>
                    </a:lnTo>
                    <a:lnTo>
                      <a:pt x="905365" y="118992"/>
                    </a:lnTo>
                    <a:lnTo>
                      <a:pt x="905366" y="118992"/>
                    </a:lnTo>
                    <a:lnTo>
                      <a:pt x="913188" y="137876"/>
                    </a:lnTo>
                    <a:cubicBezTo>
                      <a:pt x="918021" y="142709"/>
                      <a:pt x="924697" y="145698"/>
                      <a:pt x="932072" y="145698"/>
                    </a:cubicBezTo>
                    <a:lnTo>
                      <a:pt x="1242552" y="145699"/>
                    </a:lnTo>
                    <a:cubicBezTo>
                      <a:pt x="1257302" y="145699"/>
                      <a:pt x="1269259" y="133742"/>
                      <a:pt x="1269259" y="118992"/>
                    </a:cubicBezTo>
                    <a:lnTo>
                      <a:pt x="1269260" y="118992"/>
                    </a:lnTo>
                    <a:cubicBezTo>
                      <a:pt x="1269260" y="104242"/>
                      <a:pt x="1257303" y="92285"/>
                      <a:pt x="1242553" y="92285"/>
                    </a:cubicBezTo>
                    <a:close/>
                    <a:moveTo>
                      <a:pt x="0" y="0"/>
                    </a:moveTo>
                    <a:lnTo>
                      <a:pt x="2186536" y="0"/>
                    </a:lnTo>
                    <a:lnTo>
                      <a:pt x="2186536" y="838899"/>
                    </a:lnTo>
                    <a:lnTo>
                      <a:pt x="0" y="838899"/>
                    </a:lnTo>
                    <a:close/>
                  </a:path>
                </a:pathLst>
              </a:custGeom>
              <a:solidFill>
                <a:schemeClr val="bg1">
                  <a:alpha val="58000"/>
                </a:schemeClr>
              </a:solidFill>
              <a:ln>
                <a:noFill/>
              </a:ln>
              <a:effectLst>
                <a:outerShdw blurRad="101600" dist="635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</p:grpSp>
        <p:sp>
          <p:nvSpPr>
            <p:cNvPr id="708" name="직사각형 707"/>
            <p:cNvSpPr/>
            <p:nvPr/>
          </p:nvSpPr>
          <p:spPr>
            <a:xfrm>
              <a:off x="-203036" y="874565"/>
              <a:ext cx="2989611" cy="1466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00B0F0"/>
                  </a:solidFill>
                  <a:latin typeface="서울남산체 L" pitchFamily="18" charset="-127"/>
                  <a:ea typeface="서울남산체 L" pitchFamily="18" charset="-127"/>
                </a:rPr>
                <a:t>관리</a:t>
              </a:r>
              <a:endParaRPr lang="en-US" altLang="ko-KR" sz="2000" b="1" dirty="0">
                <a:solidFill>
                  <a:srgbClr val="00B0F0"/>
                </a:solidFill>
                <a:latin typeface="서울남산체 L" pitchFamily="18" charset="-127"/>
                <a:ea typeface="서울남산체 L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추가 </a:t>
              </a:r>
              <a:r>
                <a:rPr lang="en-US" altLang="ko-KR" sz="1200" dirty="0" smtClean="0">
                  <a:latin typeface="서울남산체 L" pitchFamily="18" charset="-127"/>
                  <a:ea typeface="서울남산체 L" pitchFamily="18" charset="-127"/>
                </a:rPr>
                <a:t>/ </a:t>
              </a: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삭제 </a:t>
              </a:r>
              <a:r>
                <a:rPr lang="en-US" altLang="ko-KR" sz="1200" dirty="0" smtClean="0">
                  <a:latin typeface="서울남산체 L" pitchFamily="18" charset="-127"/>
                  <a:ea typeface="서울남산체 L" pitchFamily="18" charset="-127"/>
                </a:rPr>
                <a:t>/ </a:t>
              </a: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유통기한 </a:t>
              </a:r>
              <a:r>
                <a:rPr lang="en-US" altLang="ko-KR" sz="1200" dirty="0" smtClean="0">
                  <a:latin typeface="서울남산체 L" pitchFamily="18" charset="-127"/>
                  <a:ea typeface="서울남산체 L" pitchFamily="18" charset="-127"/>
                </a:rPr>
                <a:t>/ </a:t>
              </a: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위치 </a:t>
              </a:r>
              <a:endParaRPr lang="ko-KR" altLang="en-US" sz="1200" dirty="0">
                <a:latin typeface="서울남산체 L" pitchFamily="18" charset="-127"/>
                <a:ea typeface="서울남산체 L" pitchFamily="18" charset="-127"/>
              </a:endParaRPr>
            </a:p>
          </p:txBody>
        </p:sp>
        <p:cxnSp>
          <p:nvCxnSpPr>
            <p:cNvPr id="710" name="꺾인 연결선 709"/>
            <p:cNvCxnSpPr/>
            <p:nvPr/>
          </p:nvCxnSpPr>
          <p:spPr>
            <a:xfrm rot="10800000">
              <a:off x="3112075" y="1257116"/>
              <a:ext cx="785278" cy="1634690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타원 711"/>
            <p:cNvSpPr/>
            <p:nvPr/>
          </p:nvSpPr>
          <p:spPr>
            <a:xfrm>
              <a:off x="3040075" y="352868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서울남산체 L" pitchFamily="18" charset="-127"/>
                <a:ea typeface="서울남산체 L" pitchFamily="18" charset="-127"/>
              </a:endParaRPr>
            </a:p>
          </p:txBody>
        </p:sp>
        <p:cxnSp>
          <p:nvCxnSpPr>
            <p:cNvPr id="713" name="꺾인 연결선 712"/>
            <p:cNvCxnSpPr/>
            <p:nvPr/>
          </p:nvCxnSpPr>
          <p:spPr>
            <a:xfrm rot="10800000">
              <a:off x="3112076" y="3317432"/>
              <a:ext cx="855092" cy="6109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5" name="타원 714"/>
            <p:cNvSpPr/>
            <p:nvPr/>
          </p:nvSpPr>
          <p:spPr>
            <a:xfrm>
              <a:off x="2962679" y="545703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서울남산체 L" pitchFamily="18" charset="-127"/>
                <a:ea typeface="서울남산체 L" pitchFamily="18" charset="-127"/>
              </a:endParaRPr>
            </a:p>
          </p:txBody>
        </p:sp>
        <p:cxnSp>
          <p:nvCxnSpPr>
            <p:cNvPr id="716" name="꺾인 연결선 715"/>
            <p:cNvCxnSpPr/>
            <p:nvPr/>
          </p:nvCxnSpPr>
          <p:spPr>
            <a:xfrm rot="10800000" flipV="1">
              <a:off x="1853503" y="5224544"/>
              <a:ext cx="2063860" cy="1363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직사각형 716"/>
            <p:cNvSpPr/>
            <p:nvPr/>
          </p:nvSpPr>
          <p:spPr>
            <a:xfrm>
              <a:off x="9472207" y="2347088"/>
              <a:ext cx="3232952" cy="1955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서울남산체 L" pitchFamily="18" charset="-127"/>
                  <a:ea typeface="서울남산체 L" pitchFamily="18" charset="-127"/>
                </a:rPr>
                <a:t>요리 추천</a:t>
              </a:r>
              <a:endParaRPr lang="en-US" altLang="ko-KR" sz="2000" b="1" dirty="0" smtClean="0">
                <a:solidFill>
                  <a:srgbClr val="FF0000"/>
                </a:solidFill>
                <a:latin typeface="서울남산체 L" pitchFamily="18" charset="-127"/>
                <a:ea typeface="서울남산체 L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재료 선택 </a:t>
              </a: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후 해당 재료가 들어간 요리를 추천해주는 기능을 구현</a:t>
              </a:r>
              <a:endParaRPr lang="en-US" altLang="ko-KR" sz="1200" dirty="0">
                <a:latin typeface="서울남산체 L" pitchFamily="18" charset="-127"/>
                <a:ea typeface="서울남산체 L" pitchFamily="18" charset="-127"/>
              </a:endParaRPr>
            </a:p>
          </p:txBody>
        </p:sp>
        <p:sp>
          <p:nvSpPr>
            <p:cNvPr id="718" name="타원 717"/>
            <p:cNvSpPr/>
            <p:nvPr/>
          </p:nvSpPr>
          <p:spPr>
            <a:xfrm>
              <a:off x="9418329" y="321380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서울남산체 L" pitchFamily="18" charset="-127"/>
                <a:ea typeface="서울남산체 L" pitchFamily="18" charset="-127"/>
              </a:endParaRPr>
            </a:p>
          </p:txBody>
        </p:sp>
        <p:cxnSp>
          <p:nvCxnSpPr>
            <p:cNvPr id="719" name="꺾인 연결선 718"/>
            <p:cNvCxnSpPr>
              <a:stCxn id="523" idx="1"/>
            </p:cNvCxnSpPr>
            <p:nvPr/>
          </p:nvCxnSpPr>
          <p:spPr>
            <a:xfrm>
              <a:off x="8670386" y="2430655"/>
              <a:ext cx="1578147" cy="4611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직사각형 719"/>
            <p:cNvSpPr/>
            <p:nvPr/>
          </p:nvSpPr>
          <p:spPr>
            <a:xfrm>
              <a:off x="9304092" y="4570961"/>
              <a:ext cx="3358012" cy="1955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err="1" smtClean="0">
                  <a:solidFill>
                    <a:srgbClr val="FF0000"/>
                  </a:solidFill>
                  <a:latin typeface="서울남산체 L" pitchFamily="18" charset="-127"/>
                  <a:ea typeface="서울남산체 L" pitchFamily="18" charset="-127"/>
                </a:rPr>
                <a:t>레시피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서울남산체 L" pitchFamily="18" charset="-127"/>
                  <a:ea typeface="서울남산체 L" pitchFamily="18" charset="-127"/>
                </a:rPr>
                <a:t> 추천</a:t>
              </a:r>
              <a:endParaRPr lang="en-US" altLang="ko-KR" sz="2000" b="1" dirty="0" smtClean="0">
                <a:solidFill>
                  <a:srgbClr val="FF0000"/>
                </a:solidFill>
                <a:latin typeface="서울남산체 L" pitchFamily="18" charset="-127"/>
                <a:ea typeface="서울남산체 L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선택된 요리의 </a:t>
              </a:r>
              <a:r>
                <a:rPr lang="ko-KR" altLang="en-US" sz="1200" dirty="0" err="1" smtClean="0">
                  <a:latin typeface="서울남산체 L" pitchFamily="18" charset="-127"/>
                  <a:ea typeface="서울남산체 L" pitchFamily="18" charset="-127"/>
                </a:rPr>
                <a:t>레시피를</a:t>
              </a: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 추천</a:t>
              </a:r>
              <a:endParaRPr lang="en-US" altLang="ko-KR" sz="1200" dirty="0" smtClean="0">
                <a:latin typeface="서울남산체 L" pitchFamily="18" charset="-127"/>
                <a:ea typeface="서울남산체 L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latin typeface="서울남산체 L" pitchFamily="18" charset="-127"/>
                  <a:ea typeface="서울남산체 L" pitchFamily="18" charset="-127"/>
                </a:rPr>
                <a:t>(</a:t>
              </a: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기본 </a:t>
              </a:r>
              <a:r>
                <a:rPr lang="en-US" altLang="ko-KR" sz="1200" dirty="0" smtClean="0">
                  <a:latin typeface="서울남산체 L" pitchFamily="18" charset="-127"/>
                  <a:ea typeface="서울남산체 L" pitchFamily="18" charset="-127"/>
                </a:rPr>
                <a:t>/ USER</a:t>
              </a: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들이 추가한 </a:t>
              </a:r>
              <a:r>
                <a:rPr lang="ko-KR" altLang="en-US" sz="1200" dirty="0" err="1" smtClean="0">
                  <a:latin typeface="서울남산체 L" pitchFamily="18" charset="-127"/>
                  <a:ea typeface="서울남산체 L" pitchFamily="18" charset="-127"/>
                </a:rPr>
                <a:t>레시피</a:t>
              </a:r>
              <a:r>
                <a:rPr lang="ko-KR" altLang="en-US" sz="1200" dirty="0" smtClean="0">
                  <a:latin typeface="서울남산체 L" pitchFamily="18" charset="-127"/>
                  <a:ea typeface="서울남산체 L" pitchFamily="18" charset="-127"/>
                </a:rPr>
                <a:t> </a:t>
              </a:r>
              <a:r>
                <a:rPr lang="en-US" altLang="ko-KR" sz="1200" dirty="0" smtClean="0">
                  <a:latin typeface="서울남산체 L" pitchFamily="18" charset="-127"/>
                  <a:ea typeface="서울남산체 L" pitchFamily="18" charset="-127"/>
                </a:rPr>
                <a:t>)</a:t>
              </a:r>
              <a:endParaRPr lang="en-US" altLang="ko-KR" sz="1200" dirty="0">
                <a:latin typeface="서울남산체 L" pitchFamily="18" charset="-127"/>
                <a:ea typeface="서울남산체 L" pitchFamily="18" charset="-127"/>
              </a:endParaRPr>
            </a:p>
          </p:txBody>
        </p:sp>
        <p:sp>
          <p:nvSpPr>
            <p:cNvPr id="721" name="타원 720"/>
            <p:cNvSpPr/>
            <p:nvPr/>
          </p:nvSpPr>
          <p:spPr>
            <a:xfrm>
              <a:off x="9419822" y="518880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서울남산체 L" pitchFamily="18" charset="-127"/>
                <a:ea typeface="서울남산체 L" pitchFamily="18" charset="-127"/>
              </a:endParaRPr>
            </a:p>
          </p:txBody>
        </p:sp>
        <p:cxnSp>
          <p:nvCxnSpPr>
            <p:cNvPr id="722" name="꺾인 연결선 721"/>
            <p:cNvCxnSpPr/>
            <p:nvPr/>
          </p:nvCxnSpPr>
          <p:spPr>
            <a:xfrm flipV="1">
              <a:off x="8178280" y="5076855"/>
              <a:ext cx="1567754" cy="10024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TextBox 723"/>
            <p:cNvSpPr txBox="1"/>
            <p:nvPr/>
          </p:nvSpPr>
          <p:spPr>
            <a:xfrm>
              <a:off x="6584358" y="923204"/>
              <a:ext cx="4927304" cy="92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i="1" dirty="0" smtClean="0">
                  <a:latin typeface="서울남산체 L" pitchFamily="18" charset="-127"/>
                  <a:ea typeface="서울남산체 L" pitchFamily="18" charset="-127"/>
                  <a:cs typeface="Aharoni" panose="02010803020104030203" pitchFamily="2" charset="-79"/>
                </a:rPr>
                <a:t>냉장고를 </a:t>
              </a:r>
              <a:r>
                <a:rPr lang="ko-KR" altLang="en-US" sz="2800" b="1" i="1" dirty="0" smtClean="0">
                  <a:latin typeface="서울남산체 L" pitchFamily="18" charset="-127"/>
                  <a:ea typeface="서울남산체 L" pitchFamily="18" charset="-127"/>
                  <a:cs typeface="Aharoni" panose="02010803020104030203" pitchFamily="2" charset="-79"/>
                </a:rPr>
                <a:t>부탁해</a:t>
              </a:r>
              <a:r>
                <a:rPr lang="en-US" altLang="ko-KR" sz="2800" b="1" i="1" dirty="0" smtClean="0">
                  <a:latin typeface="서울남산체 L" pitchFamily="18" charset="-127"/>
                  <a:ea typeface="서울남산체 L" pitchFamily="18" charset="-127"/>
                  <a:cs typeface="Aharoni" panose="02010803020104030203" pitchFamily="2" charset="-79"/>
                </a:rPr>
                <a:t>~~~</a:t>
              </a:r>
              <a:endParaRPr lang="ko-KR" altLang="en-US" sz="3600" b="1" i="1" dirty="0">
                <a:latin typeface="서울남산체 L" pitchFamily="18" charset="-127"/>
                <a:ea typeface="서울남산체 L" pitchFamily="18" charset="-127"/>
                <a:cs typeface="Aharoni" panose="02010803020104030203" pitchFamily="2" charset="-79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38" y="1290214"/>
            <a:ext cx="895350" cy="82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8" name="직사각형 727"/>
          <p:cNvSpPr/>
          <p:nvPr/>
        </p:nvSpPr>
        <p:spPr>
          <a:xfrm>
            <a:off x="251520" y="2474812"/>
            <a:ext cx="1821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B0F0"/>
                </a:solidFill>
                <a:latin typeface="서울남산체 L" pitchFamily="18" charset="-127"/>
                <a:ea typeface="서울남산체 L" pitchFamily="18" charset="-127"/>
              </a:rPr>
              <a:t>유통기한</a:t>
            </a:r>
            <a:endParaRPr lang="en-US" altLang="ko-KR" sz="2000" b="1" dirty="0">
              <a:solidFill>
                <a:srgbClr val="00B0F0"/>
              </a:solidFill>
              <a:latin typeface="서울남산체 L" pitchFamily="18" charset="-127"/>
              <a:ea typeface="서울남산체 L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유통기한 임박 알</a:t>
            </a: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림 </a:t>
            </a:r>
            <a:r>
              <a:rPr lang="en-US" altLang="ko-KR" sz="1200" dirty="0" smtClean="0">
                <a:latin typeface="서울남산체 L" pitchFamily="18" charset="-127"/>
                <a:ea typeface="서울남산체 L" pitchFamily="18" charset="-127"/>
              </a:rPr>
              <a:t>/ </a:t>
            </a: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경고</a:t>
            </a:r>
            <a:endParaRPr lang="ko-KR" altLang="en-US" sz="1200" dirty="0">
              <a:latin typeface="서울남산체 L" pitchFamily="18" charset="-127"/>
              <a:ea typeface="서울남산체 L" pitchFamily="18" charset="-127"/>
            </a:endParaRPr>
          </a:p>
        </p:txBody>
      </p:sp>
      <p:sp>
        <p:nvSpPr>
          <p:cNvPr id="729" name="직사각형 728"/>
          <p:cNvSpPr/>
          <p:nvPr/>
        </p:nvSpPr>
        <p:spPr>
          <a:xfrm>
            <a:off x="0" y="3590308"/>
            <a:ext cx="24531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B0F0"/>
                </a:solidFill>
                <a:latin typeface="서울남산체 L" pitchFamily="18" charset="-127"/>
                <a:ea typeface="서울남산체 L" pitchFamily="18" charset="-127"/>
              </a:rPr>
              <a:t>위치</a:t>
            </a:r>
            <a:endParaRPr lang="en-US" altLang="ko-KR" sz="2000" b="1" dirty="0">
              <a:solidFill>
                <a:srgbClr val="00B0F0"/>
              </a:solidFill>
              <a:latin typeface="서울남산체 L" pitchFamily="18" charset="-127"/>
              <a:ea typeface="서울남산체 L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서울남산체 L" pitchFamily="18" charset="-127"/>
                <a:ea typeface="서울남산체 L" pitchFamily="18" charset="-127"/>
              </a:rPr>
              <a:t>사용시간 단축을 위한 위치정보 안내</a:t>
            </a:r>
            <a:endParaRPr lang="ko-KR" altLang="en-US" sz="1200" dirty="0">
              <a:latin typeface="서울남산체 L" pitchFamily="18" charset="-127"/>
              <a:ea typeface="서울남산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9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4" t="5733" r="22994" b="9746"/>
          <a:stretch/>
        </p:blipFill>
        <p:spPr>
          <a:xfrm rot="21148224">
            <a:off x="-56785" y="1033474"/>
            <a:ext cx="2560478" cy="21063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367916" y="1616636"/>
            <a:ext cx="8712968" cy="260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02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|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구 성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팀프로젝트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1"/>
          <p:cNvSpPr txBox="1">
            <a:spLocks/>
          </p:cNvSpPr>
          <p:nvPr/>
        </p:nvSpPr>
        <p:spPr>
          <a:xfrm>
            <a:off x="367916" y="20439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Adobe 고딕 Std B" pitchFamily="34" charset="-127"/>
              <a:ea typeface="문체부 쓰기 정체" pitchFamily="17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370" y="1711768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서울남산체 L" pitchFamily="18" charset="-127"/>
                <a:ea typeface="서울남산체 L" pitchFamily="18" charset="-127"/>
              </a:rPr>
              <a:t>테이블</a:t>
            </a:r>
            <a:endParaRPr lang="ko-KR" altLang="en-US" sz="2500" dirty="0">
              <a:latin typeface="서울남산체 L" pitchFamily="18" charset="-127"/>
              <a:ea typeface="서울남산체 L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203348"/>
            <a:ext cx="6624736" cy="33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2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4" t="5733" r="22994" b="9746"/>
          <a:stretch/>
        </p:blipFill>
        <p:spPr>
          <a:xfrm rot="21148224">
            <a:off x="-56785" y="1033474"/>
            <a:ext cx="2560478" cy="21063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L" pitchFamily="18" charset="-127"/>
              <a:ea typeface="서울남산체 L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308304" y="1978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367916" y="1616636"/>
            <a:ext cx="8712968" cy="260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서울남산체 L" pitchFamily="18" charset="-127"/>
              <a:ea typeface="서울남산체 L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itchFamily="18" charset="-127"/>
                <a:ea typeface="서울남산체 L" pitchFamily="18" charset="-127"/>
              </a:endParaRPr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서울남산체 L" pitchFamily="18" charset="-127"/>
                  <a:ea typeface="서울남산체 L" pitchFamily="18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서울남산체 L" pitchFamily="18" charset="-127"/>
                  <a:ea typeface="서울남산체 L" pitchFamily="18" charset="-127"/>
                </a:rPr>
                <a:t>02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서울남산체 L" pitchFamily="18" charset="-127"/>
                  <a:ea typeface="서울남산체 L" pitchFamily="18" charset="-127"/>
                </a:rPr>
                <a:t>|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서울남산체 L" pitchFamily="18" charset="-127"/>
                  <a:ea typeface="서울남산체 L" pitchFamily="18" charset="-127"/>
                </a:rPr>
                <a:t>구 성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L" pitchFamily="18" charset="-127"/>
                <a:ea typeface="서울남산체 L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2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서울남산체 L" pitchFamily="18" charset="-127"/>
                    <a:ea typeface="서울남산체 L" pitchFamily="18" charset="-127"/>
                  </a:rPr>
                  <a:t>JDBC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ko-KR" altLang="en-US" sz="1100" spc="-1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서울남산체 L" pitchFamily="18" charset="-127"/>
                    <a:ea typeface="서울남산체 L" pitchFamily="18" charset="-127"/>
                  </a:rPr>
                  <a:t>팀프로젝트</a:t>
                </a:r>
                <a:endPara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서울남산체 L" pitchFamily="18" charset="-127"/>
                  <a:ea typeface="서울남산체 L" pitchFamily="18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1"/>
          <p:cNvSpPr txBox="1">
            <a:spLocks/>
          </p:cNvSpPr>
          <p:nvPr/>
        </p:nvSpPr>
        <p:spPr>
          <a:xfrm>
            <a:off x="367916" y="2043989"/>
            <a:ext cx="8712968" cy="27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서울남산체 L" pitchFamily="18" charset="-127"/>
              <a:ea typeface="서울남산체 L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28" y="1292741"/>
            <a:ext cx="6347259" cy="329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378" y="1722024"/>
            <a:ext cx="13681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서울남산체 L" pitchFamily="18" charset="-127"/>
                <a:ea typeface="서울남산체 L" pitchFamily="18" charset="-127"/>
              </a:rPr>
              <a:t>설계</a:t>
            </a:r>
            <a:r>
              <a:rPr lang="ko-KR" altLang="en-US" sz="2500" dirty="0">
                <a:latin typeface="서울남산체 L" pitchFamily="18" charset="-127"/>
                <a:ea typeface="서울남산체 L" pitchFamily="18" charset="-127"/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31355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3005047</TotalTime>
  <Words>276</Words>
  <Application>Microsoft Office PowerPoint</Application>
  <PresentationFormat>화면 슬라이드 쇼(16:9)</PresentationFormat>
  <Paragraphs>98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 깔끔하게만 만들면 된다</dc:title>
  <dc:creator>Chunil</dc:creator>
  <cp:lastModifiedBy>student</cp:lastModifiedBy>
  <cp:revision>235</cp:revision>
  <dcterms:created xsi:type="dcterms:W3CDTF">2014-05-09T00:22:11Z</dcterms:created>
  <dcterms:modified xsi:type="dcterms:W3CDTF">2017-08-31T09:32:43Z</dcterms:modified>
</cp:coreProperties>
</file>