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Proyecto </a:t>
            </a:r>
            <a:r>
              <a:rPr lang="en-US" dirty="0" err="1" smtClean="0"/>
              <a:t>GestionInspect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831195"/>
          </a:xfrm>
        </p:spPr>
        <p:txBody>
          <a:bodyPr>
            <a:normAutofit/>
          </a:bodyPr>
          <a:lstStyle/>
          <a:p>
            <a:r>
              <a:rPr lang="en-US" dirty="0" err="1" smtClean="0"/>
              <a:t>Integrantes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-Alonso Uchida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856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Caso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742" y="2447549"/>
            <a:ext cx="4441909" cy="3111041"/>
          </a:xfrm>
        </p:spPr>
      </p:pic>
      <p:sp>
        <p:nvSpPr>
          <p:cNvPr id="5" name="CuadroTexto 4"/>
          <p:cNvSpPr txBox="1"/>
          <p:nvPr/>
        </p:nvSpPr>
        <p:spPr>
          <a:xfrm>
            <a:off x="809999" y="2550694"/>
            <a:ext cx="56148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empresa</a:t>
            </a:r>
            <a:r>
              <a:rPr lang="en-US" dirty="0" smtClean="0"/>
              <a:t> SGS </a:t>
            </a:r>
            <a:r>
              <a:rPr lang="en-US" dirty="0" err="1" smtClean="0"/>
              <a:t>existe</a:t>
            </a:r>
            <a:r>
              <a:rPr lang="en-US" dirty="0" smtClean="0"/>
              <a:t> un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se </a:t>
            </a:r>
            <a:r>
              <a:rPr lang="en-US" dirty="0" err="1" smtClean="0"/>
              <a:t>tiene</a:t>
            </a:r>
            <a:r>
              <a:rPr lang="en-US" dirty="0" smtClean="0"/>
              <a:t> que registrar la </a:t>
            </a:r>
            <a:r>
              <a:rPr lang="en-US" dirty="0" err="1" smtClean="0"/>
              <a:t>información</a:t>
            </a:r>
            <a:r>
              <a:rPr lang="en-US" dirty="0" smtClean="0"/>
              <a:t> de las </a:t>
            </a:r>
            <a:r>
              <a:rPr lang="en-US" dirty="0" err="1" smtClean="0"/>
              <a:t>muestras</a:t>
            </a:r>
            <a:r>
              <a:rPr lang="en-US" dirty="0"/>
              <a:t> </a:t>
            </a:r>
            <a:r>
              <a:rPr lang="en-US" dirty="0" smtClean="0"/>
              <a:t>que se </a:t>
            </a:r>
            <a:r>
              <a:rPr lang="en-US" dirty="0" err="1" smtClean="0"/>
              <a:t>recogen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lugares</a:t>
            </a:r>
            <a:r>
              <a:rPr lang="en-US" dirty="0" smtClean="0"/>
              <a:t> que se </a:t>
            </a:r>
            <a:r>
              <a:rPr lang="en-US" dirty="0" err="1" smtClean="0"/>
              <a:t>inspecciona</a:t>
            </a:r>
            <a:r>
              <a:rPr lang="en-US" dirty="0" smtClean="0"/>
              <a:t> </a:t>
            </a:r>
            <a:r>
              <a:rPr lang="en-US" dirty="0" err="1" smtClean="0"/>
              <a:t>inventario</a:t>
            </a:r>
            <a:r>
              <a:rPr lang="en-US" dirty="0" smtClean="0"/>
              <a:t>, </a:t>
            </a:r>
            <a:r>
              <a:rPr lang="en-US" dirty="0" err="1" smtClean="0"/>
              <a:t>asistencia</a:t>
            </a:r>
            <a:r>
              <a:rPr lang="en-US" dirty="0" smtClean="0"/>
              <a:t>, etc.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motivo</a:t>
            </a:r>
            <a:r>
              <a:rPr lang="en-US" dirty="0" smtClean="0"/>
              <a:t>, el supervisor no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un control </a:t>
            </a:r>
            <a:r>
              <a:rPr lang="en-US" dirty="0" err="1" smtClean="0"/>
              <a:t>eficiente</a:t>
            </a:r>
            <a:r>
              <a:rPr lang="en-US" dirty="0" smtClean="0"/>
              <a:t> de </a:t>
            </a:r>
            <a:r>
              <a:rPr lang="en-US" dirty="0" err="1" smtClean="0"/>
              <a:t>sus</a:t>
            </a:r>
            <a:r>
              <a:rPr lang="en-US" dirty="0" smtClean="0"/>
              <a:t> inspectors y de la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recopilada</a:t>
            </a:r>
            <a:r>
              <a:rPr lang="en-US" dirty="0" smtClean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934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ha </a:t>
            </a:r>
            <a:r>
              <a:rPr lang="en-US" dirty="0" err="1" smtClean="0"/>
              <a:t>previsto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aplicación</a:t>
            </a:r>
            <a:r>
              <a:rPr lang="en-US" dirty="0" smtClean="0"/>
              <a:t> android, el </a:t>
            </a:r>
            <a:r>
              <a:rPr lang="en-US" dirty="0" err="1" smtClean="0"/>
              <a:t>cual</a:t>
            </a:r>
            <a:r>
              <a:rPr lang="en-US" dirty="0" smtClean="0"/>
              <a:t> se </a:t>
            </a:r>
            <a:r>
              <a:rPr lang="en-US" dirty="0" err="1" smtClean="0"/>
              <a:t>llamara</a:t>
            </a:r>
            <a:r>
              <a:rPr lang="en-US" dirty="0" smtClean="0"/>
              <a:t> </a:t>
            </a:r>
            <a:r>
              <a:rPr lang="en-US"/>
              <a:t>GestionInspect</a:t>
            </a:r>
            <a:r>
              <a:rPr lang="en-US" dirty="0" smtClean="0"/>
              <a:t> y </a:t>
            </a:r>
            <a:r>
              <a:rPr lang="en-US" dirty="0" err="1" smtClean="0"/>
              <a:t>servira</a:t>
            </a:r>
            <a:r>
              <a:rPr lang="en-US" dirty="0" smtClean="0"/>
              <a:t> para que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inpectores</a:t>
            </a:r>
            <a:r>
              <a:rPr lang="en-US" dirty="0" smtClean="0"/>
              <a:t> </a:t>
            </a:r>
            <a:r>
              <a:rPr lang="en-US" dirty="0" err="1" smtClean="0"/>
              <a:t>tenga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ordines </a:t>
            </a:r>
            <a:r>
              <a:rPr lang="en-US" dirty="0" err="1" smtClean="0"/>
              <a:t>asignadas</a:t>
            </a:r>
            <a:r>
              <a:rPr lang="en-US" dirty="0" smtClean="0"/>
              <a:t> y </a:t>
            </a:r>
            <a:r>
              <a:rPr lang="en-US" dirty="0" err="1" smtClean="0"/>
              <a:t>pueda</a:t>
            </a:r>
            <a:r>
              <a:rPr lang="en-US" dirty="0" smtClean="0"/>
              <a:t> </a:t>
            </a:r>
            <a:r>
              <a:rPr lang="en-US" dirty="0" err="1" smtClean="0"/>
              <a:t>recopilar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dirty="0" smtClean="0"/>
              <a:t> de </a:t>
            </a:r>
            <a:r>
              <a:rPr lang="en-US" dirty="0" err="1" smtClean="0"/>
              <a:t>muestreo</a:t>
            </a:r>
            <a:r>
              <a:rPr lang="en-US" dirty="0" smtClean="0"/>
              <a:t> y </a:t>
            </a:r>
            <a:r>
              <a:rPr lang="en-US" dirty="0" err="1" smtClean="0"/>
              <a:t>mandarlo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data center. </a:t>
            </a:r>
            <a:r>
              <a:rPr lang="en-US" dirty="0" err="1" smtClean="0"/>
              <a:t>Tambien</a:t>
            </a:r>
            <a:r>
              <a:rPr lang="en-US" dirty="0" smtClean="0"/>
              <a:t> el inspector </a:t>
            </a:r>
            <a:r>
              <a:rPr lang="en-US" dirty="0" err="1" smtClean="0"/>
              <a:t>podra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seguimiento</a:t>
            </a:r>
            <a:r>
              <a:rPr lang="en-US" dirty="0" smtClean="0"/>
              <a:t> de las </a:t>
            </a:r>
            <a:r>
              <a:rPr lang="en-US" dirty="0" err="1" smtClean="0"/>
              <a:t>inspecciones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mapa</a:t>
            </a:r>
            <a:r>
              <a:rPr lang="en-US" dirty="0" smtClean="0"/>
              <a:t> para saber las </a:t>
            </a:r>
            <a:r>
              <a:rPr lang="en-US" dirty="0" err="1" smtClean="0"/>
              <a:t>ubicaciones</a:t>
            </a:r>
            <a:r>
              <a:rPr lang="en-US" dirty="0" smtClean="0"/>
              <a:t> y </a:t>
            </a:r>
            <a:r>
              <a:rPr lang="en-US" dirty="0" err="1" smtClean="0"/>
              <a:t>estado</a:t>
            </a:r>
            <a:r>
              <a:rPr lang="en-US" dirty="0" smtClean="0"/>
              <a:t> actual de las </a:t>
            </a:r>
            <a:r>
              <a:rPr lang="en-US" dirty="0" err="1" smtClean="0"/>
              <a:t>mismas</a:t>
            </a:r>
            <a:r>
              <a:rPr lang="en-US" dirty="0" smtClean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2494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Prototipos</a:t>
            </a:r>
            <a:endParaRPr lang="es-PE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2590" y="932413"/>
            <a:ext cx="2715252" cy="5184846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8289758" y="932413"/>
            <a:ext cx="2851484" cy="518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3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6464" y="878303"/>
            <a:ext cx="2994914" cy="5666873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2160395" y="878304"/>
            <a:ext cx="3109437" cy="566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6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6989" y="529389"/>
            <a:ext cx="3660660" cy="597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Tecnologías</a:t>
            </a:r>
            <a:r>
              <a:rPr lang="en-US" dirty="0" smtClean="0"/>
              <a:t> y </a:t>
            </a:r>
            <a:r>
              <a:rPr lang="en-US" dirty="0" err="1" smtClean="0"/>
              <a:t>Herramientas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Frontend: Android Studio, Java JDK 1.8</a:t>
            </a:r>
          </a:p>
          <a:p>
            <a:r>
              <a:rPr lang="en-US" dirty="0" smtClean="0"/>
              <a:t>Backend: Web </a:t>
            </a:r>
            <a:r>
              <a:rPr lang="en-US" dirty="0" err="1" smtClean="0"/>
              <a:t>Api</a:t>
            </a:r>
            <a:r>
              <a:rPr lang="en-US" dirty="0" smtClean="0"/>
              <a:t> 2 </a:t>
            </a:r>
            <a:r>
              <a:rPr lang="en-US" dirty="0" err="1" smtClean="0"/>
              <a:t>.Net</a:t>
            </a:r>
            <a:r>
              <a:rPr lang="en-US" dirty="0" smtClean="0"/>
              <a:t>, C#, </a:t>
            </a:r>
            <a:r>
              <a:rPr lang="en-US" dirty="0" err="1" smtClean="0"/>
              <a:t>MySql</a:t>
            </a:r>
            <a:endParaRPr lang="en-US" dirty="0" smtClean="0"/>
          </a:p>
          <a:p>
            <a:endParaRPr lang="en-US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7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Esquema</a:t>
            </a:r>
            <a:r>
              <a:rPr lang="en-US" dirty="0" smtClean="0"/>
              <a:t> de BD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53" y="2141621"/>
            <a:ext cx="7904747" cy="4415589"/>
          </a:xfrm>
        </p:spPr>
      </p:pic>
    </p:spTree>
    <p:extLst>
      <p:ext uri="{BB962C8B-B14F-4D97-AF65-F5344CB8AC3E}">
        <p14:creationId xmlns:p14="http://schemas.microsoft.com/office/powerpoint/2010/main" val="353962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Servicios</a:t>
            </a:r>
            <a:r>
              <a:rPr lang="en-US" dirty="0" smtClean="0"/>
              <a:t>: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 </a:t>
            </a:r>
            <a:r>
              <a:rPr lang="en-US" dirty="0" err="1"/>
              <a:t>Autenticarse</a:t>
            </a:r>
            <a:r>
              <a:rPr lang="en-US" dirty="0"/>
              <a:t> </a:t>
            </a:r>
          </a:p>
          <a:p>
            <a:r>
              <a:rPr lang="en-US" dirty="0"/>
              <a:t>2- </a:t>
            </a:r>
            <a:r>
              <a:rPr lang="en-US" dirty="0" err="1"/>
              <a:t>Listar</a:t>
            </a:r>
            <a:r>
              <a:rPr lang="en-US" dirty="0"/>
              <a:t> </a:t>
            </a:r>
            <a:r>
              <a:rPr lang="en-US" dirty="0" err="1"/>
              <a:t>Ordenes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Inspector   </a:t>
            </a:r>
          </a:p>
          <a:p>
            <a:pPr marL="0" indent="0">
              <a:buNone/>
            </a:pPr>
            <a:r>
              <a:rPr lang="en-US" dirty="0" smtClean="0"/>
              <a:t>      http</a:t>
            </a:r>
            <a:r>
              <a:rPr lang="en-US" dirty="0"/>
              <a:t>://localhost:4567/api/Orden?idInspector=1</a:t>
            </a:r>
          </a:p>
          <a:p>
            <a:r>
              <a:rPr lang="es-PE" dirty="0"/>
              <a:t> 3- Obtener Detalle de la Orden ■</a:t>
            </a:r>
          </a:p>
          <a:p>
            <a:pPr marL="0" indent="0">
              <a:buNone/>
            </a:pPr>
            <a:r>
              <a:rPr lang="en-US" dirty="0" smtClean="0"/>
              <a:t>       http</a:t>
            </a:r>
            <a:r>
              <a:rPr lang="en-US" dirty="0"/>
              <a:t>://localhost:4567/api/Orden?id=1</a:t>
            </a:r>
          </a:p>
          <a:p>
            <a:r>
              <a:rPr lang="es-PE" dirty="0"/>
              <a:t> 4- Listar Inspecciones Por Orden ■</a:t>
            </a:r>
          </a:p>
          <a:p>
            <a:pPr marL="0" indent="0">
              <a:buNone/>
            </a:pPr>
            <a:r>
              <a:rPr lang="en-US" dirty="0" smtClean="0"/>
              <a:t>      http</a:t>
            </a:r>
            <a:r>
              <a:rPr lang="en-US" dirty="0"/>
              <a:t>://localhost:4567/api/Inspeccion?idOrder=1</a:t>
            </a:r>
          </a:p>
          <a:p>
            <a:r>
              <a:rPr lang="en-US" dirty="0"/>
              <a:t>5- 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Inspeccion</a:t>
            </a:r>
            <a:r>
              <a:rPr lang="en-US" dirty="0"/>
              <a:t> Con </a:t>
            </a:r>
            <a:r>
              <a:rPr lang="en-US" dirty="0" err="1"/>
              <a:t>Fotos</a:t>
            </a:r>
            <a:r>
              <a:rPr lang="en-US" dirty="0"/>
              <a:t> ■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6762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TM03457503[[fn=Sobrio]]</Template>
  <TotalTime>38</TotalTime>
  <Words>192</Words>
  <Application>Microsoft Office PowerPoint</Application>
  <PresentationFormat>Panorámica</PresentationFormat>
  <Paragraphs>21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Citable</vt:lpstr>
      <vt:lpstr>Proyecto GestionInspect</vt:lpstr>
      <vt:lpstr>Caso</vt:lpstr>
      <vt:lpstr>Solución</vt:lpstr>
      <vt:lpstr>Prototipos</vt:lpstr>
      <vt:lpstr>Presentación de PowerPoint</vt:lpstr>
      <vt:lpstr>Presentación de PowerPoint</vt:lpstr>
      <vt:lpstr>Tecnologías y Herramientas</vt:lpstr>
      <vt:lpstr>Esquema de BD</vt:lpstr>
      <vt:lpstr>Servicios: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Gestión de Operaciones de Inspección</dc:title>
  <dc:creator>ArkMetal</dc:creator>
  <cp:lastModifiedBy>ArkMetal</cp:lastModifiedBy>
  <cp:revision>6</cp:revision>
  <dcterms:created xsi:type="dcterms:W3CDTF">2016-09-21T02:09:13Z</dcterms:created>
  <dcterms:modified xsi:type="dcterms:W3CDTF">2016-09-21T02:47:18Z</dcterms:modified>
</cp:coreProperties>
</file>