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4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Proyecto </a:t>
            </a:r>
            <a:r>
              <a:rPr lang="en-US" dirty="0" err="1" smtClean="0"/>
              <a:t>GestionInspect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831195"/>
          </a:xfrm>
        </p:spPr>
        <p:txBody>
          <a:bodyPr>
            <a:normAutofit/>
          </a:bodyPr>
          <a:lstStyle/>
          <a:p>
            <a:r>
              <a:rPr lang="en-US" dirty="0" err="1" smtClean="0"/>
              <a:t>Integrantes</a:t>
            </a:r>
            <a:r>
              <a:rPr lang="en-US" dirty="0" smtClean="0"/>
              <a:t>:</a:t>
            </a:r>
          </a:p>
          <a:p>
            <a:r>
              <a:rPr lang="en-US" dirty="0" smtClean="0"/>
              <a:t>-Alonso Uchida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8566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Servicios</a:t>
            </a:r>
            <a:r>
              <a:rPr lang="en-US" dirty="0" smtClean="0"/>
              <a:t>: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1- </a:t>
            </a:r>
            <a:r>
              <a:rPr lang="en-US" dirty="0" err="1"/>
              <a:t>Autenticarse</a:t>
            </a:r>
            <a:r>
              <a:rPr lang="en-US" dirty="0"/>
              <a:t> </a:t>
            </a:r>
          </a:p>
          <a:p>
            <a:r>
              <a:rPr lang="en-US" dirty="0"/>
              <a:t>2- </a:t>
            </a:r>
            <a:r>
              <a:rPr lang="en-US" dirty="0" err="1"/>
              <a:t>Listar</a:t>
            </a:r>
            <a:r>
              <a:rPr lang="en-US" dirty="0"/>
              <a:t> </a:t>
            </a:r>
            <a:r>
              <a:rPr lang="en-US" dirty="0" err="1"/>
              <a:t>Ordenes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Inspector   </a:t>
            </a:r>
          </a:p>
          <a:p>
            <a:pPr marL="0" indent="0">
              <a:buNone/>
            </a:pPr>
            <a:r>
              <a:rPr lang="en-US" dirty="0" smtClean="0"/>
              <a:t>      http</a:t>
            </a:r>
            <a:r>
              <a:rPr lang="en-US" dirty="0"/>
              <a:t>://localhost:4567/api/Orden?idInspector=1</a:t>
            </a:r>
          </a:p>
          <a:p>
            <a:r>
              <a:rPr lang="es-PE" dirty="0"/>
              <a:t> 3- Obtener Detalle de la Orden ■</a:t>
            </a:r>
          </a:p>
          <a:p>
            <a:pPr marL="0" indent="0">
              <a:buNone/>
            </a:pPr>
            <a:r>
              <a:rPr lang="en-US" dirty="0" smtClean="0"/>
              <a:t>       http</a:t>
            </a:r>
            <a:r>
              <a:rPr lang="en-US" dirty="0"/>
              <a:t>://localhost:4567/api/Orden?id=1</a:t>
            </a:r>
          </a:p>
          <a:p>
            <a:r>
              <a:rPr lang="es-PE" dirty="0"/>
              <a:t> 4- Listar Inspecciones Por Orden ■</a:t>
            </a:r>
          </a:p>
          <a:p>
            <a:pPr marL="0" indent="0">
              <a:buNone/>
            </a:pPr>
            <a:r>
              <a:rPr lang="en-US" dirty="0" smtClean="0"/>
              <a:t>      http</a:t>
            </a:r>
            <a:r>
              <a:rPr lang="en-US" dirty="0"/>
              <a:t>://localhost:4567/api/Inspeccion?idOrder=1</a:t>
            </a:r>
          </a:p>
          <a:p>
            <a:r>
              <a:rPr lang="en-US" dirty="0"/>
              <a:t>5- </a:t>
            </a:r>
            <a:r>
              <a:rPr lang="en-US" dirty="0" err="1"/>
              <a:t>Agregar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Inspeccion</a:t>
            </a:r>
            <a:r>
              <a:rPr lang="en-US" dirty="0"/>
              <a:t> Con </a:t>
            </a:r>
            <a:r>
              <a:rPr lang="en-US" dirty="0" err="1"/>
              <a:t>Fotos</a:t>
            </a:r>
            <a:r>
              <a:rPr lang="en-US" dirty="0"/>
              <a:t> ■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6762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Caso</a:t>
            </a: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742" y="2447549"/>
            <a:ext cx="4441909" cy="3111041"/>
          </a:xfrm>
        </p:spPr>
      </p:pic>
      <p:sp>
        <p:nvSpPr>
          <p:cNvPr id="5" name="CuadroTexto 4"/>
          <p:cNvSpPr txBox="1"/>
          <p:nvPr/>
        </p:nvSpPr>
        <p:spPr>
          <a:xfrm>
            <a:off x="809999" y="2550694"/>
            <a:ext cx="56148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empresa</a:t>
            </a:r>
            <a:r>
              <a:rPr lang="en-US" dirty="0" smtClean="0"/>
              <a:t> SGS </a:t>
            </a:r>
            <a:r>
              <a:rPr lang="en-US" dirty="0" err="1" smtClean="0"/>
              <a:t>existe</a:t>
            </a:r>
            <a:r>
              <a:rPr lang="en-US" dirty="0" smtClean="0"/>
              <a:t> un </a:t>
            </a:r>
            <a:r>
              <a:rPr lang="en-US" dirty="0" err="1" smtClean="0"/>
              <a:t>proceso</a:t>
            </a:r>
            <a:r>
              <a:rPr lang="en-US" dirty="0" smtClean="0"/>
              <a:t> </a:t>
            </a:r>
            <a:r>
              <a:rPr lang="en-US" dirty="0" err="1" smtClean="0"/>
              <a:t>donde</a:t>
            </a:r>
            <a:r>
              <a:rPr lang="en-US" dirty="0" smtClean="0"/>
              <a:t> se </a:t>
            </a:r>
            <a:r>
              <a:rPr lang="en-US" dirty="0" err="1" smtClean="0"/>
              <a:t>tiene</a:t>
            </a:r>
            <a:r>
              <a:rPr lang="en-US" dirty="0" smtClean="0"/>
              <a:t> que registrar la </a:t>
            </a:r>
            <a:r>
              <a:rPr lang="en-US" dirty="0" err="1" smtClean="0"/>
              <a:t>información</a:t>
            </a:r>
            <a:r>
              <a:rPr lang="en-US" dirty="0" smtClean="0"/>
              <a:t> de las </a:t>
            </a:r>
            <a:r>
              <a:rPr lang="en-US" dirty="0" err="1" smtClean="0"/>
              <a:t>muestras</a:t>
            </a:r>
            <a:r>
              <a:rPr lang="en-US" dirty="0"/>
              <a:t> </a:t>
            </a:r>
            <a:r>
              <a:rPr lang="en-US" dirty="0" smtClean="0"/>
              <a:t>que se </a:t>
            </a:r>
            <a:r>
              <a:rPr lang="en-US" dirty="0" err="1" smtClean="0"/>
              <a:t>recogen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lugares</a:t>
            </a:r>
            <a:r>
              <a:rPr lang="en-US" dirty="0" smtClean="0"/>
              <a:t> que se </a:t>
            </a:r>
            <a:r>
              <a:rPr lang="en-US" dirty="0" err="1" smtClean="0"/>
              <a:t>inspecciona</a:t>
            </a:r>
            <a:r>
              <a:rPr lang="en-US" dirty="0" smtClean="0"/>
              <a:t> </a:t>
            </a:r>
            <a:r>
              <a:rPr lang="en-US" dirty="0" err="1" smtClean="0"/>
              <a:t>inventario</a:t>
            </a:r>
            <a:r>
              <a:rPr lang="en-US" dirty="0" smtClean="0"/>
              <a:t>, </a:t>
            </a:r>
            <a:r>
              <a:rPr lang="en-US" dirty="0" err="1" smtClean="0"/>
              <a:t>asistencia</a:t>
            </a:r>
            <a:r>
              <a:rPr lang="en-US" dirty="0" smtClean="0"/>
              <a:t>, etc.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motivo</a:t>
            </a:r>
            <a:r>
              <a:rPr lang="en-US" dirty="0" smtClean="0"/>
              <a:t>, el supervisor no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tener</a:t>
            </a:r>
            <a:r>
              <a:rPr lang="en-US" dirty="0" smtClean="0"/>
              <a:t> un control </a:t>
            </a:r>
            <a:r>
              <a:rPr lang="en-US" dirty="0" err="1" smtClean="0"/>
              <a:t>eficiente</a:t>
            </a:r>
            <a:r>
              <a:rPr lang="en-US" dirty="0" smtClean="0"/>
              <a:t> de </a:t>
            </a:r>
            <a:r>
              <a:rPr lang="en-US" dirty="0" err="1" smtClean="0"/>
              <a:t>sus</a:t>
            </a:r>
            <a:r>
              <a:rPr lang="en-US" dirty="0" smtClean="0"/>
              <a:t> </a:t>
            </a:r>
            <a:r>
              <a:rPr lang="en-US" u="sng" dirty="0" err="1" smtClean="0"/>
              <a:t>inspectores</a:t>
            </a:r>
            <a:r>
              <a:rPr lang="en-US" dirty="0" smtClean="0"/>
              <a:t> y de la </a:t>
            </a:r>
            <a:r>
              <a:rPr lang="en-US" dirty="0" err="1" smtClean="0"/>
              <a:t>información</a:t>
            </a:r>
            <a:r>
              <a:rPr lang="en-US" dirty="0" smtClean="0"/>
              <a:t> </a:t>
            </a:r>
            <a:r>
              <a:rPr lang="en-US" dirty="0" err="1" smtClean="0"/>
              <a:t>recopilada</a:t>
            </a:r>
            <a:r>
              <a:rPr lang="en-US" dirty="0" smtClean="0"/>
              <a:t>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934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Solución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 ha </a:t>
            </a:r>
            <a:r>
              <a:rPr lang="en-US" dirty="0" err="1" smtClean="0"/>
              <a:t>previsto</a:t>
            </a:r>
            <a:r>
              <a:rPr lang="en-US" dirty="0" smtClean="0"/>
              <a:t> </a:t>
            </a:r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aplicación</a:t>
            </a:r>
            <a:r>
              <a:rPr lang="en-US" dirty="0" smtClean="0"/>
              <a:t> android, el </a:t>
            </a:r>
            <a:r>
              <a:rPr lang="en-US" dirty="0" err="1" smtClean="0"/>
              <a:t>cual</a:t>
            </a:r>
            <a:r>
              <a:rPr lang="en-US" dirty="0" smtClean="0"/>
              <a:t> </a:t>
            </a:r>
            <a:r>
              <a:rPr lang="es-PE" dirty="0"/>
              <a:t>s</a:t>
            </a:r>
            <a:r>
              <a:rPr lang="es-PE" dirty="0" smtClean="0"/>
              <a:t>e </a:t>
            </a:r>
            <a:r>
              <a:rPr lang="es-PE" dirty="0"/>
              <a:t>llamara </a:t>
            </a:r>
            <a:r>
              <a:rPr lang="es-PE" i="1" dirty="0" err="1"/>
              <a:t>GestionInspect</a:t>
            </a:r>
            <a:r>
              <a:rPr lang="es-PE" dirty="0"/>
              <a:t> y servirá para que los inspectores tenga sus ordines asignadas y pueda recopilar información de muestreo y mandarlo a una data center. También el inspector podrá dar seguimiento de las inspecciones mediante un mapa para saber las ubicaciones y estado actual de las mismas.</a:t>
            </a:r>
          </a:p>
        </p:txBody>
      </p:sp>
    </p:spTree>
    <p:extLst>
      <p:ext uri="{BB962C8B-B14F-4D97-AF65-F5344CB8AC3E}">
        <p14:creationId xmlns:p14="http://schemas.microsoft.com/office/powerpoint/2010/main" val="382494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</a:t>
            </a:r>
            <a:endParaRPr lang="es-PE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 rotWithShape="1">
          <a:blip r:embed="rId2"/>
          <a:srcRect l="5116" t="12237" r="-353" b="-314"/>
          <a:stretch/>
        </p:blipFill>
        <p:spPr bwMode="auto">
          <a:xfrm>
            <a:off x="810000" y="1732548"/>
            <a:ext cx="10571998" cy="49690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6339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Prototipos</a:t>
            </a:r>
            <a:endParaRPr lang="es-PE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2590" y="932413"/>
            <a:ext cx="2715252" cy="5184846"/>
          </a:xfrm>
          <a:prstGeom prst="rect">
            <a:avLst/>
          </a:prstGeom>
        </p:spPr>
      </p:pic>
      <p:pic>
        <p:nvPicPr>
          <p:cNvPr id="5" name="Imagen 4"/>
          <p:cNvPicPr/>
          <p:nvPr/>
        </p:nvPicPr>
        <p:blipFill>
          <a:blip r:embed="rId3"/>
          <a:stretch>
            <a:fillRect/>
          </a:stretch>
        </p:blipFill>
        <p:spPr>
          <a:xfrm>
            <a:off x="8289758" y="932413"/>
            <a:ext cx="2851484" cy="518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33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36464" y="878303"/>
            <a:ext cx="2994914" cy="5666873"/>
          </a:xfrm>
          <a:prstGeom prst="rect">
            <a:avLst/>
          </a:prstGeom>
        </p:spPr>
      </p:pic>
      <p:pic>
        <p:nvPicPr>
          <p:cNvPr id="5" name="Imagen 4"/>
          <p:cNvPicPr/>
          <p:nvPr/>
        </p:nvPicPr>
        <p:blipFill>
          <a:blip r:embed="rId3"/>
          <a:stretch>
            <a:fillRect/>
          </a:stretch>
        </p:blipFill>
        <p:spPr>
          <a:xfrm>
            <a:off x="2160395" y="878304"/>
            <a:ext cx="3109437" cy="566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56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6989" y="529389"/>
            <a:ext cx="3660660" cy="597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5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Tecnologías</a:t>
            </a:r>
            <a:r>
              <a:rPr lang="en-US" dirty="0" smtClean="0"/>
              <a:t> y </a:t>
            </a:r>
            <a:r>
              <a:rPr lang="en-US" dirty="0" err="1" smtClean="0"/>
              <a:t>Herramientas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Frontend: Android Studio, Java JDK 1.8</a:t>
            </a:r>
          </a:p>
          <a:p>
            <a:r>
              <a:rPr lang="en-US" dirty="0" smtClean="0"/>
              <a:t>Backend: Web </a:t>
            </a:r>
            <a:r>
              <a:rPr lang="en-US" dirty="0" err="1" smtClean="0"/>
              <a:t>Api</a:t>
            </a:r>
            <a:r>
              <a:rPr lang="en-US" dirty="0" smtClean="0"/>
              <a:t> 2 </a:t>
            </a:r>
            <a:r>
              <a:rPr lang="en-US" dirty="0" err="1" smtClean="0"/>
              <a:t>.Net</a:t>
            </a:r>
            <a:r>
              <a:rPr lang="en-US" dirty="0" smtClean="0"/>
              <a:t>, C#, </a:t>
            </a:r>
            <a:r>
              <a:rPr lang="en-US" dirty="0" err="1" smtClean="0"/>
              <a:t>MySql</a:t>
            </a:r>
            <a:r>
              <a:rPr lang="en-US" dirty="0" smtClean="0"/>
              <a:t>, IIS 7</a:t>
            </a:r>
          </a:p>
          <a:p>
            <a:endParaRPr lang="en-US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7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Esquema</a:t>
            </a:r>
            <a:r>
              <a:rPr lang="en-US" dirty="0" smtClean="0"/>
              <a:t> de BD</a:t>
            </a: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53" y="2141621"/>
            <a:ext cx="7904747" cy="4415589"/>
          </a:xfrm>
        </p:spPr>
      </p:pic>
    </p:spTree>
    <p:extLst>
      <p:ext uri="{BB962C8B-B14F-4D97-AF65-F5344CB8AC3E}">
        <p14:creationId xmlns:p14="http://schemas.microsoft.com/office/powerpoint/2010/main" val="353962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TM03457503[[fn=Sobrio]]</Template>
  <TotalTime>1513</TotalTime>
  <Words>197</Words>
  <Application>Microsoft Office PowerPoint</Application>
  <PresentationFormat>Panorámica</PresentationFormat>
  <Paragraphs>22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Citable</vt:lpstr>
      <vt:lpstr>Proyecto GestionInspect</vt:lpstr>
      <vt:lpstr>Caso</vt:lpstr>
      <vt:lpstr>Solución</vt:lpstr>
      <vt:lpstr>User Stories</vt:lpstr>
      <vt:lpstr>Prototipos</vt:lpstr>
      <vt:lpstr>Presentación de PowerPoint</vt:lpstr>
      <vt:lpstr>Presentación de PowerPoint</vt:lpstr>
      <vt:lpstr>Tecnologías y Herramientas</vt:lpstr>
      <vt:lpstr>Esquema de BD</vt:lpstr>
      <vt:lpstr>Servicios: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Gestión de Operaciones de Inspección</dc:title>
  <dc:creator>ArkMetal</dc:creator>
  <cp:lastModifiedBy>ArkMetal</cp:lastModifiedBy>
  <cp:revision>10</cp:revision>
  <dcterms:created xsi:type="dcterms:W3CDTF">2016-09-21T02:09:13Z</dcterms:created>
  <dcterms:modified xsi:type="dcterms:W3CDTF">2016-09-22T03:22:40Z</dcterms:modified>
</cp:coreProperties>
</file>