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24"/>
    <p:restoredTop sz="94726"/>
  </p:normalViewPr>
  <p:slideViewPr>
    <p:cSldViewPr snapToGrid="0">
      <p:cViewPr varScale="1">
        <p:scale>
          <a:sx n="123" d="100"/>
          <a:sy n="123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F1DD-9F5C-ED4F-8005-CE6E94654ED9}" type="datetimeFigureOut">
              <a:rPr kumimoji="1" lang="ja-JP" altLang="en-US" smtClean="0"/>
              <a:t>2024/9/7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42CB9-16DA-8541-A6C5-6A052A87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18271-6F3D-735B-F4AE-10101F853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2398093"/>
            <a:ext cx="11532637" cy="1662502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5C9217-9DAB-1C40-64F1-AAAA41FC6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4091854"/>
            <a:ext cx="11532637" cy="115291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フッター プレースホルダー 8">
            <a:extLst>
              <a:ext uri="{FF2B5EF4-FFF2-40B4-BE49-F238E27FC236}">
                <a16:creationId xmlns:a16="http://schemas.microsoft.com/office/drawing/2014/main" id="{B94746D5-02F1-79E8-35AF-0F4791A0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345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7AF3-273F-A4E8-3D61-E6AC40BC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860458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0A4C2-5AE1-569F-B72F-3AAB7894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089576"/>
            <a:ext cx="11625943" cy="5087387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58788" indent="-201613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79450" indent="-238125">
              <a:lnSpc>
                <a:spcPct val="150000"/>
              </a:lnSpc>
              <a:tabLst/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フッター プレースホルダー 8">
            <a:extLst>
              <a:ext uri="{FF2B5EF4-FFF2-40B4-BE49-F238E27FC236}">
                <a16:creationId xmlns:a16="http://schemas.microsoft.com/office/drawing/2014/main" id="{14F73989-4B5D-B10E-3B49-60903A4A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990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5D8C5F-0133-5D3E-151F-54DC62C7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241" y="998483"/>
            <a:ext cx="5702559" cy="517848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88950" indent="-230188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76275" indent="-230188">
              <a:lnSpc>
                <a:spcPct val="150000"/>
              </a:lnSpc>
              <a:tabLst/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FCF674-38E7-DB11-A3A7-F73B1B1D9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8482"/>
            <a:ext cx="5770984" cy="517848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46088" indent="-228600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23888" indent="-228600">
              <a:lnSpc>
                <a:spcPct val="150000"/>
              </a:lnSpc>
              <a:tabLst/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C8AC645-98B8-1BCE-3A85-D71BEF4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769365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8">
            <a:extLst>
              <a:ext uri="{FF2B5EF4-FFF2-40B4-BE49-F238E27FC236}">
                <a16:creationId xmlns:a16="http://schemas.microsoft.com/office/drawing/2014/main" id="{B1F37684-E03C-04C3-BD57-CCE720DF6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090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1A07A4C6-44BE-5EB8-3489-20E18757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769365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8">
            <a:extLst>
              <a:ext uri="{FF2B5EF4-FFF2-40B4-BE49-F238E27FC236}">
                <a16:creationId xmlns:a16="http://schemas.microsoft.com/office/drawing/2014/main" id="{8473F80E-5158-4DF5-8660-4C65CDA50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89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D2E320-CA95-AD35-DC21-940B6EF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2093"/>
            <a:ext cx="11415712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363CB7-47A8-523A-26B8-AD6AE1C5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243013"/>
            <a:ext cx="11415712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フッター プレースホルダー 8">
            <a:extLst>
              <a:ext uri="{FF2B5EF4-FFF2-40B4-BE49-F238E27FC236}">
                <a16:creationId xmlns:a16="http://schemas.microsoft.com/office/drawing/2014/main" id="{7E0492F7-86DD-D678-C2B8-F1215C07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12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540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ü"/>
        <a:tabLst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39713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5" baseType="lpstr">
      <vt:lpstr>游ゴシック</vt:lpstr>
      <vt:lpstr>Arial</vt:lpstr>
      <vt:lpstr>Calibri</vt:lpstr>
      <vt:lpstr>Wingdings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Fukushima Hidehito</dc:creator>
  <cp:lastModifiedBy>Fukushima Hidehito</cp:lastModifiedBy>
  <cp:revision>5</cp:revision>
  <dcterms:created xsi:type="dcterms:W3CDTF">2024-09-07T03:22:32Z</dcterms:created>
  <dcterms:modified xsi:type="dcterms:W3CDTF">2024-09-07T05:16:30Z</dcterms:modified>
</cp:coreProperties>
</file>