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267"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2B0825-EFF0-C20B-D105-A789234302B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800E5E8-5429-9190-EDF4-D53C4F6ED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DAF728-D304-183A-4005-97467881F218}"/>
              </a:ext>
            </a:extLst>
          </p:cNvPr>
          <p:cNvSpPr>
            <a:spLocks noGrp="1"/>
          </p:cNvSpPr>
          <p:nvPr>
            <p:ph type="dt" sz="half" idx="10"/>
          </p:nvPr>
        </p:nvSpPr>
        <p:spPr/>
        <p:txBody>
          <a:bodyPr/>
          <a:lstStyle/>
          <a:p>
            <a:fld id="{945099E1-7C3F-425F-B443-3912F84BA158}" type="datetimeFigureOut">
              <a:rPr kumimoji="1" lang="ja-JP" altLang="en-US" smtClean="0"/>
              <a:t>2024/5/14</a:t>
            </a:fld>
            <a:endParaRPr kumimoji="1" lang="ja-JP" altLang="en-US"/>
          </a:p>
        </p:txBody>
      </p:sp>
      <p:sp>
        <p:nvSpPr>
          <p:cNvPr id="5" name="フッター プレースホルダー 4">
            <a:extLst>
              <a:ext uri="{FF2B5EF4-FFF2-40B4-BE49-F238E27FC236}">
                <a16:creationId xmlns:a16="http://schemas.microsoft.com/office/drawing/2014/main" id="{50F941F5-AECD-A74C-EB87-4BD816CA41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705FE0-FB0A-9268-447B-08B2FE66FF85}"/>
              </a:ext>
            </a:extLst>
          </p:cNvPr>
          <p:cNvSpPr>
            <a:spLocks noGrp="1"/>
          </p:cNvSpPr>
          <p:nvPr>
            <p:ph type="sldNum" sz="quarter" idx="12"/>
          </p:nvPr>
        </p:nvSpPr>
        <p:spPr/>
        <p:txBody>
          <a:bodyPr/>
          <a:lstStyle/>
          <a:p>
            <a:fld id="{0C3B28DB-FF80-4F4E-B36A-983529DEB88B}" type="slidenum">
              <a:rPr kumimoji="1" lang="ja-JP" altLang="en-US" smtClean="0"/>
              <a:t>‹#›</a:t>
            </a:fld>
            <a:endParaRPr kumimoji="1" lang="ja-JP" altLang="en-US"/>
          </a:p>
        </p:txBody>
      </p:sp>
    </p:spTree>
    <p:extLst>
      <p:ext uri="{BB962C8B-B14F-4D97-AF65-F5344CB8AC3E}">
        <p14:creationId xmlns:p14="http://schemas.microsoft.com/office/powerpoint/2010/main" val="1027696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CEA6A-FB73-65B8-3401-AB9F162D995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A35459A-8E54-5DF6-A8CA-60997072415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614E0D-DB7F-E928-D49C-4412D52987C7}"/>
              </a:ext>
            </a:extLst>
          </p:cNvPr>
          <p:cNvSpPr>
            <a:spLocks noGrp="1"/>
          </p:cNvSpPr>
          <p:nvPr>
            <p:ph type="dt" sz="half" idx="10"/>
          </p:nvPr>
        </p:nvSpPr>
        <p:spPr/>
        <p:txBody>
          <a:bodyPr/>
          <a:lstStyle/>
          <a:p>
            <a:fld id="{945099E1-7C3F-425F-B443-3912F84BA158}" type="datetimeFigureOut">
              <a:rPr kumimoji="1" lang="ja-JP" altLang="en-US" smtClean="0"/>
              <a:t>2024/5/14</a:t>
            </a:fld>
            <a:endParaRPr kumimoji="1" lang="ja-JP" altLang="en-US"/>
          </a:p>
        </p:txBody>
      </p:sp>
      <p:sp>
        <p:nvSpPr>
          <p:cNvPr id="5" name="フッター プレースホルダー 4">
            <a:extLst>
              <a:ext uri="{FF2B5EF4-FFF2-40B4-BE49-F238E27FC236}">
                <a16:creationId xmlns:a16="http://schemas.microsoft.com/office/drawing/2014/main" id="{3AEAA79F-2485-FF81-1000-754F5BDD07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A72B95-AF5C-5A44-E630-69D5819B4450}"/>
              </a:ext>
            </a:extLst>
          </p:cNvPr>
          <p:cNvSpPr>
            <a:spLocks noGrp="1"/>
          </p:cNvSpPr>
          <p:nvPr>
            <p:ph type="sldNum" sz="quarter" idx="12"/>
          </p:nvPr>
        </p:nvSpPr>
        <p:spPr/>
        <p:txBody>
          <a:bodyPr/>
          <a:lstStyle/>
          <a:p>
            <a:fld id="{0C3B28DB-FF80-4F4E-B36A-983529DEB88B}" type="slidenum">
              <a:rPr kumimoji="1" lang="ja-JP" altLang="en-US" smtClean="0"/>
              <a:t>‹#›</a:t>
            </a:fld>
            <a:endParaRPr kumimoji="1" lang="ja-JP" altLang="en-US"/>
          </a:p>
        </p:txBody>
      </p:sp>
    </p:spTree>
    <p:extLst>
      <p:ext uri="{BB962C8B-B14F-4D97-AF65-F5344CB8AC3E}">
        <p14:creationId xmlns:p14="http://schemas.microsoft.com/office/powerpoint/2010/main" val="2295164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8173604-F580-B3FA-2E99-32C674B207E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741D1A-4D24-C549-CF79-B3E438A4B48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292BBA-5C5B-7DF5-2CA4-D3B458A9F0FA}"/>
              </a:ext>
            </a:extLst>
          </p:cNvPr>
          <p:cNvSpPr>
            <a:spLocks noGrp="1"/>
          </p:cNvSpPr>
          <p:nvPr>
            <p:ph type="dt" sz="half" idx="10"/>
          </p:nvPr>
        </p:nvSpPr>
        <p:spPr/>
        <p:txBody>
          <a:bodyPr/>
          <a:lstStyle/>
          <a:p>
            <a:fld id="{945099E1-7C3F-425F-B443-3912F84BA158}" type="datetimeFigureOut">
              <a:rPr kumimoji="1" lang="ja-JP" altLang="en-US" smtClean="0"/>
              <a:t>2024/5/14</a:t>
            </a:fld>
            <a:endParaRPr kumimoji="1" lang="ja-JP" altLang="en-US"/>
          </a:p>
        </p:txBody>
      </p:sp>
      <p:sp>
        <p:nvSpPr>
          <p:cNvPr id="5" name="フッター プレースホルダー 4">
            <a:extLst>
              <a:ext uri="{FF2B5EF4-FFF2-40B4-BE49-F238E27FC236}">
                <a16:creationId xmlns:a16="http://schemas.microsoft.com/office/drawing/2014/main" id="{6285F759-74BF-F897-C20C-37697459C8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368D30-740F-C600-9D89-AD52F23714DD}"/>
              </a:ext>
            </a:extLst>
          </p:cNvPr>
          <p:cNvSpPr>
            <a:spLocks noGrp="1"/>
          </p:cNvSpPr>
          <p:nvPr>
            <p:ph type="sldNum" sz="quarter" idx="12"/>
          </p:nvPr>
        </p:nvSpPr>
        <p:spPr/>
        <p:txBody>
          <a:bodyPr/>
          <a:lstStyle/>
          <a:p>
            <a:fld id="{0C3B28DB-FF80-4F4E-B36A-983529DEB88B}" type="slidenum">
              <a:rPr kumimoji="1" lang="ja-JP" altLang="en-US" smtClean="0"/>
              <a:t>‹#›</a:t>
            </a:fld>
            <a:endParaRPr kumimoji="1" lang="ja-JP" altLang="en-US"/>
          </a:p>
        </p:txBody>
      </p:sp>
    </p:spTree>
    <p:extLst>
      <p:ext uri="{BB962C8B-B14F-4D97-AF65-F5344CB8AC3E}">
        <p14:creationId xmlns:p14="http://schemas.microsoft.com/office/powerpoint/2010/main" val="147019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153603-F704-AF66-A763-8E41BC2DDC2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DB7C9E0-0B76-8A92-CEBA-2FE57B25606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A27A18-D09A-FBA7-898C-6E0BD90D5C92}"/>
              </a:ext>
            </a:extLst>
          </p:cNvPr>
          <p:cNvSpPr>
            <a:spLocks noGrp="1"/>
          </p:cNvSpPr>
          <p:nvPr>
            <p:ph type="dt" sz="half" idx="10"/>
          </p:nvPr>
        </p:nvSpPr>
        <p:spPr/>
        <p:txBody>
          <a:bodyPr/>
          <a:lstStyle/>
          <a:p>
            <a:fld id="{945099E1-7C3F-425F-B443-3912F84BA158}" type="datetimeFigureOut">
              <a:rPr kumimoji="1" lang="ja-JP" altLang="en-US" smtClean="0"/>
              <a:t>2024/5/14</a:t>
            </a:fld>
            <a:endParaRPr kumimoji="1" lang="ja-JP" altLang="en-US"/>
          </a:p>
        </p:txBody>
      </p:sp>
      <p:sp>
        <p:nvSpPr>
          <p:cNvPr id="5" name="フッター プレースホルダー 4">
            <a:extLst>
              <a:ext uri="{FF2B5EF4-FFF2-40B4-BE49-F238E27FC236}">
                <a16:creationId xmlns:a16="http://schemas.microsoft.com/office/drawing/2014/main" id="{B8B1BC93-6FE4-73EC-B2D7-B08439BA3F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D92218-BD09-2731-1CBF-4490AD0101EC}"/>
              </a:ext>
            </a:extLst>
          </p:cNvPr>
          <p:cNvSpPr>
            <a:spLocks noGrp="1"/>
          </p:cNvSpPr>
          <p:nvPr>
            <p:ph type="sldNum" sz="quarter" idx="12"/>
          </p:nvPr>
        </p:nvSpPr>
        <p:spPr/>
        <p:txBody>
          <a:bodyPr/>
          <a:lstStyle/>
          <a:p>
            <a:fld id="{0C3B28DB-FF80-4F4E-B36A-983529DEB88B}" type="slidenum">
              <a:rPr kumimoji="1" lang="ja-JP" altLang="en-US" smtClean="0"/>
              <a:t>‹#›</a:t>
            </a:fld>
            <a:endParaRPr kumimoji="1" lang="ja-JP" altLang="en-US"/>
          </a:p>
        </p:txBody>
      </p:sp>
    </p:spTree>
    <p:extLst>
      <p:ext uri="{BB962C8B-B14F-4D97-AF65-F5344CB8AC3E}">
        <p14:creationId xmlns:p14="http://schemas.microsoft.com/office/powerpoint/2010/main" val="3588523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71AE03-7D87-7309-2D45-9F07C7B369C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78E4B6-896C-5A9A-AFB0-8A1D7470F8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F5F1424-380A-B151-C061-7C2023BDD59E}"/>
              </a:ext>
            </a:extLst>
          </p:cNvPr>
          <p:cNvSpPr>
            <a:spLocks noGrp="1"/>
          </p:cNvSpPr>
          <p:nvPr>
            <p:ph type="dt" sz="half" idx="10"/>
          </p:nvPr>
        </p:nvSpPr>
        <p:spPr/>
        <p:txBody>
          <a:bodyPr/>
          <a:lstStyle/>
          <a:p>
            <a:fld id="{945099E1-7C3F-425F-B443-3912F84BA158}" type="datetimeFigureOut">
              <a:rPr kumimoji="1" lang="ja-JP" altLang="en-US" smtClean="0"/>
              <a:t>2024/5/14</a:t>
            </a:fld>
            <a:endParaRPr kumimoji="1" lang="ja-JP" altLang="en-US"/>
          </a:p>
        </p:txBody>
      </p:sp>
      <p:sp>
        <p:nvSpPr>
          <p:cNvPr id="5" name="フッター プレースホルダー 4">
            <a:extLst>
              <a:ext uri="{FF2B5EF4-FFF2-40B4-BE49-F238E27FC236}">
                <a16:creationId xmlns:a16="http://schemas.microsoft.com/office/drawing/2014/main" id="{9C94E95F-338F-7A7F-9F27-62ABFD14A40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36650D-2DB6-578B-F44B-E569E10564A1}"/>
              </a:ext>
            </a:extLst>
          </p:cNvPr>
          <p:cNvSpPr>
            <a:spLocks noGrp="1"/>
          </p:cNvSpPr>
          <p:nvPr>
            <p:ph type="sldNum" sz="quarter" idx="12"/>
          </p:nvPr>
        </p:nvSpPr>
        <p:spPr/>
        <p:txBody>
          <a:bodyPr/>
          <a:lstStyle/>
          <a:p>
            <a:fld id="{0C3B28DB-FF80-4F4E-B36A-983529DEB88B}" type="slidenum">
              <a:rPr kumimoji="1" lang="ja-JP" altLang="en-US" smtClean="0"/>
              <a:t>‹#›</a:t>
            </a:fld>
            <a:endParaRPr kumimoji="1" lang="ja-JP" altLang="en-US"/>
          </a:p>
        </p:txBody>
      </p:sp>
    </p:spTree>
    <p:extLst>
      <p:ext uri="{BB962C8B-B14F-4D97-AF65-F5344CB8AC3E}">
        <p14:creationId xmlns:p14="http://schemas.microsoft.com/office/powerpoint/2010/main" val="155475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0BEF7E-5943-01D8-4A7D-4D8E820D8D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F244CAA-4337-3C5E-25A6-629B0F4C84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127A3D6-8087-F7C1-E29C-B08E94D8B66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9BFEA40-69E1-CFA6-A0CE-5DD1CD009F9E}"/>
              </a:ext>
            </a:extLst>
          </p:cNvPr>
          <p:cNvSpPr>
            <a:spLocks noGrp="1"/>
          </p:cNvSpPr>
          <p:nvPr>
            <p:ph type="dt" sz="half" idx="10"/>
          </p:nvPr>
        </p:nvSpPr>
        <p:spPr/>
        <p:txBody>
          <a:bodyPr/>
          <a:lstStyle/>
          <a:p>
            <a:fld id="{945099E1-7C3F-425F-B443-3912F84BA158}" type="datetimeFigureOut">
              <a:rPr kumimoji="1" lang="ja-JP" altLang="en-US" smtClean="0"/>
              <a:t>2024/5/14</a:t>
            </a:fld>
            <a:endParaRPr kumimoji="1" lang="ja-JP" altLang="en-US"/>
          </a:p>
        </p:txBody>
      </p:sp>
      <p:sp>
        <p:nvSpPr>
          <p:cNvPr id="6" name="フッター プレースホルダー 5">
            <a:extLst>
              <a:ext uri="{FF2B5EF4-FFF2-40B4-BE49-F238E27FC236}">
                <a16:creationId xmlns:a16="http://schemas.microsoft.com/office/drawing/2014/main" id="{E001B5AE-9D82-F766-778D-E33C2965FC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F5EDCB-9740-5DE4-3238-48671A10385D}"/>
              </a:ext>
            </a:extLst>
          </p:cNvPr>
          <p:cNvSpPr>
            <a:spLocks noGrp="1"/>
          </p:cNvSpPr>
          <p:nvPr>
            <p:ph type="sldNum" sz="quarter" idx="12"/>
          </p:nvPr>
        </p:nvSpPr>
        <p:spPr/>
        <p:txBody>
          <a:bodyPr/>
          <a:lstStyle/>
          <a:p>
            <a:fld id="{0C3B28DB-FF80-4F4E-B36A-983529DEB88B}" type="slidenum">
              <a:rPr kumimoji="1" lang="ja-JP" altLang="en-US" smtClean="0"/>
              <a:t>‹#›</a:t>
            </a:fld>
            <a:endParaRPr kumimoji="1" lang="ja-JP" altLang="en-US"/>
          </a:p>
        </p:txBody>
      </p:sp>
    </p:spTree>
    <p:extLst>
      <p:ext uri="{BB962C8B-B14F-4D97-AF65-F5344CB8AC3E}">
        <p14:creationId xmlns:p14="http://schemas.microsoft.com/office/powerpoint/2010/main" val="375841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9FAD29-E7A4-B129-BF56-614BBCD6634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B58087-5F9B-C5DF-01A5-4EA6768D93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38357E5-5E8C-C586-A40A-A9C248DF114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AE0EA90-93D8-052F-34A6-7F4501EB2D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DFA4A87-244A-07DC-8859-33D1C530FC1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068F1A4-42C7-C314-3F1D-CB55591F5A84}"/>
              </a:ext>
            </a:extLst>
          </p:cNvPr>
          <p:cNvSpPr>
            <a:spLocks noGrp="1"/>
          </p:cNvSpPr>
          <p:nvPr>
            <p:ph type="dt" sz="half" idx="10"/>
          </p:nvPr>
        </p:nvSpPr>
        <p:spPr/>
        <p:txBody>
          <a:bodyPr/>
          <a:lstStyle/>
          <a:p>
            <a:fld id="{945099E1-7C3F-425F-B443-3912F84BA158}" type="datetimeFigureOut">
              <a:rPr kumimoji="1" lang="ja-JP" altLang="en-US" smtClean="0"/>
              <a:t>2024/5/14</a:t>
            </a:fld>
            <a:endParaRPr kumimoji="1" lang="ja-JP" altLang="en-US"/>
          </a:p>
        </p:txBody>
      </p:sp>
      <p:sp>
        <p:nvSpPr>
          <p:cNvPr id="8" name="フッター プレースホルダー 7">
            <a:extLst>
              <a:ext uri="{FF2B5EF4-FFF2-40B4-BE49-F238E27FC236}">
                <a16:creationId xmlns:a16="http://schemas.microsoft.com/office/drawing/2014/main" id="{49B1951E-7A92-0821-13E4-5FD6FF68050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DC2A635-C020-A1EC-BBA0-A20682F26710}"/>
              </a:ext>
            </a:extLst>
          </p:cNvPr>
          <p:cNvSpPr>
            <a:spLocks noGrp="1"/>
          </p:cNvSpPr>
          <p:nvPr>
            <p:ph type="sldNum" sz="quarter" idx="12"/>
          </p:nvPr>
        </p:nvSpPr>
        <p:spPr/>
        <p:txBody>
          <a:bodyPr/>
          <a:lstStyle/>
          <a:p>
            <a:fld id="{0C3B28DB-FF80-4F4E-B36A-983529DEB88B}" type="slidenum">
              <a:rPr kumimoji="1" lang="ja-JP" altLang="en-US" smtClean="0"/>
              <a:t>‹#›</a:t>
            </a:fld>
            <a:endParaRPr kumimoji="1" lang="ja-JP" altLang="en-US"/>
          </a:p>
        </p:txBody>
      </p:sp>
    </p:spTree>
    <p:extLst>
      <p:ext uri="{BB962C8B-B14F-4D97-AF65-F5344CB8AC3E}">
        <p14:creationId xmlns:p14="http://schemas.microsoft.com/office/powerpoint/2010/main" val="3113326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04B5B7-7237-2BC0-5856-F42A58AFBF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DA9D047-4DC0-819D-9AF9-3ED39B19ECE1}"/>
              </a:ext>
            </a:extLst>
          </p:cNvPr>
          <p:cNvSpPr>
            <a:spLocks noGrp="1"/>
          </p:cNvSpPr>
          <p:nvPr>
            <p:ph type="dt" sz="half" idx="10"/>
          </p:nvPr>
        </p:nvSpPr>
        <p:spPr/>
        <p:txBody>
          <a:bodyPr/>
          <a:lstStyle/>
          <a:p>
            <a:fld id="{945099E1-7C3F-425F-B443-3912F84BA158}" type="datetimeFigureOut">
              <a:rPr kumimoji="1" lang="ja-JP" altLang="en-US" smtClean="0"/>
              <a:t>2024/5/14</a:t>
            </a:fld>
            <a:endParaRPr kumimoji="1" lang="ja-JP" altLang="en-US"/>
          </a:p>
        </p:txBody>
      </p:sp>
      <p:sp>
        <p:nvSpPr>
          <p:cNvPr id="4" name="フッター プレースホルダー 3">
            <a:extLst>
              <a:ext uri="{FF2B5EF4-FFF2-40B4-BE49-F238E27FC236}">
                <a16:creationId xmlns:a16="http://schemas.microsoft.com/office/drawing/2014/main" id="{97F01379-6E9C-6B4D-6884-B53461448AB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5FD63AE-EF85-CD6C-87FC-5A9ACC624F4A}"/>
              </a:ext>
            </a:extLst>
          </p:cNvPr>
          <p:cNvSpPr>
            <a:spLocks noGrp="1"/>
          </p:cNvSpPr>
          <p:nvPr>
            <p:ph type="sldNum" sz="quarter" idx="12"/>
          </p:nvPr>
        </p:nvSpPr>
        <p:spPr/>
        <p:txBody>
          <a:bodyPr/>
          <a:lstStyle/>
          <a:p>
            <a:fld id="{0C3B28DB-FF80-4F4E-B36A-983529DEB88B}" type="slidenum">
              <a:rPr kumimoji="1" lang="ja-JP" altLang="en-US" smtClean="0"/>
              <a:t>‹#›</a:t>
            </a:fld>
            <a:endParaRPr kumimoji="1" lang="ja-JP" altLang="en-US"/>
          </a:p>
        </p:txBody>
      </p:sp>
    </p:spTree>
    <p:extLst>
      <p:ext uri="{BB962C8B-B14F-4D97-AF65-F5344CB8AC3E}">
        <p14:creationId xmlns:p14="http://schemas.microsoft.com/office/powerpoint/2010/main" val="1994872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E470BCE-1DC4-9A15-44D9-97D31A471862}"/>
              </a:ext>
            </a:extLst>
          </p:cNvPr>
          <p:cNvSpPr>
            <a:spLocks noGrp="1"/>
          </p:cNvSpPr>
          <p:nvPr>
            <p:ph type="dt" sz="half" idx="10"/>
          </p:nvPr>
        </p:nvSpPr>
        <p:spPr/>
        <p:txBody>
          <a:bodyPr/>
          <a:lstStyle/>
          <a:p>
            <a:fld id="{945099E1-7C3F-425F-B443-3912F84BA158}" type="datetimeFigureOut">
              <a:rPr kumimoji="1" lang="ja-JP" altLang="en-US" smtClean="0"/>
              <a:t>2024/5/14</a:t>
            </a:fld>
            <a:endParaRPr kumimoji="1" lang="ja-JP" altLang="en-US"/>
          </a:p>
        </p:txBody>
      </p:sp>
      <p:sp>
        <p:nvSpPr>
          <p:cNvPr id="3" name="フッター プレースホルダー 2">
            <a:extLst>
              <a:ext uri="{FF2B5EF4-FFF2-40B4-BE49-F238E27FC236}">
                <a16:creationId xmlns:a16="http://schemas.microsoft.com/office/drawing/2014/main" id="{7DDB1FBB-B1D6-5DF7-9616-394A90807DC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EB29B39-4B08-95B7-7A83-5F4B21CCCF6D}"/>
              </a:ext>
            </a:extLst>
          </p:cNvPr>
          <p:cNvSpPr>
            <a:spLocks noGrp="1"/>
          </p:cNvSpPr>
          <p:nvPr>
            <p:ph type="sldNum" sz="quarter" idx="12"/>
          </p:nvPr>
        </p:nvSpPr>
        <p:spPr/>
        <p:txBody>
          <a:bodyPr/>
          <a:lstStyle/>
          <a:p>
            <a:fld id="{0C3B28DB-FF80-4F4E-B36A-983529DEB88B}" type="slidenum">
              <a:rPr kumimoji="1" lang="ja-JP" altLang="en-US" smtClean="0"/>
              <a:t>‹#›</a:t>
            </a:fld>
            <a:endParaRPr kumimoji="1" lang="ja-JP" altLang="en-US"/>
          </a:p>
        </p:txBody>
      </p:sp>
    </p:spTree>
    <p:extLst>
      <p:ext uri="{BB962C8B-B14F-4D97-AF65-F5344CB8AC3E}">
        <p14:creationId xmlns:p14="http://schemas.microsoft.com/office/powerpoint/2010/main" val="1146081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F9DACB-A5B6-FE09-89A6-E18ACF1EF82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F8919D8-A757-8C15-9A32-A3B383DF3F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FB47D32-B9AF-C082-C339-620E7DAFDD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840E01-EBA8-CA88-F3DB-4B8D5643B9B6}"/>
              </a:ext>
            </a:extLst>
          </p:cNvPr>
          <p:cNvSpPr>
            <a:spLocks noGrp="1"/>
          </p:cNvSpPr>
          <p:nvPr>
            <p:ph type="dt" sz="half" idx="10"/>
          </p:nvPr>
        </p:nvSpPr>
        <p:spPr/>
        <p:txBody>
          <a:bodyPr/>
          <a:lstStyle/>
          <a:p>
            <a:fld id="{945099E1-7C3F-425F-B443-3912F84BA158}" type="datetimeFigureOut">
              <a:rPr kumimoji="1" lang="ja-JP" altLang="en-US" smtClean="0"/>
              <a:t>2024/5/14</a:t>
            </a:fld>
            <a:endParaRPr kumimoji="1" lang="ja-JP" altLang="en-US"/>
          </a:p>
        </p:txBody>
      </p:sp>
      <p:sp>
        <p:nvSpPr>
          <p:cNvPr id="6" name="フッター プレースホルダー 5">
            <a:extLst>
              <a:ext uri="{FF2B5EF4-FFF2-40B4-BE49-F238E27FC236}">
                <a16:creationId xmlns:a16="http://schemas.microsoft.com/office/drawing/2014/main" id="{FB803583-D605-C4C1-75F0-A9323FEAD5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29F11BD-2428-630A-B1DE-907E0C57FA70}"/>
              </a:ext>
            </a:extLst>
          </p:cNvPr>
          <p:cNvSpPr>
            <a:spLocks noGrp="1"/>
          </p:cNvSpPr>
          <p:nvPr>
            <p:ph type="sldNum" sz="quarter" idx="12"/>
          </p:nvPr>
        </p:nvSpPr>
        <p:spPr/>
        <p:txBody>
          <a:bodyPr/>
          <a:lstStyle/>
          <a:p>
            <a:fld id="{0C3B28DB-FF80-4F4E-B36A-983529DEB88B}" type="slidenum">
              <a:rPr kumimoji="1" lang="ja-JP" altLang="en-US" smtClean="0"/>
              <a:t>‹#›</a:t>
            </a:fld>
            <a:endParaRPr kumimoji="1" lang="ja-JP" altLang="en-US"/>
          </a:p>
        </p:txBody>
      </p:sp>
    </p:spTree>
    <p:extLst>
      <p:ext uri="{BB962C8B-B14F-4D97-AF65-F5344CB8AC3E}">
        <p14:creationId xmlns:p14="http://schemas.microsoft.com/office/powerpoint/2010/main" val="216988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E6ADBC-C7A7-891E-5BC8-D2C708107A6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F439D97-F9BD-2E6B-83EB-AC5433CD91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FEA6F6E-8EC9-445A-4A20-733B111FE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BDF0A61-4C5D-2AB6-EA6A-59BD03D987B2}"/>
              </a:ext>
            </a:extLst>
          </p:cNvPr>
          <p:cNvSpPr>
            <a:spLocks noGrp="1"/>
          </p:cNvSpPr>
          <p:nvPr>
            <p:ph type="dt" sz="half" idx="10"/>
          </p:nvPr>
        </p:nvSpPr>
        <p:spPr/>
        <p:txBody>
          <a:bodyPr/>
          <a:lstStyle/>
          <a:p>
            <a:fld id="{945099E1-7C3F-425F-B443-3912F84BA158}" type="datetimeFigureOut">
              <a:rPr kumimoji="1" lang="ja-JP" altLang="en-US" smtClean="0"/>
              <a:t>2024/5/14</a:t>
            </a:fld>
            <a:endParaRPr kumimoji="1" lang="ja-JP" altLang="en-US"/>
          </a:p>
        </p:txBody>
      </p:sp>
      <p:sp>
        <p:nvSpPr>
          <p:cNvPr id="6" name="フッター プレースホルダー 5">
            <a:extLst>
              <a:ext uri="{FF2B5EF4-FFF2-40B4-BE49-F238E27FC236}">
                <a16:creationId xmlns:a16="http://schemas.microsoft.com/office/drawing/2014/main" id="{F48F385F-7939-DBAE-4D24-B218724711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0F3D01A-6508-7354-5263-A47DDDC3EE92}"/>
              </a:ext>
            </a:extLst>
          </p:cNvPr>
          <p:cNvSpPr>
            <a:spLocks noGrp="1"/>
          </p:cNvSpPr>
          <p:nvPr>
            <p:ph type="sldNum" sz="quarter" idx="12"/>
          </p:nvPr>
        </p:nvSpPr>
        <p:spPr/>
        <p:txBody>
          <a:bodyPr/>
          <a:lstStyle/>
          <a:p>
            <a:fld id="{0C3B28DB-FF80-4F4E-B36A-983529DEB88B}" type="slidenum">
              <a:rPr kumimoji="1" lang="ja-JP" altLang="en-US" smtClean="0"/>
              <a:t>‹#›</a:t>
            </a:fld>
            <a:endParaRPr kumimoji="1" lang="ja-JP" altLang="en-US"/>
          </a:p>
        </p:txBody>
      </p:sp>
    </p:spTree>
    <p:extLst>
      <p:ext uri="{BB962C8B-B14F-4D97-AF65-F5344CB8AC3E}">
        <p14:creationId xmlns:p14="http://schemas.microsoft.com/office/powerpoint/2010/main" val="1080921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1A1A3BD-DF69-6C0A-4D16-247A8BDAED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23F7C9-D7B8-4BAD-548F-6B506E5AF7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97EB30-20E9-3392-80DF-DDDBC9CFC2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099E1-7C3F-425F-B443-3912F84BA158}" type="datetimeFigureOut">
              <a:rPr kumimoji="1" lang="ja-JP" altLang="en-US" smtClean="0"/>
              <a:t>2024/5/14</a:t>
            </a:fld>
            <a:endParaRPr kumimoji="1" lang="ja-JP" altLang="en-US"/>
          </a:p>
        </p:txBody>
      </p:sp>
      <p:sp>
        <p:nvSpPr>
          <p:cNvPr id="5" name="フッター プレースホルダー 4">
            <a:extLst>
              <a:ext uri="{FF2B5EF4-FFF2-40B4-BE49-F238E27FC236}">
                <a16:creationId xmlns:a16="http://schemas.microsoft.com/office/drawing/2014/main" id="{6829A6CC-24E5-8CFF-E665-FB9573C22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688F8D2-8B95-BE3D-F99E-A6D3CFA091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3B28DB-FF80-4F4E-B36A-983529DEB88B}" type="slidenum">
              <a:rPr kumimoji="1" lang="ja-JP" altLang="en-US" smtClean="0"/>
              <a:t>‹#›</a:t>
            </a:fld>
            <a:endParaRPr kumimoji="1" lang="ja-JP" altLang="en-US"/>
          </a:p>
        </p:txBody>
      </p:sp>
    </p:spTree>
    <p:extLst>
      <p:ext uri="{BB962C8B-B14F-4D97-AF65-F5344CB8AC3E}">
        <p14:creationId xmlns:p14="http://schemas.microsoft.com/office/powerpoint/2010/main" val="4020230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www.youtube.com/watch?v=9caZqGPIY8A&amp;t=994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edifund.jp/marketing/idea-framewor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1FC3A1-A38F-CA36-2D4A-0E7249A638B3}"/>
              </a:ext>
            </a:extLst>
          </p:cNvPr>
          <p:cNvSpPr>
            <a:spLocks noGrp="1"/>
          </p:cNvSpPr>
          <p:nvPr>
            <p:ph type="ctrTitle"/>
          </p:nvPr>
        </p:nvSpPr>
        <p:spPr/>
        <p:txBody>
          <a:bodyPr/>
          <a:lstStyle/>
          <a:p>
            <a:r>
              <a:rPr kumimoji="1" lang="en-US" altLang="ja-JP" dirty="0"/>
              <a:t>Python</a:t>
            </a:r>
            <a:r>
              <a:rPr kumimoji="1" lang="ja-JP" altLang="en-US" dirty="0"/>
              <a:t>でできることは？</a:t>
            </a:r>
          </a:p>
        </p:txBody>
      </p:sp>
      <p:sp>
        <p:nvSpPr>
          <p:cNvPr id="3" name="字幕 2">
            <a:extLst>
              <a:ext uri="{FF2B5EF4-FFF2-40B4-BE49-F238E27FC236}">
                <a16:creationId xmlns:a16="http://schemas.microsoft.com/office/drawing/2014/main" id="{207CB471-18F4-D878-4778-3947D83B0780}"/>
              </a:ext>
            </a:extLst>
          </p:cNvPr>
          <p:cNvSpPr>
            <a:spLocks noGrp="1"/>
          </p:cNvSpPr>
          <p:nvPr>
            <p:ph type="subTitle" idx="1"/>
          </p:nvPr>
        </p:nvSpPr>
        <p:spPr/>
        <p:txBody>
          <a:bodyPr/>
          <a:lstStyle/>
          <a:p>
            <a:r>
              <a:rPr kumimoji="1" lang="ja-JP" altLang="en-US" dirty="0"/>
              <a:t>第３チーム　大和</a:t>
            </a:r>
          </a:p>
        </p:txBody>
      </p:sp>
    </p:spTree>
    <p:extLst>
      <p:ext uri="{BB962C8B-B14F-4D97-AF65-F5344CB8AC3E}">
        <p14:creationId xmlns:p14="http://schemas.microsoft.com/office/powerpoint/2010/main" val="9316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0E5FC6-A809-35F6-2C69-DF936AD67878}"/>
              </a:ext>
            </a:extLst>
          </p:cNvPr>
          <p:cNvSpPr>
            <a:spLocks noGrp="1"/>
          </p:cNvSpPr>
          <p:nvPr>
            <p:ph type="title"/>
          </p:nvPr>
        </p:nvSpPr>
        <p:spPr/>
        <p:txBody>
          <a:bodyPr/>
          <a:lstStyle/>
          <a:p>
            <a:r>
              <a:rPr kumimoji="1" lang="en-US" altLang="ja-JP" dirty="0"/>
              <a:t>Python</a:t>
            </a:r>
            <a:r>
              <a:rPr kumimoji="1" lang="ja-JP" altLang="en-US" dirty="0"/>
              <a:t>で何が出来るのか？</a:t>
            </a:r>
          </a:p>
        </p:txBody>
      </p:sp>
      <p:sp>
        <p:nvSpPr>
          <p:cNvPr id="3" name="コンテンツ プレースホルダー 2">
            <a:extLst>
              <a:ext uri="{FF2B5EF4-FFF2-40B4-BE49-F238E27FC236}">
                <a16:creationId xmlns:a16="http://schemas.microsoft.com/office/drawing/2014/main" id="{17DE7130-0851-9004-A328-1107B2095E83}"/>
              </a:ext>
            </a:extLst>
          </p:cNvPr>
          <p:cNvSpPr>
            <a:spLocks noGrp="1"/>
          </p:cNvSpPr>
          <p:nvPr>
            <p:ph idx="1"/>
          </p:nvPr>
        </p:nvSpPr>
        <p:spPr>
          <a:xfrm>
            <a:off x="878969" y="5876621"/>
            <a:ext cx="10515600" cy="866694"/>
          </a:xfrm>
        </p:spPr>
        <p:txBody>
          <a:bodyPr>
            <a:normAutofit fontScale="85000" lnSpcReduction="10000"/>
          </a:bodyPr>
          <a:lstStyle/>
          <a:p>
            <a:r>
              <a:rPr kumimoji="1" lang="ja-JP" altLang="en-US" dirty="0"/>
              <a:t>詳しくはこの動画を見れば完全解決ですが、サマリを上にまとめます</a:t>
            </a:r>
            <a:r>
              <a:rPr lang="en-US" altLang="ja-JP" dirty="0">
                <a:hlinkClick r:id="rId2"/>
              </a:rPr>
              <a:t>【</a:t>
            </a:r>
            <a:r>
              <a:rPr lang="ja-JP" altLang="en-US" dirty="0">
                <a:hlinkClick r:id="rId2"/>
              </a:rPr>
              <a:t>完全解説</a:t>
            </a:r>
            <a:r>
              <a:rPr lang="en-US" altLang="ja-JP" dirty="0">
                <a:hlinkClick r:id="rId2"/>
              </a:rPr>
              <a:t>】Python</a:t>
            </a:r>
            <a:r>
              <a:rPr lang="ja-JP" altLang="en-US" dirty="0">
                <a:hlinkClick r:id="rId2"/>
              </a:rPr>
              <a:t>でできること</a:t>
            </a:r>
            <a:r>
              <a:rPr lang="en-US" altLang="ja-JP" dirty="0">
                <a:hlinkClick r:id="rId2"/>
              </a:rPr>
              <a:t>10</a:t>
            </a:r>
            <a:r>
              <a:rPr lang="ja-JP" altLang="en-US" dirty="0">
                <a:hlinkClick r:id="rId2"/>
              </a:rPr>
              <a:t>選</a:t>
            </a:r>
            <a:r>
              <a:rPr lang="en-US" altLang="ja-JP" dirty="0">
                <a:hlinkClick r:id="rId2"/>
              </a:rPr>
              <a:t>+</a:t>
            </a:r>
            <a:r>
              <a:rPr lang="ja-JP" altLang="en-US" dirty="0">
                <a:hlinkClick r:id="rId2"/>
              </a:rPr>
              <a:t>具体例</a:t>
            </a:r>
            <a:r>
              <a:rPr lang="en-US" altLang="ja-JP" dirty="0">
                <a:hlinkClick r:id="rId2"/>
              </a:rPr>
              <a:t>50</a:t>
            </a:r>
            <a:r>
              <a:rPr lang="ja-JP" altLang="en-US" dirty="0">
                <a:hlinkClick r:id="rId2"/>
              </a:rPr>
              <a:t>個 </a:t>
            </a:r>
            <a:r>
              <a:rPr lang="en-US" altLang="ja-JP" dirty="0">
                <a:hlinkClick r:id="rId2"/>
              </a:rPr>
              <a:t>(youtube.com)</a:t>
            </a:r>
            <a:endParaRPr kumimoji="1" lang="ja-JP" altLang="en-US" b="1" dirty="0"/>
          </a:p>
        </p:txBody>
      </p:sp>
      <p:pic>
        <p:nvPicPr>
          <p:cNvPr id="4" name="図 3">
            <a:extLst>
              <a:ext uri="{FF2B5EF4-FFF2-40B4-BE49-F238E27FC236}">
                <a16:creationId xmlns:a16="http://schemas.microsoft.com/office/drawing/2014/main" id="{04949198-3287-667F-C05A-3D5C7E54DE9B}"/>
              </a:ext>
            </a:extLst>
          </p:cNvPr>
          <p:cNvPicPr>
            <a:picLocks noChangeAspect="1"/>
          </p:cNvPicPr>
          <p:nvPr/>
        </p:nvPicPr>
        <p:blipFill>
          <a:blip r:embed="rId3"/>
          <a:stretch>
            <a:fillRect/>
          </a:stretch>
        </p:blipFill>
        <p:spPr>
          <a:xfrm>
            <a:off x="1718139" y="1407762"/>
            <a:ext cx="8584877" cy="4349199"/>
          </a:xfrm>
          <a:prstGeom prst="rect">
            <a:avLst/>
          </a:prstGeom>
        </p:spPr>
      </p:pic>
    </p:spTree>
    <p:extLst>
      <p:ext uri="{BB962C8B-B14F-4D97-AF65-F5344CB8AC3E}">
        <p14:creationId xmlns:p14="http://schemas.microsoft.com/office/powerpoint/2010/main" val="4226038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3450D-12B2-DB27-59F1-C760C7C28CC7}"/>
              </a:ext>
            </a:extLst>
          </p:cNvPr>
          <p:cNvSpPr>
            <a:spLocks noGrp="1"/>
          </p:cNvSpPr>
          <p:nvPr>
            <p:ph type="title"/>
          </p:nvPr>
        </p:nvSpPr>
        <p:spPr/>
        <p:txBody>
          <a:bodyPr/>
          <a:lstStyle/>
          <a:p>
            <a:r>
              <a:rPr kumimoji="1" lang="en-US" altLang="ja-JP" dirty="0"/>
              <a:t>Python</a:t>
            </a:r>
            <a:r>
              <a:rPr kumimoji="1" lang="ja-JP" altLang="en-US" dirty="0"/>
              <a:t>で何が出来るのか？</a:t>
            </a:r>
          </a:p>
        </p:txBody>
      </p:sp>
      <p:sp>
        <p:nvSpPr>
          <p:cNvPr id="3" name="コンテンツ プレースホルダー 2">
            <a:extLst>
              <a:ext uri="{FF2B5EF4-FFF2-40B4-BE49-F238E27FC236}">
                <a16:creationId xmlns:a16="http://schemas.microsoft.com/office/drawing/2014/main" id="{643E4978-DD01-6CA0-04F2-118E2D9F0E79}"/>
              </a:ext>
            </a:extLst>
          </p:cNvPr>
          <p:cNvSpPr>
            <a:spLocks noGrp="1"/>
          </p:cNvSpPr>
          <p:nvPr>
            <p:ph idx="1"/>
          </p:nvPr>
        </p:nvSpPr>
        <p:spPr/>
        <p:txBody>
          <a:bodyPr/>
          <a:lstStyle/>
          <a:p>
            <a:r>
              <a:rPr kumimoji="1" lang="ja-JP" altLang="en-US" dirty="0"/>
              <a:t>例えば、大和が作ったファイル「</a:t>
            </a:r>
            <a:r>
              <a:rPr kumimoji="1" lang="en-US" altLang="ja-JP" dirty="0"/>
              <a:t>imageGetter.py</a:t>
            </a:r>
            <a:r>
              <a:rPr kumimoji="1" lang="ja-JP" altLang="en-US" dirty="0"/>
              <a:t>」だと、</a:t>
            </a:r>
            <a:r>
              <a:rPr kumimoji="1" lang="en-US" altLang="ja-JP" dirty="0"/>
              <a:t>” </a:t>
            </a:r>
            <a:r>
              <a:rPr kumimoji="1" lang="en-US" altLang="ja-JP" dirty="0" err="1"/>
              <a:t>tkinter</a:t>
            </a:r>
            <a:r>
              <a:rPr kumimoji="1" lang="en-US" altLang="ja-JP" dirty="0"/>
              <a:t>”</a:t>
            </a:r>
            <a:r>
              <a:rPr kumimoji="1" lang="ja-JP" altLang="en-US" dirty="0"/>
              <a:t>を使用してデスクトップアプリ化し、</a:t>
            </a:r>
            <a:r>
              <a:rPr kumimoji="1" lang="en-US" altLang="ja-JP" dirty="0"/>
              <a:t>” selenium”</a:t>
            </a:r>
            <a:r>
              <a:rPr kumimoji="1" lang="ja-JP" altLang="en-US" dirty="0"/>
              <a:t>を</a:t>
            </a:r>
            <a:r>
              <a:rPr lang="ja-JP" altLang="en-US" dirty="0"/>
              <a:t>使い</a:t>
            </a:r>
            <a:r>
              <a:rPr kumimoji="1" lang="en-US" altLang="ja-JP" dirty="0"/>
              <a:t>Web</a:t>
            </a:r>
            <a:r>
              <a:rPr kumimoji="1" lang="ja-JP" altLang="en-US" dirty="0"/>
              <a:t>スクレイピングを行っています。</a:t>
            </a:r>
            <a:endParaRPr kumimoji="1" lang="en-US" altLang="ja-JP" dirty="0"/>
          </a:p>
          <a:p>
            <a:r>
              <a:rPr lang="ja-JP" altLang="en-US" dirty="0"/>
              <a:t>ちなみに、ズルなので公開していませんが、大和は</a:t>
            </a:r>
            <a:r>
              <a:rPr lang="en-US" altLang="ja-JP" dirty="0"/>
              <a:t>Python</a:t>
            </a:r>
            <a:r>
              <a:rPr lang="ja-JP" altLang="en-US" dirty="0"/>
              <a:t>で</a:t>
            </a:r>
            <a:r>
              <a:rPr lang="en-US" altLang="ja-JP" dirty="0" err="1"/>
              <a:t>KoT</a:t>
            </a:r>
            <a:r>
              <a:rPr lang="ja-JP" altLang="en-US" dirty="0"/>
              <a:t>を操作して勝手に勤怠時間を入力してくれるソフトを開発しています（笑）</a:t>
            </a:r>
            <a:endParaRPr kumimoji="1" lang="ja-JP" altLang="en-US" dirty="0"/>
          </a:p>
        </p:txBody>
      </p:sp>
    </p:spTree>
    <p:extLst>
      <p:ext uri="{BB962C8B-B14F-4D97-AF65-F5344CB8AC3E}">
        <p14:creationId xmlns:p14="http://schemas.microsoft.com/office/powerpoint/2010/main" val="1441054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BD1F0-588F-649E-CF3A-7C11AE6C7A22}"/>
              </a:ext>
            </a:extLst>
          </p:cNvPr>
          <p:cNvSpPr>
            <a:spLocks noGrp="1"/>
          </p:cNvSpPr>
          <p:nvPr>
            <p:ph type="title"/>
          </p:nvPr>
        </p:nvSpPr>
        <p:spPr/>
        <p:txBody>
          <a:bodyPr/>
          <a:lstStyle/>
          <a:p>
            <a:r>
              <a:rPr kumimoji="1" lang="ja-JP" altLang="en-US" dirty="0"/>
              <a:t>何を作るか？</a:t>
            </a:r>
          </a:p>
        </p:txBody>
      </p:sp>
      <p:sp>
        <p:nvSpPr>
          <p:cNvPr id="3" name="コンテンツ プレースホルダー 2">
            <a:extLst>
              <a:ext uri="{FF2B5EF4-FFF2-40B4-BE49-F238E27FC236}">
                <a16:creationId xmlns:a16="http://schemas.microsoft.com/office/drawing/2014/main" id="{16357338-0D87-C927-14EA-8432D73ED891}"/>
              </a:ext>
            </a:extLst>
          </p:cNvPr>
          <p:cNvSpPr>
            <a:spLocks noGrp="1"/>
          </p:cNvSpPr>
          <p:nvPr>
            <p:ph idx="1"/>
          </p:nvPr>
        </p:nvSpPr>
        <p:spPr/>
        <p:txBody>
          <a:bodyPr/>
          <a:lstStyle/>
          <a:p>
            <a:r>
              <a:rPr kumimoji="1" lang="ja-JP" altLang="en-US" dirty="0"/>
              <a:t>これは何の言語でも関係なく共通した概念ですが、作るモノを考えながら作ってみましょう。</a:t>
            </a:r>
            <a:endParaRPr kumimoji="1" lang="en-US" altLang="ja-JP" dirty="0"/>
          </a:p>
          <a:p>
            <a:pPr lvl="1"/>
            <a:r>
              <a:rPr lang="ja-JP" altLang="en-US" dirty="0"/>
              <a:t>自分の発想力を広げてみましょう。コピー品を作るもよし、オリジナルを作るも良し、何でも良いです。</a:t>
            </a:r>
            <a:endParaRPr lang="en-US" altLang="ja-JP" dirty="0"/>
          </a:p>
          <a:p>
            <a:pPr lvl="1"/>
            <a:r>
              <a:rPr lang="ja-JP" altLang="en-US" dirty="0"/>
              <a:t>「何でも良い」というと喜ぶ人と苦しむ人で二極化されますが、皆さんはどちらでしょうか？</a:t>
            </a:r>
            <a:endParaRPr lang="en-US" altLang="ja-JP" dirty="0"/>
          </a:p>
          <a:p>
            <a:pPr lvl="2"/>
            <a:r>
              <a:rPr lang="ja-JP" altLang="en-US" dirty="0"/>
              <a:t>苦しむ人は発想のフレームワークを学んでみましょう。</a:t>
            </a:r>
            <a:br>
              <a:rPr lang="en-US" altLang="ja-JP" dirty="0"/>
            </a:br>
            <a:r>
              <a:rPr lang="ja-JP" altLang="en-US" dirty="0">
                <a:hlinkClick r:id="rId2"/>
              </a:rPr>
              <a:t>アイデアが湧き出る発想法</a:t>
            </a:r>
            <a:r>
              <a:rPr lang="en-US" altLang="ja-JP" dirty="0">
                <a:hlinkClick r:id="rId2"/>
              </a:rPr>
              <a:t>|10</a:t>
            </a:r>
            <a:r>
              <a:rPr lang="ja-JP" altLang="en-US" dirty="0">
                <a:hlinkClick r:id="rId2"/>
              </a:rPr>
              <a:t>種のフレームワークでビジネスアイデアを量産 </a:t>
            </a:r>
            <a:r>
              <a:rPr lang="en-US" altLang="ja-JP" dirty="0">
                <a:hlinkClick r:id="rId2"/>
              </a:rPr>
              <a:t>| </a:t>
            </a:r>
            <a:r>
              <a:rPr lang="ja-JP" altLang="en-US" dirty="0">
                <a:hlinkClick r:id="rId2"/>
              </a:rPr>
              <a:t>メディファンド </a:t>
            </a:r>
            <a:r>
              <a:rPr lang="en-US" altLang="ja-JP" dirty="0">
                <a:hlinkClick r:id="rId2"/>
              </a:rPr>
              <a:t>(medifund.jp)</a:t>
            </a:r>
            <a:endParaRPr lang="en-US" altLang="ja-JP" dirty="0"/>
          </a:p>
          <a:p>
            <a:pPr lvl="2"/>
            <a:r>
              <a:rPr lang="ja-JP" altLang="en-US" dirty="0"/>
              <a:t>相手が必要であれば、大和とトレーニングをしてみるのが良いかと思いますので、忌憚なく声をかけてください</a:t>
            </a:r>
            <a:endParaRPr lang="en-US" altLang="ja-JP" dirty="0"/>
          </a:p>
        </p:txBody>
      </p:sp>
    </p:spTree>
    <p:extLst>
      <p:ext uri="{BB962C8B-B14F-4D97-AF65-F5344CB8AC3E}">
        <p14:creationId xmlns:p14="http://schemas.microsoft.com/office/powerpoint/2010/main" val="41706045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260</Words>
  <Application>Microsoft Office PowerPoint</Application>
  <PresentationFormat>ワイド画面</PresentationFormat>
  <Paragraphs>13</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Pythonでできることは？</vt:lpstr>
      <vt:lpstr>Pythonで何が出来るのか？</vt:lpstr>
      <vt:lpstr>Pythonで何が出来るのか？</vt:lpstr>
      <vt:lpstr>何を作るか？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Pythonでできることは？</dc:title>
  <dc:creator>fsfs.nkp.0829@gmail.com</dc:creator>
  <cp:lastModifiedBy>fsfs.nkp.0829@gmail.com</cp:lastModifiedBy>
  <cp:revision>9</cp:revision>
  <dcterms:created xsi:type="dcterms:W3CDTF">2024-05-14T07:44:55Z</dcterms:created>
  <dcterms:modified xsi:type="dcterms:W3CDTF">2024-05-14T08:18:03Z</dcterms:modified>
</cp:coreProperties>
</file>