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9541F-931F-783E-7F66-EF60EEA2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AFB8F3-2941-F7FC-C6B3-A9B0851F0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6379F-582C-0DAC-C64D-A7E094E1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8DCA1-6010-DC85-3CD6-0150AF70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08095-DE46-5E68-E51C-191F0C0C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72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D4306-3326-EC59-1C8C-299A3FA0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C89FA-9A96-8516-113D-0A378835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256A9C-96EC-D43A-02B9-CC166F21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3CEA-9063-874D-D685-011563F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A5953-B4D3-314E-C399-7A516D9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18A131-D733-8483-863A-E7B2E7E54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B41F1-65F4-2625-4801-0E7847F1E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80F8D5-9AF4-12A3-F985-0D14F94B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D47EC-9D88-BC3E-710F-770C4C22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52CDF-E520-DCAC-B491-EE8B80A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19F94-61D1-01A3-AD57-A96ADB52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D65B1-96D4-7563-3A43-A729B4E7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34CF1-4BB0-8B90-2226-1EA6B87A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E32A7-0E65-1418-CA9B-776A47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8B6CE-A4CE-9209-326B-3184795A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8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68A9E-E902-54D6-1FA0-4E0A4B56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20F941-1D3F-A19C-54BA-52DDB775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A1087-6025-1065-6C4E-B4A5EF15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6A181-1402-4A75-B16D-8B7E3702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36D28-06E4-17B4-B4C0-9325A77F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ADDA4-E272-6F85-1B4C-4DF7AF07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E231B-292C-70E0-F5DF-6FB8324E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84FF4C-58E0-461E-7762-0EBD19E9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2BBF34-9B4B-3BC8-A195-0A3F8BDB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CC7476-73E1-21D0-3925-5F4A8FB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05158-94D9-819B-420C-4E52D079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7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7F994-0782-A14C-E311-1516FCEB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A260C-8119-727C-D8BF-AED5BB6B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95BA1-F212-7B98-2B20-0529F3019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EA9AFF-86C1-40F0-96FB-A43A107CF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48E265-6655-10F9-4A1D-E126BDBA0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CA0ED-34BE-31E5-C461-E5236D3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9AEC7C-5D82-AAD4-6070-68B769F3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E289CF-9146-69A7-B9DF-C9282888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81ACE-27B3-2278-D75C-69B3ADF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4DC87F-0D62-7F3B-2A87-6F3F348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57A56D-B70F-3157-CBBA-B5B4E1CF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E279D2-CD37-7752-0238-EB55D2A0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F26A20-0D64-1854-38A4-46496DAF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AC6364-4DD3-1C65-DAFE-92DD89B3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5B67A-F8F1-E62F-19D8-FA3A6E6C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5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FC243-6483-DC79-FB9A-2BA30897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6EB5C-20BA-CCB2-F93E-240E0256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75EB5C-6DA0-A764-CDFB-01E00CEC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26CDB0-068F-735B-413E-B8EF96D0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6A6013-AE1C-2BD3-99A8-BD0AE62C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DF91FC-1D16-6023-8B32-6A88AB2D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63088-1A17-900D-E15A-F589127B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8DF94D-4C9F-EFF2-06FD-03CB31396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D17B59-E2B8-F292-56B9-DB38346E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DC81-B181-5C28-DF16-DD0DA537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D58E14-972C-8B3E-35EF-D2C0886C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8C104-CC10-ABA6-B5E5-E76E4B3E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55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CE700C-94E3-2526-4B19-97FB4670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583B83-76A4-2434-1111-BF497ECB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679BC5-F865-7CAC-FFD9-B84261FD9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BC25-3634-40DE-918F-1D382949ED4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1312A-56C1-3392-CD2A-10567AAB4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5EF97-AA31-8EE7-F792-478773CE7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BA78-6100-4B98-832C-A3AE1DFA1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1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soft.jp/blog/how-to-start-visual-studio-code-for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fect.co.jp/html/create_github_account_first_ti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midori-game/items/0abf0013a7079051873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ESTVCTTEAM3SY/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38200-01B2-EBAF-946D-5EEC4CE89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で</a:t>
            </a:r>
            <a:r>
              <a:rPr kumimoji="1" lang="en-US" altLang="ja-JP" dirty="0"/>
              <a:t>Python</a:t>
            </a:r>
            <a:br>
              <a:rPr kumimoji="1" lang="en-US" altLang="ja-JP" dirty="0"/>
            </a:br>
            <a:r>
              <a:rPr kumimoji="1" lang="ja-JP" altLang="en-US" dirty="0"/>
              <a:t>プログラミングを行う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86FB07-0344-0CD7-3469-70507CD9F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年度 </a:t>
            </a:r>
            <a:r>
              <a:rPr kumimoji="1" lang="en-US" altLang="ja-JP" dirty="0"/>
              <a:t>SE</a:t>
            </a:r>
            <a:r>
              <a:rPr kumimoji="1" lang="ja-JP" altLang="en-US" dirty="0"/>
              <a:t>事業部課題設定</a:t>
            </a:r>
          </a:p>
        </p:txBody>
      </p:sp>
    </p:spTree>
    <p:extLst>
      <p:ext uri="{BB962C8B-B14F-4D97-AF65-F5344CB8AC3E}">
        <p14:creationId xmlns:p14="http://schemas.microsoft.com/office/powerpoint/2010/main" val="248721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2544C-D141-206C-4E32-AC322A8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とりあえずここまでできました。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977AD-CBE9-67E4-5F89-210195E2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Python×VSCode×GITHUB</a:t>
            </a:r>
            <a:r>
              <a:rPr kumimoji="1" lang="ja-JP" altLang="en-US" dirty="0"/>
              <a:t>で</a:t>
            </a:r>
            <a:br>
              <a:rPr kumimoji="1" lang="en-US" altLang="ja-JP" dirty="0"/>
            </a:br>
            <a:r>
              <a:rPr kumimoji="1" lang="ja-JP" altLang="en-US" dirty="0"/>
              <a:t>開発をするために必要な、</a:t>
            </a:r>
            <a:br>
              <a:rPr kumimoji="1" lang="en-US" altLang="ja-JP" dirty="0"/>
            </a:br>
            <a:r>
              <a:rPr kumimoji="1" lang="en-US" altLang="ja-JP" dirty="0"/>
              <a:t>”</a:t>
            </a:r>
            <a:r>
              <a:rPr kumimoji="1" lang="ja-JP" altLang="en-US" dirty="0"/>
              <a:t>最小セット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の準備が整い</a:t>
            </a:r>
            <a:br>
              <a:rPr kumimoji="1" lang="en-US" altLang="ja-JP" dirty="0"/>
            </a:br>
            <a:r>
              <a:rPr kumimoji="1" lang="ja-JP" altLang="en-US" dirty="0"/>
              <a:t>ました。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8B5017-8A54-303A-3E02-E27B45F7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134"/>
            <a:ext cx="6104720" cy="44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362CF-4CD0-6026-4C15-ECC2C55A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C797B-C3F2-5FBC-E2BA-B0ACC935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これからどんどん開発環境を進化させていきますが、まずはこのセットがあれば開発は進められます。</a:t>
            </a:r>
            <a:endParaRPr kumimoji="1"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の使い方に慣れてない人は、ローカルからリモートに向けて、変更されたソースコードが更新されており、履歴を確認できるだけでも十分な成果です。</a:t>
            </a:r>
            <a:endParaRPr kumimoji="1" lang="en-US" altLang="ja-JP" dirty="0"/>
          </a:p>
          <a:p>
            <a:r>
              <a:rPr kumimoji="1" lang="ja-JP" altLang="en-US" dirty="0"/>
              <a:t>そのうち少し難しい構成管理を要求しますが、それはまた別途アナウンスします。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09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3EE67-1AB0-1188-8AFB-40EB43E3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★★ ★★最後に注意★★ ★★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571E4-C0C5-B1CC-9A7A-2924E0B1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今回説明したのは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の公開リポジトリで、誰でもソースコードを確認できます。</a:t>
            </a:r>
            <a:endParaRPr lang="en-US" altLang="ja-JP" dirty="0"/>
          </a:p>
          <a:p>
            <a:r>
              <a:rPr kumimoji="1" lang="ja-JP" altLang="en-US" b="1" dirty="0"/>
              <a:t>個人情報はくれぐれもアップロードしないように</a:t>
            </a:r>
            <a:r>
              <a:rPr kumimoji="1" lang="ja-JP" altLang="en-US" dirty="0"/>
              <a:t>しましょう！！！</a:t>
            </a:r>
            <a:endParaRPr kumimoji="1" lang="en-US" altLang="ja-JP" dirty="0"/>
          </a:p>
          <a:p>
            <a:r>
              <a:rPr lang="ja-JP" altLang="en-US" dirty="0"/>
              <a:t>プライベートリポジトリの運用は次回の資料で確認しますが、もし不安なら、先に以下の設定を済ませてください。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83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83406-B7E5-9372-98A5-F43810B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BE7DB-E951-FCAE-00A5-9C4F75D8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～基礎編～</a:t>
            </a:r>
            <a:br>
              <a:rPr kumimoji="1" lang="en-US" altLang="ja-JP" dirty="0"/>
            </a:br>
            <a:r>
              <a:rPr kumimoji="1" lang="en-US" altLang="ja-JP" dirty="0"/>
              <a:t>1.VSCode</a:t>
            </a:r>
            <a:r>
              <a:rPr kumimoji="1" lang="ja-JP" altLang="en-US" dirty="0"/>
              <a:t>のインストールと日本語化</a:t>
            </a:r>
            <a:br>
              <a:rPr kumimoji="1" lang="en-US" altLang="ja-JP" dirty="0"/>
            </a:br>
            <a:r>
              <a:rPr kumimoji="1" lang="en-US" altLang="ja-JP" dirty="0"/>
              <a:t>2.Python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en-US" altLang="ja-JP" dirty="0"/>
              <a:t>3.</a:t>
            </a:r>
            <a:r>
              <a:rPr kumimoji="1" lang="ja-JP" altLang="en-US" dirty="0"/>
              <a:t>サンプルプログラムを動かしてみる</a:t>
            </a:r>
            <a:br>
              <a:rPr kumimoji="1" lang="en-US" altLang="ja-JP" dirty="0"/>
            </a:br>
            <a:r>
              <a:rPr kumimoji="1" lang="ja-JP" altLang="en-US" dirty="0"/>
              <a:t>～構成管理編～</a:t>
            </a:r>
            <a:br>
              <a:rPr kumimoji="1" lang="en-US" altLang="ja-JP" dirty="0"/>
            </a:br>
            <a:r>
              <a:rPr kumimoji="1" lang="en-US" altLang="ja-JP" dirty="0"/>
              <a:t>4.GitHub</a:t>
            </a:r>
            <a:r>
              <a:rPr kumimoji="1" lang="ja-JP" altLang="en-US" dirty="0"/>
              <a:t>に登録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5.Git</a:t>
            </a:r>
            <a:r>
              <a:rPr lang="ja-JP" altLang="en-US" dirty="0"/>
              <a:t>をインストール</a:t>
            </a:r>
            <a:br>
              <a:rPr kumimoji="1" lang="en-US" altLang="ja-JP" dirty="0"/>
            </a:br>
            <a:r>
              <a:rPr kumimoji="1" lang="en-US" altLang="ja-JP" dirty="0"/>
              <a:t>6.GitHub</a:t>
            </a:r>
            <a:r>
              <a:rPr kumimoji="1" lang="ja-JP" altLang="en-US" dirty="0"/>
              <a:t>とローカルのコードを連携させる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82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685F9-54ED-122F-67A1-85ACA97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2FEBF-264B-E791-2466-16875DC6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・第</a:t>
            </a:r>
            <a:r>
              <a:rPr lang="ja-JP" altLang="en-US" dirty="0"/>
              <a:t>３チーム</a:t>
            </a:r>
            <a:r>
              <a:rPr kumimoji="1" lang="ja-JP" altLang="en-US" dirty="0"/>
              <a:t>大和の私用</a:t>
            </a:r>
            <a:r>
              <a:rPr kumimoji="1" lang="en-US" altLang="ja-JP" dirty="0"/>
              <a:t>PC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Windows11</a:t>
            </a:r>
            <a:r>
              <a:rPr kumimoji="1" lang="ja-JP" altLang="en-US" dirty="0"/>
              <a:t>）で行います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・以下の要素は全てアンインストールした状態から始めていますので、既にインストール済みの方は飛ばしても結構です。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en-US" altLang="ja-JP" dirty="0" err="1"/>
              <a:t>VSCode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Python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Python Launcher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Git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なお、本手順書は仮想環境を使わずに、</a:t>
            </a:r>
            <a:r>
              <a:rPr lang="en-US" altLang="ja-JP" dirty="0"/>
              <a:t>OS</a:t>
            </a:r>
            <a:r>
              <a:rPr lang="ja-JP" altLang="en-US" dirty="0"/>
              <a:t>に直接インストールします。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Anaconda</a:t>
            </a:r>
            <a:r>
              <a:rPr lang="ja-JP" altLang="en-US" dirty="0"/>
              <a:t>やら</a:t>
            </a:r>
            <a:r>
              <a:rPr lang="en-US" altLang="ja-JP" dirty="0"/>
              <a:t>Docker</a:t>
            </a:r>
            <a:r>
              <a:rPr lang="ja-JP" altLang="en-US" dirty="0"/>
              <a:t>を有効活用したい方は、本手順書に従わず独自に構築しても大丈夫です。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93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2B347-3FAA-E21B-9D72-884FC4A9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1.VSCode</a:t>
            </a:r>
            <a:r>
              <a:rPr kumimoji="1" lang="ja-JP" altLang="en-US" dirty="0"/>
              <a:t>のインストールと日本語化</a:t>
            </a:r>
            <a:br>
              <a:rPr kumimoji="1" lang="en-US" altLang="ja-JP" dirty="0"/>
            </a:br>
            <a:r>
              <a:rPr kumimoji="1" lang="en-US" altLang="ja-JP" dirty="0"/>
              <a:t>2.Python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4899AB-FDC7-43FE-EDDE-5F5E3852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完璧な説明サイトがあったので、こちらの手順でそのままやってください。</a:t>
            </a:r>
            <a:r>
              <a:rPr kumimoji="1" lang="en-US" altLang="ja-JP" dirty="0"/>
              <a:t>30</a:t>
            </a:r>
            <a:r>
              <a:rPr kumimoji="1" lang="ja-JP" altLang="en-US" dirty="0"/>
              <a:t>分以内にできると思います。</a:t>
            </a:r>
            <a:br>
              <a:rPr kumimoji="1" lang="en-US" altLang="ja-JP" dirty="0"/>
            </a:br>
            <a:r>
              <a:rPr kumimoji="1" lang="ja-JP" altLang="en-US" dirty="0"/>
              <a:t>大和の方で動作は確認済みです。</a:t>
            </a:r>
            <a:br>
              <a:rPr kumimoji="1" lang="en-US" altLang="ja-JP" dirty="0"/>
            </a:br>
            <a:r>
              <a:rPr kumimoji="1" lang="ja-JP" altLang="en-US" dirty="0"/>
              <a:t>念のため、インストーラーも格納しておきます。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dirty="0">
                <a:hlinkClick r:id="rId2"/>
              </a:rPr>
              <a:t>Python</a:t>
            </a:r>
            <a:r>
              <a:rPr lang="ja-JP" altLang="en-US" dirty="0">
                <a:hlinkClick r:id="rId2"/>
              </a:rPr>
              <a:t>のための</a:t>
            </a:r>
            <a:r>
              <a:rPr lang="en-US" altLang="ja-JP" dirty="0">
                <a:hlinkClick r:id="rId2"/>
              </a:rPr>
              <a:t>Visual Studio Code</a:t>
            </a:r>
            <a:r>
              <a:rPr lang="ja-JP" altLang="en-US" dirty="0">
                <a:hlinkClick r:id="rId2"/>
              </a:rPr>
              <a:t>のはじめ方 </a:t>
            </a:r>
            <a:r>
              <a:rPr lang="en-US" altLang="ja-JP" dirty="0">
                <a:hlinkClick r:id="rId2"/>
              </a:rPr>
              <a:t>- </a:t>
            </a:r>
            <a:r>
              <a:rPr lang="ja-JP" altLang="en-US" dirty="0">
                <a:hlinkClick r:id="rId2"/>
              </a:rPr>
              <a:t>ガンマソフト </a:t>
            </a:r>
            <a:r>
              <a:rPr lang="en-US" altLang="ja-JP" dirty="0">
                <a:hlinkClick r:id="rId2"/>
              </a:rPr>
              <a:t>(gammasoft.jp)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25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36A0F-7052-7EA8-70A0-1AB4932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サンプルプログラムを動かしてみる①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A2F98-BE30-B67E-BCDC-BFC8AF31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ここからはサンプルプログラムを動かしま</a:t>
            </a:r>
            <a:r>
              <a:rPr lang="ja-JP" altLang="en-US" dirty="0"/>
              <a:t>す。</a:t>
            </a:r>
            <a:endParaRPr lang="en-US" altLang="ja-JP" dirty="0"/>
          </a:p>
          <a:p>
            <a:r>
              <a:rPr lang="ja-JP" altLang="en-US" dirty="0"/>
              <a:t>大和がサンプルとして作った「</a:t>
            </a:r>
            <a:r>
              <a:rPr lang="en-US" altLang="ja-JP" dirty="0"/>
              <a:t>imageGetter.py</a:t>
            </a:r>
            <a:r>
              <a:rPr lang="ja-JP" altLang="en-US" dirty="0"/>
              <a:t>」を実行してみてください。</a:t>
            </a:r>
            <a:endParaRPr lang="en-US" altLang="ja-JP" dirty="0"/>
          </a:p>
          <a:p>
            <a:r>
              <a:rPr lang="ja-JP" altLang="en-US" dirty="0"/>
              <a:t>実行するとダイアログが出てくるので、適当な</a:t>
            </a:r>
            <a:r>
              <a:rPr lang="en-US" altLang="ja-JP" dirty="0"/>
              <a:t>URL</a:t>
            </a:r>
            <a:r>
              <a:rPr lang="ja-JP" altLang="en-US" dirty="0"/>
              <a:t>を貼り付けて実行すると、ローカルに</a:t>
            </a:r>
            <a:r>
              <a:rPr lang="en-US" altLang="ja-JP" dirty="0" err="1"/>
              <a:t>tmp</a:t>
            </a:r>
            <a:r>
              <a:rPr lang="ja-JP" altLang="en-US" dirty="0"/>
              <a:t>ファイルが作成され、</a:t>
            </a:r>
            <a:r>
              <a:rPr lang="en-US" altLang="ja-JP" dirty="0"/>
              <a:t>URL</a:t>
            </a:r>
            <a:r>
              <a:rPr lang="ja-JP" altLang="en-US" dirty="0"/>
              <a:t>先の画像が</a:t>
            </a:r>
            <a:r>
              <a:rPr lang="en-US" altLang="ja-JP" dirty="0"/>
              <a:t>DL</a:t>
            </a:r>
            <a:r>
              <a:rPr lang="ja-JP" altLang="en-US" dirty="0"/>
              <a:t>されます。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82571A-1EF0-5576-DB2E-8FA886F0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2" y="4524766"/>
            <a:ext cx="6038894" cy="100013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2CD5E15-78EA-8388-D85F-3F913E2A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798" y="4391414"/>
            <a:ext cx="3438550" cy="226696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854373F0-2291-285F-5D7A-0AFDEAF2FC4C}"/>
              </a:ext>
            </a:extLst>
          </p:cNvPr>
          <p:cNvSpPr/>
          <p:nvPr/>
        </p:nvSpPr>
        <p:spPr>
          <a:xfrm>
            <a:off x="2715491" y="6033655"/>
            <a:ext cx="3913909" cy="624726"/>
          </a:xfrm>
          <a:prstGeom prst="wedgeRectCallout">
            <a:avLst>
              <a:gd name="adj1" fmla="val 4831"/>
              <a:gd name="adj2" fmla="val -149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Wikipedia</a:t>
            </a:r>
            <a:r>
              <a:rPr kumimoji="1" lang="ja-JP" altLang="en-US" dirty="0"/>
              <a:t>の「新星」の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先から</a:t>
            </a:r>
            <a:r>
              <a:rPr kumimoji="1" lang="en-US" altLang="ja-JP" dirty="0"/>
              <a:t>DL</a:t>
            </a:r>
            <a:r>
              <a:rPr kumimoji="1" lang="ja-JP" altLang="en-US" dirty="0"/>
              <a:t>しました。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B86463A-4C30-A35B-F871-D2D6AEE815B9}"/>
              </a:ext>
            </a:extLst>
          </p:cNvPr>
          <p:cNvSpPr/>
          <p:nvPr/>
        </p:nvSpPr>
        <p:spPr>
          <a:xfrm>
            <a:off x="2715491" y="6033655"/>
            <a:ext cx="3913909" cy="624726"/>
          </a:xfrm>
          <a:prstGeom prst="wedgeRectCallout">
            <a:avLst>
              <a:gd name="adj1" fmla="val 77928"/>
              <a:gd name="adj2" fmla="val -539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Wikipedia</a:t>
            </a:r>
            <a:r>
              <a:rPr kumimoji="1" lang="ja-JP" altLang="en-US" dirty="0"/>
              <a:t>の「新星」の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先から</a:t>
            </a:r>
            <a:r>
              <a:rPr kumimoji="1" lang="en-US" altLang="ja-JP" dirty="0"/>
              <a:t>DL</a:t>
            </a:r>
            <a:r>
              <a:rPr kumimoji="1" lang="ja-JP" altLang="en-US" dirty="0"/>
              <a:t>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416822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0ABA3-B8FF-3581-3E7F-E72B5700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サンプルプログラムを動かしてみる②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5D9BF5-A8B9-FACB-7634-2DC1F0CD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エラーが出る場合、そのエラーでググって解決方法を探しましょう</a:t>
            </a:r>
            <a:br>
              <a:rPr kumimoji="1" lang="en-US" altLang="ja-JP" dirty="0"/>
            </a:br>
            <a:r>
              <a:rPr lang="ja-JP" altLang="en-US" dirty="0"/>
              <a:t>よくあるエラーは以下の通り</a:t>
            </a:r>
            <a:br>
              <a:rPr lang="en-US" altLang="ja-JP" dirty="0"/>
            </a:br>
            <a:r>
              <a:rPr lang="ja-JP" altLang="en-US" dirty="0"/>
              <a:t>　・必要なライブラリが足りていない</a:t>
            </a:r>
            <a:br>
              <a:rPr lang="en-US" altLang="ja-JP" dirty="0"/>
            </a:br>
            <a:r>
              <a:rPr lang="ja-JP" altLang="en-US" dirty="0"/>
              <a:t>　・インストールしたミドルウェア（</a:t>
            </a:r>
            <a:r>
              <a:rPr lang="en-US" altLang="ja-JP" dirty="0"/>
              <a:t>Python</a:t>
            </a:r>
            <a:r>
              <a:rPr lang="ja-JP" altLang="en-US" dirty="0"/>
              <a:t>等）が競合している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それでも解決しない場合、各チームリーダーにご相談ください。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970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99441-B723-3B9F-D0E9-EB72578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4.GitHub</a:t>
            </a:r>
            <a:r>
              <a:rPr kumimoji="1" lang="ja-JP" altLang="en-US" dirty="0"/>
              <a:t>に登録</a:t>
            </a:r>
            <a:endParaRPr kumimoji="1"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E32BE-FD2D-BDC6-6D1A-0B822A28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素晴らしい説明</a:t>
            </a:r>
            <a:r>
              <a:rPr kumimoji="1" lang="ja-JP" altLang="en-US" dirty="0"/>
              <a:t>サイトを見つけました。</a:t>
            </a:r>
            <a:r>
              <a:rPr kumimoji="1" lang="en-US" altLang="ja-JP" dirty="0"/>
              <a:t>GitHub</a:t>
            </a:r>
            <a:r>
              <a:rPr lang="ja-JP" altLang="en-US" dirty="0"/>
              <a:t>のアカウントを登録します。</a:t>
            </a:r>
            <a:br>
              <a:rPr lang="en-US" altLang="ja-JP" dirty="0"/>
            </a:br>
            <a:r>
              <a:rPr lang="ja-JP" altLang="en-US" dirty="0"/>
              <a:t>以下のリンクに従ってください。</a:t>
            </a:r>
            <a:r>
              <a:rPr lang="en-US" altLang="ja-JP" dirty="0"/>
              <a:t>1</a:t>
            </a:r>
            <a:r>
              <a:rPr lang="ja-JP" altLang="en-US" dirty="0"/>
              <a:t>分は大袈裟ですが、</a:t>
            </a:r>
            <a:r>
              <a:rPr lang="en-US" altLang="ja-JP" dirty="0"/>
              <a:t>3</a:t>
            </a:r>
            <a:r>
              <a:rPr lang="ja-JP" altLang="en-US" dirty="0"/>
              <a:t>分くらいでできます。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1</a:t>
            </a:r>
            <a:r>
              <a:rPr lang="ja-JP" altLang="en-US" dirty="0">
                <a:hlinkClick r:id="rId2"/>
              </a:rPr>
              <a:t>分もかからない！</a:t>
            </a:r>
            <a:r>
              <a:rPr lang="en-US" altLang="ja-JP" dirty="0">
                <a:hlinkClick r:id="rId2"/>
              </a:rPr>
              <a:t>5</a:t>
            </a:r>
            <a:r>
              <a:rPr lang="ja-JP" altLang="en-US" dirty="0">
                <a:hlinkClick r:id="rId2"/>
              </a:rPr>
              <a:t>ステップで</a:t>
            </a:r>
            <a:r>
              <a:rPr lang="en-US" altLang="ja-JP" dirty="0">
                <a:hlinkClick r:id="rId2"/>
              </a:rPr>
              <a:t>GitHub</a:t>
            </a:r>
            <a:r>
              <a:rPr lang="ja-JP" altLang="en-US" dirty="0">
                <a:hlinkClick r:id="rId2"/>
              </a:rPr>
              <a:t>アカウント作成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アールエフェクト </a:t>
            </a:r>
            <a:r>
              <a:rPr lang="en-US" altLang="ja-JP" dirty="0">
                <a:hlinkClick r:id="rId2"/>
              </a:rPr>
              <a:t>(reffect.co.jp)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74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878-99FD-3554-2BA6-340477B5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5.Git</a:t>
            </a:r>
            <a:r>
              <a:rPr lang="ja-JP" altLang="en-US" dirty="0"/>
              <a:t>をインストール</a:t>
            </a:r>
            <a:br>
              <a:rPr kumimoji="1" lang="en-US" altLang="ja-JP" dirty="0"/>
            </a:br>
            <a:r>
              <a:rPr kumimoji="1" lang="en-US" altLang="ja-JP" dirty="0"/>
              <a:t>6.GitHub</a:t>
            </a:r>
            <a:r>
              <a:rPr kumimoji="1" lang="ja-JP" altLang="en-US" dirty="0"/>
              <a:t>とローカルのコードを連携させる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536FE-534D-611B-CDAE-8860E7CA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に「</a:t>
            </a:r>
            <a:r>
              <a:rPr lang="en-US" altLang="ja-JP" dirty="0"/>
              <a:t>imageGetter.py</a:t>
            </a:r>
            <a:r>
              <a:rPr lang="ja-JP" altLang="en-US" dirty="0"/>
              <a:t>」を格納（</a:t>
            </a:r>
            <a:r>
              <a:rPr kumimoji="1" lang="ja-JP" altLang="en-US" dirty="0"/>
              <a:t>プッシュ）してみましょう</a:t>
            </a:r>
            <a:endParaRPr kumimoji="1" lang="en-US" altLang="ja-JP" dirty="0"/>
          </a:p>
          <a:p>
            <a:r>
              <a:rPr kumimoji="1" lang="ja-JP" altLang="en-US" dirty="0"/>
              <a:t>説明サイトがあったので、こちらの手順でそのままやってください。</a:t>
            </a:r>
            <a:endParaRPr kumimoji="1" lang="en-US" altLang="ja-JP" dirty="0"/>
          </a:p>
          <a:p>
            <a:r>
              <a:rPr lang="ja-JP" altLang="en-US" dirty="0"/>
              <a:t>ローカル</a:t>
            </a:r>
            <a:r>
              <a:rPr kumimoji="1" lang="ja-JP" altLang="en-US" dirty="0"/>
              <a:t>ブランチの名前が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main</a:t>
            </a:r>
            <a:r>
              <a:rPr kumimoji="1" lang="ja-JP" altLang="en-US" dirty="0"/>
              <a:t>になっているかもしれませんが、気にせず続けてください。</a:t>
            </a:r>
            <a:endParaRPr kumimoji="1" lang="en-US" altLang="ja-JP" dirty="0"/>
          </a:p>
          <a:p>
            <a:r>
              <a:rPr kumimoji="1" lang="ja-JP" altLang="en-US" dirty="0"/>
              <a:t>途中「</a:t>
            </a:r>
            <a:r>
              <a:rPr lang="en-US" altLang="ja-JP" b="1" i="0" dirty="0">
                <a:effectLst/>
                <a:highlight>
                  <a:srgbClr val="EDF2F7"/>
                </a:highlight>
                <a:latin typeface="-apple-system"/>
              </a:rPr>
              <a:t>COMMIT_EDITMSG</a:t>
            </a:r>
            <a:r>
              <a:rPr kumimoji="1" lang="ja-JP" altLang="en-US" dirty="0"/>
              <a:t>」なるテキストが開いたら、適当なメッセージを入力した後「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」ボタンで閉じてください。（後で設定を変えられます）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dirty="0" err="1">
                <a:hlinkClick r:id="rId2"/>
              </a:rPr>
              <a:t>VSCode</a:t>
            </a:r>
            <a:r>
              <a:rPr lang="ja-JP" altLang="en-US" dirty="0">
                <a:hlinkClick r:id="rId2"/>
              </a:rPr>
              <a:t>と</a:t>
            </a:r>
            <a:r>
              <a:rPr lang="en-US" altLang="ja-JP" dirty="0">
                <a:hlinkClick r:id="rId2"/>
              </a:rPr>
              <a:t>Git</a:t>
            </a:r>
            <a:r>
              <a:rPr lang="ja-JP" altLang="en-US" dirty="0">
                <a:hlinkClick r:id="rId2"/>
              </a:rPr>
              <a:t>の連携、</a:t>
            </a:r>
            <a:r>
              <a:rPr lang="en-US" altLang="ja-JP" dirty="0" err="1">
                <a:hlinkClick r:id="rId2"/>
              </a:rPr>
              <a:t>Github</a:t>
            </a:r>
            <a:r>
              <a:rPr lang="ja-JP" altLang="en-US" dirty="0">
                <a:hlinkClick r:id="rId2"/>
              </a:rPr>
              <a:t>への</a:t>
            </a:r>
            <a:r>
              <a:rPr lang="en-US" altLang="ja-JP" dirty="0">
                <a:hlinkClick r:id="rId2"/>
              </a:rPr>
              <a:t>push</a:t>
            </a:r>
            <a:r>
              <a:rPr lang="ja-JP" altLang="en-US" dirty="0">
                <a:hlinkClick r:id="rId2"/>
              </a:rPr>
              <a:t>まで（初心者向け） </a:t>
            </a:r>
            <a:r>
              <a:rPr lang="en-US" altLang="ja-JP" dirty="0">
                <a:hlinkClick r:id="rId2"/>
              </a:rPr>
              <a:t>#</a:t>
            </a:r>
            <a:r>
              <a:rPr lang="ja-JP" altLang="en-US" dirty="0">
                <a:hlinkClick r:id="rId2"/>
              </a:rPr>
              <a:t>初心者 </a:t>
            </a:r>
            <a:r>
              <a:rPr lang="en-US" altLang="ja-JP" dirty="0">
                <a:hlinkClick r:id="rId2"/>
              </a:rPr>
              <a:t>– </a:t>
            </a:r>
            <a:r>
              <a:rPr lang="en-US" altLang="ja-JP" dirty="0" err="1">
                <a:hlinkClick r:id="rId2"/>
              </a:rPr>
              <a:t>Qiita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185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16A60-064A-2F68-D76B-BD5E8C57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5.Git</a:t>
            </a:r>
            <a:r>
              <a:rPr lang="ja-JP" altLang="en-US" dirty="0"/>
              <a:t>をインストール</a:t>
            </a:r>
            <a:br>
              <a:rPr kumimoji="1" lang="en-US" altLang="ja-JP" dirty="0"/>
            </a:br>
            <a:r>
              <a:rPr kumimoji="1" lang="en-US" altLang="ja-JP" dirty="0"/>
              <a:t>6.GitHub</a:t>
            </a:r>
            <a:r>
              <a:rPr kumimoji="1" lang="ja-JP" altLang="en-US" dirty="0"/>
              <a:t>とローカルのコードを連携させる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6AEFF-F866-5D91-1CB2-C61A7F40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のページを見ると、こんな感じで確認ができます。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TESTVCTTEAM3SY/test (github.com)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D3411B-7A24-1689-9B5A-F06E32A6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05" y="2899915"/>
            <a:ext cx="8220135" cy="3676677"/>
          </a:xfrm>
          <a:prstGeom prst="rect">
            <a:avLst/>
          </a:prstGeom>
          <a:ln w="22225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65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775</Words>
  <Application>Microsoft Office PowerPoint</Application>
  <PresentationFormat>ワイド画面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-apple-system</vt:lpstr>
      <vt:lpstr>游ゴシック</vt:lpstr>
      <vt:lpstr>游ゴシック Light</vt:lpstr>
      <vt:lpstr>Arial</vt:lpstr>
      <vt:lpstr>Office テーマ</vt:lpstr>
      <vt:lpstr>VSCodeでPython プログラミングを行う</vt:lpstr>
      <vt:lpstr>目次</vt:lpstr>
      <vt:lpstr>前提</vt:lpstr>
      <vt:lpstr>1.VSCodeのインストールと日本語化 2.Pythonのインストール</vt:lpstr>
      <vt:lpstr>3.サンプルプログラムを動かしてみる①</vt:lpstr>
      <vt:lpstr>3.サンプルプログラムを動かしてみる②</vt:lpstr>
      <vt:lpstr>4.GitHubに登録</vt:lpstr>
      <vt:lpstr>5.Gitをインストール 6.GitHubとローカルのコードを連携させる </vt:lpstr>
      <vt:lpstr>5.Gitをインストール 6.GitHubとローカルのコードを連携させる</vt:lpstr>
      <vt:lpstr>とりあえずここまでできました。</vt:lpstr>
      <vt:lpstr>まとめ</vt:lpstr>
      <vt:lpstr>★★ ★★最後に注意★★ ★★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VSCodeでPython プログラミングを行う</dc:title>
  <dc:creator>fsfs.nkp.0829@gmail.com</dc:creator>
  <cp:lastModifiedBy>fsfs.nkp.0829@gmail.com</cp:lastModifiedBy>
  <cp:revision>16</cp:revision>
  <dcterms:created xsi:type="dcterms:W3CDTF">2024-04-29T04:25:47Z</dcterms:created>
  <dcterms:modified xsi:type="dcterms:W3CDTF">2024-04-29T08:26:29Z</dcterms:modified>
</cp:coreProperties>
</file>