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81E647-F803-4F80-A1C3-3FE6FA8AA01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CDD705-412F-4E4E-9CE6-90617915E8C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EF36C3-2F4E-4D01-BF4F-96494FC565A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1976AB-F2A1-498F-9A6C-91938560099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EFCCFA-1AA2-4856-8BB2-5C7BC7278D5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A899F8-57E2-46C3-9846-1DF188EE2FB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18748B-B78D-4800-8A37-BCFB70E350D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27104E-874A-447B-9EB6-F1F2A43AAC1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BCEAEC-1023-404A-B2ED-6512C93E211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8F2092-16B5-4859-85A1-9084329DC09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0455CB-DA4F-4D91-A043-A6B7003E4E7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CDA652-F984-4C44-B7C3-99FE6D7779C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80D77E-934D-453F-B351-4333FB35A55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2186DA-351E-4A48-AADB-3F00E938E48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610920"/>
            <a:ext cx="914400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170920" y="539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386920" y="32400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675640" y="396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24000" y="26028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hideki-uemura/aysncawait_client.git" TargetMode="External"/><Relationship Id="rId2" Type="http://schemas.openxmlformats.org/officeDocument/2006/relationships/hyperlink" Target="https://github.com/hideki-uemura/aysncawait_server.git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xxxx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803680" y="6408720"/>
            <a:ext cx="38880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539640" y="1917000"/>
            <a:ext cx="791712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で非同期処理直列化を実装比較してみた。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（ついでに同期も）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難しいを簡単に。（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ReactiveExtensions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）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57B1F26-F8DC-48AC-81BC-5A452772744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なんか名前がかっこいい。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図 2" descr=""/>
          <p:cNvPicPr/>
          <p:nvPr/>
        </p:nvPicPr>
        <p:blipFill>
          <a:blip r:embed="rId1"/>
          <a:srcRect l="17471" t="8793" r="20802" b="33784"/>
          <a:stretch/>
        </p:blipFill>
        <p:spPr>
          <a:xfrm>
            <a:off x="847080" y="1858680"/>
            <a:ext cx="7664400" cy="3886920"/>
          </a:xfrm>
          <a:prstGeom prst="rect">
            <a:avLst/>
          </a:prstGeom>
          <a:ln>
            <a:noFill/>
          </a:ln>
        </p:spPr>
      </p:pic>
      <p:sp>
        <p:nvSpPr>
          <p:cNvPr id="247" name="CustomShape 16"/>
          <p:cNvSpPr/>
          <p:nvPr/>
        </p:nvSpPr>
        <p:spPr>
          <a:xfrm>
            <a:off x="6228360" y="3333600"/>
            <a:ext cx="2085840" cy="9579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7"/>
          <p:cNvSpPr/>
          <p:nvPr/>
        </p:nvSpPr>
        <p:spPr>
          <a:xfrm>
            <a:off x="6228360" y="4768920"/>
            <a:ext cx="2085840" cy="9579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難しいを簡単に。（まとめ）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C9483D4-81D6-48EC-9FA1-30FB5ED9DF5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同期処理が好きな人は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async/await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関数型サイコーな人は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ReactiveEx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いずれにしても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Promise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はベースなので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理解しましょー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今日の実装は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3E6F50E-BF47-4FD4-9403-38B880DD527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クライアント側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今回の呼び元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1"/>
              </a:rPr>
              <a:t>https://github.com/hideki-uemura/aysncawait_client.git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サーバ側（データ返す役）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2"/>
              </a:rPr>
              <a:t>https://github.com/hideki-uemura/aysncawait_server.git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にあげてます。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宣伝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23FF92F-A643-4D2D-BEE3-41C46E3DD99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60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https://cs-fact.com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最初に自己紹介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上村英喜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@C’sFactory@Programmer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普段こんなことしています。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サーバサイドフレームワーク実装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(Java/Kotlin)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インフラ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パフォーマンス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チューニング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最近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使ってのクライアントアプリ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51D2604-E881-462F-9792-BB29E3B58F0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5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6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2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3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4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5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非同期と同期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DA47C20-1546-4D42-9714-789968DCCD1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5"/>
          <p:cNvSpPr/>
          <p:nvPr/>
        </p:nvSpPr>
        <p:spPr>
          <a:xfrm>
            <a:off x="1073160" y="1595520"/>
            <a:ext cx="7713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かんたんにいうと。。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・同期処理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I/O(ajax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とか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indexedDb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とか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を</a:t>
            </a:r>
            <a:r>
              <a:rPr b="0" lang="en-US" sz="3200" spc="-1" strike="noStrike">
                <a:solidFill>
                  <a:srgbClr val="99cc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まつ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。戻値</a:t>
            </a:r>
            <a:r>
              <a:rPr b="0" lang="en-US" sz="3200" spc="-1" strike="noStrike">
                <a:solidFill>
                  <a:srgbClr val="99cc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まつ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・非同期処理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I/O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を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またない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戻値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またない。てか無い。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難しいを簡単に。（要件）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956222D-F448-4600-AE49-5FC634205ED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こんな要件だとする。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グラフィックス 3" descr=""/>
          <p:cNvPicPr/>
          <p:nvPr/>
        </p:nvPicPr>
        <p:blipFill>
          <a:blip r:embed="rId1"/>
          <a:stretch/>
        </p:blipFill>
        <p:spPr>
          <a:xfrm>
            <a:off x="932040" y="2351520"/>
            <a:ext cx="1220040" cy="1220040"/>
          </a:xfrm>
          <a:prstGeom prst="rect">
            <a:avLst/>
          </a:prstGeom>
          <a:ln>
            <a:noFill/>
          </a:ln>
        </p:spPr>
      </p:pic>
      <p:sp>
        <p:nvSpPr>
          <p:cNvPr id="140" name="CustomShape 16"/>
          <p:cNvSpPr/>
          <p:nvPr/>
        </p:nvSpPr>
        <p:spPr>
          <a:xfrm>
            <a:off x="2391840" y="2593440"/>
            <a:ext cx="34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7"/>
          <p:cNvSpPr/>
          <p:nvPr/>
        </p:nvSpPr>
        <p:spPr>
          <a:xfrm>
            <a:off x="5760000" y="1864080"/>
            <a:ext cx="308160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{url:”http://XXX1”,serverWait:0},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{url:”http://XXX2”,serverWait:5},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{url:”http://XXX3,serverWait:3},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{url:”http:errurl”,serverWait:0}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8"/>
          <p:cNvSpPr/>
          <p:nvPr/>
        </p:nvSpPr>
        <p:spPr>
          <a:xfrm flipH="1">
            <a:off x="2390400" y="2881440"/>
            <a:ext cx="334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9"/>
          <p:cNvSpPr/>
          <p:nvPr/>
        </p:nvSpPr>
        <p:spPr>
          <a:xfrm>
            <a:off x="2391840" y="3265920"/>
            <a:ext cx="3291840" cy="12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グラフィックス 12" descr=""/>
          <p:cNvPicPr/>
          <p:nvPr/>
        </p:nvPicPr>
        <p:blipFill>
          <a:blip r:embed="rId2"/>
          <a:stretch/>
        </p:blipFill>
        <p:spPr>
          <a:xfrm>
            <a:off x="3313080" y="384696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145" name="CustomShape 20"/>
          <p:cNvSpPr/>
          <p:nvPr/>
        </p:nvSpPr>
        <p:spPr>
          <a:xfrm>
            <a:off x="6002640" y="4374000"/>
            <a:ext cx="2518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{rlst:”ok”,msg:”XXX”}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1"/>
          <p:cNvSpPr/>
          <p:nvPr/>
        </p:nvSpPr>
        <p:spPr>
          <a:xfrm>
            <a:off x="2279160" y="1913400"/>
            <a:ext cx="3205800" cy="50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7575d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・１回目非同期通信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2"/>
          <p:cNvSpPr/>
          <p:nvPr/>
        </p:nvSpPr>
        <p:spPr>
          <a:xfrm>
            <a:off x="1089360" y="4971600"/>
            <a:ext cx="7838640" cy="133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575d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・帰って来た</a:t>
            </a:r>
            <a:r>
              <a:rPr b="0" lang="en-US" sz="2400" spc="-1" strike="noStrike">
                <a:solidFill>
                  <a:srgbClr val="7575d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JSON</a:t>
            </a:r>
            <a:r>
              <a:rPr b="0" lang="en-US" sz="2400" spc="-1" strike="noStrike">
                <a:solidFill>
                  <a:srgbClr val="7575d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レコード分</a:t>
            </a:r>
            <a:r>
              <a:rPr b="0" lang="en-US" sz="2400" spc="-1" strike="noStrike">
                <a:solidFill>
                  <a:srgbClr val="7575d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7575d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回非同期通信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575d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・順番通り出力（非同期処理の直列化）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575d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・エラーもとらえる。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難しいを簡単に。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同期だと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BD28A7E-7731-4187-BFD2-14AEF352A42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同期だとこんなイメージ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try{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ret  = httpClient.get(”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1"/>
              </a:rPr>
              <a:t>http://XXXX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”);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ret.each(line){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retLine = httpClient.get(line.URL)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log.info(retLine.msg)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}catch(e)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｛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log.info(“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エラー！”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 flipV="1">
            <a:off x="2988000" y="3383280"/>
            <a:ext cx="3144960" cy="84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7"/>
          <p:cNvSpPr/>
          <p:nvPr/>
        </p:nvSpPr>
        <p:spPr>
          <a:xfrm>
            <a:off x="755640" y="2133000"/>
            <a:ext cx="4894920" cy="4274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8"/>
          <p:cNvSpPr/>
          <p:nvPr/>
        </p:nvSpPr>
        <p:spPr>
          <a:xfrm>
            <a:off x="1593000" y="2274120"/>
            <a:ext cx="1619280" cy="574560"/>
          </a:xfrm>
          <a:prstGeom prst="wedgeRoundRectCallout">
            <a:avLst>
              <a:gd name="adj1" fmla="val -45851"/>
              <a:gd name="adj2" fmla="val 80470"/>
              <a:gd name="adj3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I/O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待ってる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9"/>
          <p:cNvSpPr/>
          <p:nvPr/>
        </p:nvSpPr>
        <p:spPr>
          <a:xfrm>
            <a:off x="5512320" y="4752000"/>
            <a:ext cx="1619280" cy="574560"/>
          </a:xfrm>
          <a:prstGeom prst="wedgeRoundRectCallout">
            <a:avLst>
              <a:gd name="adj1" fmla="val -90646"/>
              <a:gd name="adj2" fmla="val -47529"/>
              <a:gd name="adj3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I/O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待ってる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0"/>
          <p:cNvSpPr/>
          <p:nvPr/>
        </p:nvSpPr>
        <p:spPr>
          <a:xfrm>
            <a:off x="5445000" y="5732640"/>
            <a:ext cx="1754280" cy="574560"/>
          </a:xfrm>
          <a:prstGeom prst="wedgeRoundRectCallout">
            <a:avLst>
              <a:gd name="adj1" fmla="val -117432"/>
              <a:gd name="adj2" fmla="val -13570"/>
              <a:gd name="adj3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例外も捉える！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1"/>
          <p:cNvSpPr/>
          <p:nvPr/>
        </p:nvSpPr>
        <p:spPr>
          <a:xfrm>
            <a:off x="5976000" y="2304000"/>
            <a:ext cx="309528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{url:”http://XXX1”,serverWait:0},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{url:”http://XXX2”,serverWait:5},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{url:”http://XXX3,serverWait:3},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{url:”http:errurl”,serverWait:0}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2"/>
          <p:cNvSpPr/>
          <p:nvPr/>
        </p:nvSpPr>
        <p:spPr>
          <a:xfrm>
            <a:off x="6336000" y="4248000"/>
            <a:ext cx="2518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{rlst:”ok”,msg:”XXX”}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3"/>
          <p:cNvSpPr/>
          <p:nvPr/>
        </p:nvSpPr>
        <p:spPr>
          <a:xfrm flipV="1">
            <a:off x="4032000" y="4406400"/>
            <a:ext cx="2424960" cy="48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b5dcd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難しいを簡単に。（コールバック）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E1E1785-1F9B-4691-B128-EC8D3E2B6A9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非同期にお願いするときに。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次の仕事もその次の仕事も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その次の仕事もまとめてお願い。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難しいを簡単に。（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Promise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）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3559784-FCA2-4AFE-A1BB-E7C9AC33681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非同期にお願いするとき。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まずはお願いするからとりあえず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スマホだけ返して！終わったら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スマホに連絡して！パターン。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難しいを簡単に。（同期）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B53B7A5-7028-4C6E-B26B-4C6CA6C87B0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同期的におねがいするとき。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君の仕事をまつよ！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を待たせてもまつから！パターン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073160" y="222120"/>
            <a:ext cx="77137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難しいを簡単に。（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async/await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）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55640" y="6408720"/>
            <a:ext cx="176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6948360" y="6408720"/>
            <a:ext cx="2132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015711E-2805-4A7B-AC3F-9286319C547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Line 4"/>
          <p:cNvSpPr/>
          <p:nvPr/>
        </p:nvSpPr>
        <p:spPr>
          <a:xfrm flipV="1">
            <a:off x="610920" y="0"/>
            <a:ext cx="360" cy="685800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5"/>
          <p:cNvSpPr/>
          <p:nvPr/>
        </p:nvSpPr>
        <p:spPr>
          <a:xfrm>
            <a:off x="610920" y="1123920"/>
            <a:ext cx="8137440" cy="360"/>
          </a:xfrm>
          <a:prstGeom prst="line">
            <a:avLst/>
          </a:prstGeom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"/>
          <p:cNvSpPr/>
          <p:nvPr/>
        </p:nvSpPr>
        <p:spPr>
          <a:xfrm>
            <a:off x="8170920" y="105264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7"/>
          <p:cNvSpPr/>
          <p:nvPr/>
        </p:nvSpPr>
        <p:spPr>
          <a:xfrm>
            <a:off x="8386920" y="83664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8"/>
          <p:cNvSpPr/>
          <p:nvPr/>
        </p:nvSpPr>
        <p:spPr>
          <a:xfrm>
            <a:off x="8675640" y="90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9"/>
          <p:cNvSpPr/>
          <p:nvPr/>
        </p:nvSpPr>
        <p:spPr>
          <a:xfrm>
            <a:off x="468360" y="5589720"/>
            <a:ext cx="285840" cy="28584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0"/>
          <p:cNvSpPr/>
          <p:nvPr/>
        </p:nvSpPr>
        <p:spPr>
          <a:xfrm>
            <a:off x="674640" y="594828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1"/>
          <p:cNvSpPr/>
          <p:nvPr/>
        </p:nvSpPr>
        <p:spPr>
          <a:xfrm>
            <a:off x="539640" y="6237360"/>
            <a:ext cx="142920" cy="14292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2"/>
          <p:cNvSpPr/>
          <p:nvPr/>
        </p:nvSpPr>
        <p:spPr>
          <a:xfrm>
            <a:off x="324000" y="6453360"/>
            <a:ext cx="214560" cy="21456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3"/>
          <p:cNvSpPr/>
          <p:nvPr/>
        </p:nvSpPr>
        <p:spPr>
          <a:xfrm>
            <a:off x="250920" y="404640"/>
            <a:ext cx="862200" cy="862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4"/>
          <p:cNvSpPr/>
          <p:nvPr/>
        </p:nvSpPr>
        <p:spPr>
          <a:xfrm>
            <a:off x="971640" y="765000"/>
            <a:ext cx="285840" cy="285840"/>
          </a:xfrm>
          <a:prstGeom prst="ellipse">
            <a:avLst/>
          </a:prstGeom>
          <a:solidFill>
            <a:schemeClr val="bg1"/>
          </a:solidFill>
          <a:ln w="9360">
            <a:solidFill>
              <a:srgbClr val="99cc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5"/>
          <p:cNvSpPr/>
          <p:nvPr/>
        </p:nvSpPr>
        <p:spPr>
          <a:xfrm>
            <a:off x="1073160" y="1268280"/>
            <a:ext cx="77137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非同期にお願いするとき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君の仕事をまつよ！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　　　でも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もまたせないよ！パターン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simple_bubble</Template>
  <TotalTime>1768</TotalTime>
  <Application>LibreOffice/5.3.6.1$Linux_X86_64 LibreOffice_project/30$Build-1</Application>
  <Words>487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2017-05-22T06:27:06Z</dcterms:created>
  <dc:creator>u h</dc:creator>
  <dc:description/>
  <dc:language>ja-JP</dc:language>
  <cp:lastModifiedBy/>
  <dcterms:modified xsi:type="dcterms:W3CDTF">2017-11-29T00:49:05Z</dcterms:modified>
  <cp:revision>64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