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2C550-AB6E-4492-9669-965DB149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2B9434-764C-46F5-8623-96407FEA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6BFEE-4EA4-4B70-98F2-EE2EE93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E27BD-1B7D-4E88-977F-F99A0C19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E305B-96D4-436C-A848-730B0103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B67C7-C39D-461A-99F5-935DE6C7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1DA00A-FCA7-4AFF-A6EE-72D02831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3EF3D-DF8D-413A-959D-1BF6B046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F69FC-AF24-45FE-BC0D-7EEAB273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DD056-2649-4ED2-8ECD-1C166327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21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29AFD5-6088-455E-9388-651306AAE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C04B1-3142-4401-A64C-2A2F23EA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F8946-495D-4108-BE9F-D555DA5B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A2CA43-A509-48A8-BA37-014B82F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0453B-91F4-4882-ACB5-0FC3A450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3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FFDC3-CE6A-47A7-B3E8-3D5CC09E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3E923-5ACB-447A-9683-A535531A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0F69F8-D806-471E-BF2B-877FE39B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F0322-B58F-4EE3-85AD-6D6ADAEF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6D346-C496-455A-A22A-D56A3035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4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C4841-BB45-4D1E-A239-4196AADD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3F1670-48F6-4849-8CED-8B5E7642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97439-398F-4CCB-9F8C-FFFBE78E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7DB13-284B-42A0-A26A-0EA061F3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D0B10-6744-443C-BBAA-210EB011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59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ABD19-E40A-482A-9E46-0392F0AF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35CFC-DAED-4E0D-88C6-1DA0B5D7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6A198-ADA5-47D9-A7FF-246E525E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3AACA8-CDCB-4732-8CF2-0DFC4CB0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B603AE-F149-421C-BE8F-D1D0164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882A42-BB39-40C6-8225-76B06D9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DD073-F20E-4495-A642-848220ED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4ED413-B573-433D-9962-F10AD8AE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92D07-4CF2-4827-AC12-C655C449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80A770-8619-43EE-AA4D-FE4CBFDD6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F6B75F-E1F5-4A0D-8D85-5ED75557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0BD0B4-145E-4659-9986-EAD3F759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36C885-4690-4972-BB37-E707EA2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0250F0-0A51-4EE4-933F-E986EF7E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70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ABCCC-F90E-4A7C-BECF-08E3DD92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36806C-8177-4277-86E0-0DBE2874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F19D2C-46B0-4FBE-978B-10F6E31C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6ABC35-524C-45FD-AAF4-30E7EF7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5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FEBE0C-ED89-4B62-8D6E-4FDC10A6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9D27CB-B499-4F8A-9286-F5442B38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07E9C-97DA-4437-B112-9E035386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FDBFF-2C43-4B01-9E54-72320787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45746-C67C-4919-B019-AEFC6C80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91E40B-D952-40C1-A13D-6A2387C5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FB97D5-A189-4CC4-8348-7F45367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378AB-2221-433D-A8AF-45337913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99F11-EBA9-447B-809D-7BDD49F5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9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C5A08-B0DF-4978-8E38-37C8A0E7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CCE1A0-1A4F-4234-BE71-3D94CC14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F00A61-4999-4412-A7BA-1B51A839F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FD9148-86AD-4527-866F-89C274AD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C610E7-55C8-469A-B2EE-08EC6A0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42867-D11E-4243-9BCA-61EEA1F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0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2F970C-2F36-4AC6-9375-267B0376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119614-286D-4926-B4C5-B0CFB317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B3061-F923-4FED-834C-4A57E6706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5DA-9764-4B23-821C-AD16664FD71C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F68E11-0856-4EFF-93CF-B2ACF537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CDE6FE-A20C-4E4A-BBF0-D1D16E5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4F77-120E-425D-B1B8-00332A16F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97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BD979-16BE-47A3-ADB4-C1F23D29C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CB5D81-F603-4EEC-ABB5-5D5C5CF8A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7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hidemitsu</dc:creator>
  <cp:lastModifiedBy>miura hidemitsu</cp:lastModifiedBy>
  <cp:revision>1</cp:revision>
  <dcterms:created xsi:type="dcterms:W3CDTF">2021-09-03T04:35:51Z</dcterms:created>
  <dcterms:modified xsi:type="dcterms:W3CDTF">2021-09-03T04:35:51Z</dcterms:modified>
</cp:coreProperties>
</file>