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546351" y="9768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269076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4FF680F7-69B4-8D13-AF98-3C861F93790C}"/>
              </a:ext>
            </a:extLst>
          </p:cNvPr>
          <p:cNvSpPr/>
          <p:nvPr/>
        </p:nvSpPr>
        <p:spPr>
          <a:xfrm>
            <a:off x="2441363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compliance scanning</a:t>
            </a:r>
            <a:endParaRPr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F243ED-A3BE-66BF-B995-D79864653F24}"/>
              </a:ext>
            </a:extLst>
          </p:cNvPr>
          <p:cNvCxnSpPr>
            <a:stCxn id="58" idx="3"/>
            <a:endCxn id="2" idx="1"/>
          </p:cNvCxnSpPr>
          <p:nvPr/>
        </p:nvCxnSpPr>
        <p:spPr>
          <a:xfrm>
            <a:off x="1567451" y="2971100"/>
            <a:ext cx="8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D6C86-C3D4-B96F-DC4B-B4BABEC6B453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606375" y="1873200"/>
            <a:ext cx="83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6A93E5C-D3FD-86D9-6215-13677257A1BC}"/>
              </a:ext>
            </a:extLst>
          </p:cNvPr>
          <p:cNvCxnSpPr>
            <a:stCxn id="2" idx="3"/>
            <a:endCxn id="56" idx="2"/>
          </p:cNvCxnSpPr>
          <p:nvPr/>
        </p:nvCxnSpPr>
        <p:spPr>
          <a:xfrm flipV="1">
            <a:off x="3749363" y="2709025"/>
            <a:ext cx="1527900" cy="262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4ED98577-56F8-450E-453D-80BE2F390AE2}"/>
              </a:ext>
            </a:extLst>
          </p:cNvPr>
          <p:cNvSpPr/>
          <p:nvPr/>
        </p:nvSpPr>
        <p:spPr>
          <a:xfrm>
            <a:off x="4584351" y="976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container or OS image scanning</a:t>
            </a:r>
            <a:endParaRPr sz="10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5A488C-EF7C-4D27-6E88-66FCF63235A7}"/>
              </a:ext>
            </a:extLst>
          </p:cNvPr>
          <p:cNvCxnSpPr>
            <a:stCxn id="54" idx="3"/>
            <a:endCxn id="13" idx="1"/>
          </p:cNvCxnSpPr>
          <p:nvPr/>
        </p:nvCxnSpPr>
        <p:spPr>
          <a:xfrm flipV="1">
            <a:off x="3749363" y="1275600"/>
            <a:ext cx="834988" cy="59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7218FC-AB1A-7A06-CD58-6EABE5538E2A}"/>
              </a:ext>
            </a:extLst>
          </p:cNvPr>
          <p:cNvCxnSpPr>
            <a:stCxn id="13" idx="2"/>
            <a:endCxn id="56" idx="0"/>
          </p:cNvCxnSpPr>
          <p:nvPr/>
        </p:nvCxnSpPr>
        <p:spPr>
          <a:xfrm>
            <a:off x="5238351" y="1574400"/>
            <a:ext cx="38912" cy="53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1734CD-A668-3383-8A36-7781774CC7C1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 flipV="1">
            <a:off x="5931263" y="1275600"/>
            <a:ext cx="615088" cy="113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55;p13">
            <a:extLst>
              <a:ext uri="{FF2B5EF4-FFF2-40B4-BE49-F238E27FC236}">
                <a16:creationId xmlns:a16="http://schemas.microsoft.com/office/drawing/2014/main" id="{A2E64228-A17F-C649-C3A0-AD8E79207AF3}"/>
              </a:ext>
            </a:extLst>
          </p:cNvPr>
          <p:cNvSpPr/>
          <p:nvPr/>
        </p:nvSpPr>
        <p:spPr>
          <a:xfrm>
            <a:off x="6502900" y="27090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  <a:endParaRPr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13386-9ACF-3A7E-01E4-44494479621E}"/>
              </a:ext>
            </a:extLst>
          </p:cNvPr>
          <p:cNvCxnSpPr>
            <a:stCxn id="55" idx="2"/>
            <a:endCxn id="20" idx="0"/>
          </p:cNvCxnSpPr>
          <p:nvPr/>
        </p:nvCxnSpPr>
        <p:spPr>
          <a:xfrm flipH="1">
            <a:off x="7336150" y="1574400"/>
            <a:ext cx="43451" cy="113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Bùi Đức Tiến</cp:lastModifiedBy>
  <cp:revision>1</cp:revision>
  <dcterms:modified xsi:type="dcterms:W3CDTF">2024-03-25T05:12:49Z</dcterms:modified>
</cp:coreProperties>
</file>