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2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3407"/>
            <a:ext cx="7772400" cy="1075112"/>
          </a:xfrm>
        </p:spPr>
        <p:txBody>
          <a:bodyPr/>
          <a:lstStyle/>
          <a:p>
            <a:r>
              <a:rPr lang="en-US" dirty="0" smtClean="0"/>
              <a:t>Array VS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57557"/>
            <a:ext cx="7772400" cy="5030227"/>
          </a:xfrm>
        </p:spPr>
        <p:txBody>
          <a:bodyPr/>
          <a:lstStyle/>
          <a:p>
            <a:pPr algn="just"/>
            <a:r>
              <a:rPr lang="it-IT" dirty="0" smtClean="0"/>
              <a:t>-  Array </a:t>
            </a:r>
            <a:r>
              <a:rPr lang="it-IT" dirty="0"/>
              <a:t>là </a:t>
            </a:r>
            <a:r>
              <a:rPr lang="it-IT" dirty="0" err="1" smtClean="0"/>
              <a:t>mảng</a:t>
            </a:r>
            <a:r>
              <a:rPr lang="it-IT" dirty="0" smtClean="0"/>
              <a:t> </a:t>
            </a:r>
            <a:r>
              <a:rPr lang="it-IT" dirty="0" err="1" smtClean="0"/>
              <a:t>các</a:t>
            </a:r>
            <a:r>
              <a:rPr lang="it-IT" dirty="0" smtClean="0"/>
              <a:t> </a:t>
            </a:r>
            <a:r>
              <a:rPr lang="it-IT" dirty="0" err="1" smtClean="0"/>
              <a:t>phần</a:t>
            </a:r>
            <a:r>
              <a:rPr lang="it-IT" dirty="0" smtClean="0"/>
              <a:t> </a:t>
            </a:r>
            <a:r>
              <a:rPr lang="it-IT" dirty="0" err="1" smtClean="0"/>
              <a:t>tử</a:t>
            </a:r>
            <a:r>
              <a:rPr lang="it-IT" dirty="0" smtClean="0"/>
              <a:t> </a:t>
            </a:r>
            <a:r>
              <a:rPr lang="it-IT" dirty="0" err="1" smtClean="0"/>
              <a:t>được</a:t>
            </a:r>
            <a:r>
              <a:rPr lang="it-IT" dirty="0" smtClean="0"/>
              <a:t> </a:t>
            </a:r>
            <a:r>
              <a:rPr lang="it-IT" dirty="0" err="1" smtClean="0"/>
              <a:t>lưu</a:t>
            </a:r>
            <a:r>
              <a:rPr lang="it-IT" dirty="0" smtClean="0"/>
              <a:t> </a:t>
            </a:r>
            <a:r>
              <a:rPr lang="it-IT" dirty="0" err="1" smtClean="0"/>
              <a:t>tuần</a:t>
            </a:r>
            <a:r>
              <a:rPr lang="it-IT" dirty="0" smtClean="0"/>
              <a:t> </a:t>
            </a:r>
            <a:r>
              <a:rPr lang="it-IT" dirty="0" err="1" smtClean="0"/>
              <a:t>tự</a:t>
            </a:r>
            <a:r>
              <a:rPr lang="it-IT" dirty="0" smtClean="0"/>
              <a:t> </a:t>
            </a:r>
            <a:r>
              <a:rPr lang="it-IT" dirty="0" err="1"/>
              <a:t>trong</a:t>
            </a:r>
            <a:r>
              <a:rPr lang="it-IT" dirty="0"/>
              <a:t> </a:t>
            </a:r>
            <a:r>
              <a:rPr lang="it-IT" dirty="0" err="1"/>
              <a:t>bộ</a:t>
            </a:r>
            <a:r>
              <a:rPr lang="it-IT" dirty="0"/>
              <a:t> </a:t>
            </a:r>
            <a:r>
              <a:rPr lang="it-IT" dirty="0" err="1"/>
              <a:t>nhớ</a:t>
            </a:r>
            <a:r>
              <a:rPr lang="it-IT" dirty="0"/>
              <a:t>. </a:t>
            </a:r>
            <a:endParaRPr lang="it-IT" dirty="0" smtClean="0"/>
          </a:p>
          <a:p>
            <a:pPr marL="457200" indent="-457200" algn="just">
              <a:buFontTx/>
              <a:buChar char="-"/>
            </a:pPr>
            <a:endParaRPr lang="it-IT" dirty="0" smtClean="0"/>
          </a:p>
          <a:p>
            <a:pPr marL="457200" indent="-457200" algn="just">
              <a:buFontTx/>
              <a:buChar char="-"/>
            </a:pPr>
            <a:r>
              <a:rPr lang="it-IT" dirty="0" smtClean="0"/>
              <a:t>List </a:t>
            </a:r>
            <a:r>
              <a:rPr lang="it-IT" dirty="0" err="1"/>
              <a:t>lưu</a:t>
            </a:r>
            <a:r>
              <a:rPr lang="it-IT" dirty="0"/>
              <a:t> </a:t>
            </a:r>
            <a:r>
              <a:rPr lang="it-IT" dirty="0" err="1" smtClean="0"/>
              <a:t>trong</a:t>
            </a:r>
            <a:r>
              <a:rPr lang="it-IT" dirty="0" smtClean="0"/>
              <a:t> </a:t>
            </a:r>
            <a:r>
              <a:rPr lang="it-IT" dirty="0" err="1" smtClean="0"/>
              <a:t>bộ</a:t>
            </a:r>
            <a:r>
              <a:rPr lang="it-IT" dirty="0" smtClean="0"/>
              <a:t> </a:t>
            </a:r>
            <a:r>
              <a:rPr lang="it-IT" dirty="0" err="1" smtClean="0"/>
              <a:t>nhớ</a:t>
            </a:r>
            <a:r>
              <a:rPr lang="it-IT" dirty="0" smtClean="0"/>
              <a:t> </a:t>
            </a:r>
            <a:r>
              <a:rPr lang="it-IT" dirty="0" err="1" smtClean="0"/>
              <a:t>dưới</a:t>
            </a:r>
            <a:r>
              <a:rPr lang="it-IT" dirty="0" smtClean="0"/>
              <a:t> </a:t>
            </a:r>
            <a:r>
              <a:rPr lang="it-IT" dirty="0" err="1" smtClean="0"/>
              <a:t>dạng</a:t>
            </a:r>
            <a:r>
              <a:rPr lang="it-IT" dirty="0" smtClean="0"/>
              <a:t> </a:t>
            </a:r>
            <a:r>
              <a:rPr lang="it-IT" dirty="0" err="1" smtClean="0"/>
              <a:t>một</a:t>
            </a:r>
            <a:r>
              <a:rPr lang="it-IT" dirty="0" smtClean="0"/>
              <a:t> </a:t>
            </a:r>
            <a:r>
              <a:rPr lang="it-IT" dirty="0" smtClean="0"/>
              <a:t>LIFO.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: Do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9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59" y="320460"/>
            <a:ext cx="8229600" cy="59134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time[</a:t>
            </a:r>
            <a:r>
              <a:rPr lang="en-US" dirty="0">
                <a:solidFill>
                  <a:srgbClr val="00BF00"/>
                </a:solidFill>
              </a:rPr>
              <a:t>A</a:t>
            </a:r>
            <a:r>
              <a:rPr lang="en-US" dirty="0"/>
              <a:t>](a: =&gt; </a:t>
            </a:r>
            <a:r>
              <a:rPr lang="en-US" dirty="0">
                <a:solidFill>
                  <a:srgbClr val="00BF00"/>
                </a:solidFill>
              </a:rPr>
              <a:t>A</a:t>
            </a:r>
            <a:r>
              <a:rPr lang="en-US" dirty="0"/>
              <a:t>) = {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/>
              <a:t> </a:t>
            </a:r>
            <a:r>
              <a:rPr lang="en-US" dirty="0"/>
              <a:t>now = </a:t>
            </a:r>
            <a:r>
              <a:rPr lang="en-US" dirty="0" err="1"/>
              <a:t>System.nanoTime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result = a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/>
              <a:t> </a:t>
            </a:r>
            <a:r>
              <a:rPr lang="en-US" dirty="0"/>
              <a:t>micros = (</a:t>
            </a:r>
            <a:r>
              <a:rPr lang="en-US" dirty="0" err="1"/>
              <a:t>System.nanoTime</a:t>
            </a:r>
            <a:r>
              <a:rPr lang="en-US" dirty="0"/>
              <a:t> - now)/1000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"%d </a:t>
            </a:r>
            <a:r>
              <a:rPr lang="en-US" dirty="0" err="1">
                <a:solidFill>
                  <a:srgbClr val="FFFF00"/>
                </a:solidFill>
              </a:rPr>
              <a:t>microseconds"</a:t>
            </a:r>
            <a:r>
              <a:rPr lang="en-US" dirty="0" err="1"/>
              <a:t>.format</a:t>
            </a:r>
            <a:r>
              <a:rPr lang="en-US" dirty="0"/>
              <a:t>(micros))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result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"test </a:t>
            </a:r>
            <a:r>
              <a:rPr lang="en-US" dirty="0" err="1">
                <a:solidFill>
                  <a:srgbClr val="FFFF00"/>
                </a:solidFill>
              </a:rPr>
              <a:t>init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new array scan </a:t>
            </a:r>
            <a:r>
              <a:rPr lang="en-US" dirty="0">
                <a:solidFill>
                  <a:srgbClr val="FFFF00"/>
                </a:solidFill>
              </a:rPr>
              <a:t>all element"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time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arr</a:t>
            </a:r>
            <a:r>
              <a:rPr lang="en-US" dirty="0"/>
              <a:t>= </a:t>
            </a:r>
            <a:r>
              <a:rPr lang="en-US" dirty="0" err="1">
                <a:solidFill>
                  <a:srgbClr val="00BF00"/>
                </a:solidFill>
              </a:rPr>
              <a:t>Array</a:t>
            </a:r>
            <a:r>
              <a:rPr lang="en-US" dirty="0" err="1"/>
              <a:t>.range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10000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&lt;- 0 to arr.length-1) </a:t>
            </a:r>
            <a:r>
              <a:rPr lang="en-US" dirty="0">
                <a:solidFill>
                  <a:srgbClr val="FF0000"/>
                </a:solidFill>
              </a:rPr>
              <a:t>yield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 err="1"/>
              <a:t>println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9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"test </a:t>
            </a:r>
            <a:r>
              <a:rPr lang="en-US" dirty="0" err="1">
                <a:solidFill>
                  <a:srgbClr val="FFFF00"/>
                </a:solidFill>
              </a:rPr>
              <a:t>init</a:t>
            </a:r>
            <a:r>
              <a:rPr lang="en-US" dirty="0">
                <a:solidFill>
                  <a:srgbClr val="FFFF00"/>
                </a:solidFill>
              </a:rPr>
              <a:t> list and print all element"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time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/>
              <a:t> </a:t>
            </a:r>
            <a:r>
              <a:rPr lang="en-US" dirty="0" err="1"/>
              <a:t>lst</a:t>
            </a:r>
            <a:r>
              <a:rPr lang="en-US" dirty="0"/>
              <a:t>=  </a:t>
            </a:r>
            <a:r>
              <a:rPr lang="en-US" dirty="0" err="1">
                <a:solidFill>
                  <a:srgbClr val="00BF00"/>
                </a:solidFill>
              </a:rPr>
              <a:t>List</a:t>
            </a:r>
            <a:r>
              <a:rPr lang="en-US" dirty="0" err="1"/>
              <a:t>.range</a:t>
            </a:r>
            <a:r>
              <a:rPr lang="en-US" dirty="0"/>
              <a:t>(</a:t>
            </a:r>
            <a:r>
              <a:rPr lang="en-US" dirty="0">
                <a:solidFill>
                  <a:srgbClr val="3366FF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3366FF"/>
                </a:solidFill>
              </a:rPr>
              <a:t>10000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&lt;- 0 to lst.length-1) </a:t>
            </a:r>
            <a:r>
              <a:rPr lang="en-US" dirty="0">
                <a:solidFill>
                  <a:srgbClr val="FF0000"/>
                </a:solidFill>
              </a:rPr>
              <a:t>yield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 err="1"/>
              <a:t>println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0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Array </a:t>
            </a:r>
            <a:r>
              <a:rPr lang="en-US" dirty="0" err="1" smtClean="0"/>
              <a:t>và</a:t>
            </a:r>
            <a:r>
              <a:rPr lang="en-US" dirty="0" smtClean="0"/>
              <a:t> List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Array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List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Array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List.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4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120"/>
            <a:ext cx="8229600" cy="59710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time{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add(x: </a:t>
            </a:r>
            <a:r>
              <a:rPr lang="en-US" dirty="0">
                <a:solidFill>
                  <a:srgbClr val="008000"/>
                </a:solidFill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00BF00"/>
                </a:solidFill>
              </a:rPr>
              <a:t>Long</a:t>
            </a:r>
            <a:r>
              <a:rPr lang="en-US" dirty="0"/>
              <a:t>], y: </a:t>
            </a:r>
            <a:r>
              <a:rPr lang="en-US" dirty="0">
                <a:solidFill>
                  <a:srgbClr val="008000"/>
                </a:solidFill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00BF00"/>
                </a:solidFill>
              </a:rPr>
              <a:t>Long</a:t>
            </a:r>
            <a:r>
              <a:rPr lang="en-US" dirty="0"/>
              <a:t>], </a:t>
            </a:r>
            <a:r>
              <a:rPr lang="en-US" dirty="0" err="1"/>
              <a:t>agg</a:t>
            </a:r>
            <a:r>
              <a:rPr lang="en-US" dirty="0"/>
              <a:t>: </a:t>
            </a:r>
            <a:r>
              <a:rPr lang="en-US" dirty="0">
                <a:solidFill>
                  <a:srgbClr val="008000"/>
                </a:solidFill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00BF00"/>
                </a:solidFill>
              </a:rPr>
              <a:t>Long</a:t>
            </a:r>
            <a:r>
              <a:rPr lang="en-US" dirty="0"/>
              <a:t>]):</a:t>
            </a:r>
            <a:r>
              <a:rPr lang="en-US" dirty="0">
                <a:solidFill>
                  <a:srgbClr val="008000"/>
                </a:solidFill>
              </a:rPr>
              <a:t> List</a:t>
            </a:r>
            <a:r>
              <a:rPr lang="en-US" dirty="0"/>
              <a:t>[</a:t>
            </a:r>
            <a:r>
              <a:rPr lang="en-US" dirty="0">
                <a:solidFill>
                  <a:srgbClr val="00BF00"/>
                </a:solidFill>
              </a:rPr>
              <a:t>Long</a:t>
            </a:r>
            <a:r>
              <a:rPr lang="en-US" dirty="0"/>
              <a:t>] = x match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case</a:t>
            </a:r>
            <a:r>
              <a:rPr lang="en-US" dirty="0"/>
              <a:t> Nil =&gt; </a:t>
            </a:r>
            <a:r>
              <a:rPr lang="en-US" dirty="0" err="1"/>
              <a:t>agg.reverse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>
                <a:solidFill>
                  <a:srgbClr val="FF0000"/>
                </a:solidFill>
              </a:rPr>
              <a:t>case</a:t>
            </a:r>
            <a:r>
              <a:rPr lang="en-US" dirty="0"/>
              <a:t> x1 :: </a:t>
            </a:r>
            <a:r>
              <a:rPr lang="en-US" dirty="0" err="1"/>
              <a:t>xs</a:t>
            </a:r>
            <a:r>
              <a:rPr lang="en-US" dirty="0"/>
              <a:t> =&gt; y match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 </a:t>
            </a:r>
            <a:r>
              <a:rPr lang="en-US" dirty="0"/>
              <a:t>y1 :: </a:t>
            </a:r>
            <a:r>
              <a:rPr lang="en-US" dirty="0" err="1"/>
              <a:t>ys</a:t>
            </a:r>
            <a:r>
              <a:rPr lang="en-US" dirty="0"/>
              <a:t> =&gt; add(</a:t>
            </a:r>
            <a:r>
              <a:rPr lang="en-US" dirty="0" err="1"/>
              <a:t>xs</a:t>
            </a:r>
            <a:r>
              <a:rPr lang="en-US" dirty="0"/>
              <a:t>, </a:t>
            </a:r>
            <a:r>
              <a:rPr lang="en-US" dirty="0" err="1"/>
              <a:t>ys</a:t>
            </a:r>
            <a:r>
              <a:rPr lang="en-US" dirty="0"/>
              <a:t>,  x1 + y1 :: </a:t>
            </a:r>
            <a:r>
              <a:rPr lang="en-US" dirty="0" err="1" smtClean="0"/>
              <a:t>agg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add(List(</a:t>
            </a:r>
            <a:r>
              <a:rPr lang="en-US" dirty="0">
                <a:solidFill>
                  <a:srgbClr val="3366FF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3366FF"/>
                </a:solidFill>
              </a:rPr>
              <a:t>2</a:t>
            </a:r>
            <a:r>
              <a:rPr lang="en-US" dirty="0"/>
              <a:t>), List(</a:t>
            </a:r>
            <a:r>
              <a:rPr lang="en-US" dirty="0">
                <a:solidFill>
                  <a:srgbClr val="3366FF"/>
                </a:solidFill>
              </a:rPr>
              <a:t>3</a:t>
            </a:r>
            <a:r>
              <a:rPr lang="en-US" dirty="0"/>
              <a:t>,</a:t>
            </a:r>
            <a:r>
              <a:rPr lang="en-US" dirty="0">
                <a:solidFill>
                  <a:srgbClr val="3366FF"/>
                </a:solidFill>
              </a:rPr>
              <a:t>4</a:t>
            </a:r>
            <a:r>
              <a:rPr lang="en-US" dirty="0"/>
              <a:t>), </a:t>
            </a:r>
            <a:r>
              <a:rPr lang="en-US" dirty="0">
                <a:solidFill>
                  <a:srgbClr val="3366FF"/>
                </a:solidFill>
              </a:rPr>
              <a:t>Nil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time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add3(x: </a:t>
            </a:r>
            <a:r>
              <a:rPr lang="en-US" dirty="0">
                <a:solidFill>
                  <a:srgbClr val="008000"/>
                </a:solidFill>
              </a:rPr>
              <a:t>Array</a:t>
            </a:r>
            <a:r>
              <a:rPr lang="en-US" dirty="0"/>
              <a:t>[</a:t>
            </a:r>
            <a:r>
              <a:rPr lang="en-US" dirty="0">
                <a:solidFill>
                  <a:srgbClr val="00BF00"/>
                </a:solidFill>
              </a:rPr>
              <a:t>Long</a:t>
            </a:r>
            <a:r>
              <a:rPr lang="en-US" dirty="0"/>
              <a:t>], y: </a:t>
            </a:r>
            <a:r>
              <a:rPr lang="en-US" dirty="0">
                <a:solidFill>
                  <a:srgbClr val="008000"/>
                </a:solidFill>
              </a:rPr>
              <a:t>Array</a:t>
            </a:r>
            <a:r>
              <a:rPr lang="en-US" dirty="0"/>
              <a:t>[</a:t>
            </a:r>
            <a:r>
              <a:rPr lang="en-US" dirty="0">
                <a:solidFill>
                  <a:srgbClr val="00BF00"/>
                </a:solidFill>
              </a:rPr>
              <a:t>Long</a:t>
            </a:r>
            <a:r>
              <a:rPr lang="en-US" dirty="0"/>
              <a:t>], </a:t>
            </a:r>
            <a:r>
              <a:rPr lang="en-US" dirty="0" err="1"/>
              <a:t>agg</a:t>
            </a:r>
            <a:r>
              <a:rPr lang="en-US" dirty="0"/>
              <a:t>: </a:t>
            </a:r>
            <a:r>
              <a:rPr lang="en-US" dirty="0">
                <a:solidFill>
                  <a:srgbClr val="008000"/>
                </a:solidFill>
              </a:rPr>
              <a:t>Array</a:t>
            </a:r>
            <a:r>
              <a:rPr lang="en-US" dirty="0"/>
              <a:t>[</a:t>
            </a:r>
            <a:r>
              <a:rPr lang="en-US" dirty="0">
                <a:solidFill>
                  <a:srgbClr val="00BF00"/>
                </a:solidFill>
              </a:rPr>
              <a:t>Long</a:t>
            </a:r>
            <a:r>
              <a:rPr lang="en-US" dirty="0"/>
              <a:t>],</a:t>
            </a:r>
            <a:r>
              <a:rPr lang="en-US" dirty="0" err="1"/>
              <a:t>i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008000"/>
                </a:solidFill>
              </a:rPr>
              <a:t>Array</a:t>
            </a:r>
            <a:r>
              <a:rPr lang="en-US" dirty="0"/>
              <a:t>[</a:t>
            </a:r>
            <a:r>
              <a:rPr lang="en-US" dirty="0">
                <a:solidFill>
                  <a:srgbClr val="00BF00"/>
                </a:solidFill>
              </a:rPr>
              <a:t>Long</a:t>
            </a:r>
            <a:r>
              <a:rPr lang="en-US" dirty="0"/>
              <a:t>] =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== </a:t>
            </a:r>
            <a:r>
              <a:rPr lang="en-US" dirty="0" err="1"/>
              <a:t>x.length</a:t>
            </a:r>
            <a:r>
              <a:rPr lang="en-US" dirty="0"/>
              <a:t>) </a:t>
            </a:r>
            <a:r>
              <a:rPr lang="en-US" dirty="0" err="1"/>
              <a:t>agg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else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/>
              <a:t>agg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x(</a:t>
            </a:r>
            <a:r>
              <a:rPr lang="en-US" dirty="0" err="1"/>
              <a:t>i</a:t>
            </a:r>
            <a:r>
              <a:rPr lang="en-US" dirty="0"/>
              <a:t>) + y(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add3</a:t>
            </a:r>
            <a:r>
              <a:rPr lang="en-US" dirty="0"/>
              <a:t>(x, y, </a:t>
            </a:r>
            <a:r>
              <a:rPr lang="en-US" dirty="0" err="1"/>
              <a:t>agg</a:t>
            </a:r>
            <a:r>
              <a:rPr lang="en-US" dirty="0"/>
              <a:t>, i+1)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add3</a:t>
            </a:r>
            <a:r>
              <a:rPr lang="en-US" dirty="0"/>
              <a:t>(Array(</a:t>
            </a:r>
            <a:r>
              <a:rPr lang="en-US" dirty="0">
                <a:solidFill>
                  <a:srgbClr val="3366FF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3366FF"/>
                </a:solidFill>
              </a:rPr>
              <a:t>2</a:t>
            </a:r>
            <a:r>
              <a:rPr lang="en-US" dirty="0"/>
              <a:t>), Array(</a:t>
            </a:r>
            <a:r>
              <a:rPr lang="en-US" dirty="0">
                <a:solidFill>
                  <a:srgbClr val="3366FF"/>
                </a:solidFill>
              </a:rPr>
              <a:t>3</a:t>
            </a:r>
            <a:r>
              <a:rPr lang="en-US" dirty="0"/>
              <a:t>,</a:t>
            </a:r>
            <a:r>
              <a:rPr lang="en-US" dirty="0">
                <a:solidFill>
                  <a:srgbClr val="3366FF"/>
                </a:solidFill>
              </a:rPr>
              <a:t>4</a:t>
            </a:r>
            <a:r>
              <a:rPr lang="en-US" dirty="0"/>
              <a:t>), new Array(</a:t>
            </a:r>
            <a:r>
              <a:rPr lang="en-US" dirty="0">
                <a:solidFill>
                  <a:srgbClr val="3366FF"/>
                </a:solidFill>
              </a:rPr>
              <a:t>2</a:t>
            </a:r>
            <a:r>
              <a:rPr lang="en-US" dirty="0"/>
              <a:t>), </a:t>
            </a:r>
            <a:r>
              <a:rPr lang="en-US" dirty="0">
                <a:solidFill>
                  <a:srgbClr val="3366FF"/>
                </a:solidFill>
              </a:rPr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687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Tuy</a:t>
            </a:r>
            <a:r>
              <a:rPr lang="en-US" dirty="0" smtClean="0"/>
              <a:t> Array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1 Array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1 Array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List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hay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List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List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9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("test </a:t>
            </a:r>
            <a:r>
              <a:rPr lang="en-US" dirty="0" smtClean="0"/>
              <a:t>drop </a:t>
            </a:r>
            <a:r>
              <a:rPr lang="en-US" dirty="0" smtClean="0"/>
              <a:t>all element </a:t>
            </a:r>
            <a:r>
              <a:rPr lang="en-US" dirty="0" smtClean="0"/>
              <a:t>array</a:t>
            </a:r>
            <a:r>
              <a:rPr lang="en-US" dirty="0" smtClean="0"/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time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/>
              <a:t> </a:t>
            </a:r>
            <a:r>
              <a:rPr lang="en-US" dirty="0" err="1"/>
              <a:t>arr</a:t>
            </a:r>
            <a:r>
              <a:rPr lang="en-US" dirty="0"/>
              <a:t>= </a:t>
            </a:r>
            <a:r>
              <a:rPr lang="en-US" dirty="0" err="1"/>
              <a:t>Array.range</a:t>
            </a:r>
            <a:r>
              <a:rPr lang="en-US" dirty="0"/>
              <a:t>(1, 10000)</a:t>
            </a:r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&lt;- 0 to arr.length-1) yield(</a:t>
            </a:r>
            <a:r>
              <a:rPr lang="en-US" dirty="0" err="1"/>
              <a:t>arr.drop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println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. </a:t>
            </a:r>
            <a:r>
              <a:rPr lang="en-US" dirty="0" err="1"/>
              <a:t>java.lang.OutOfMemoryError</a:t>
            </a:r>
            <a:r>
              <a:rPr lang="en-US" dirty="0"/>
              <a:t>: GC overhead limit exceeded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println</a:t>
            </a:r>
            <a:r>
              <a:rPr lang="en-US" dirty="0"/>
              <a:t>("test </a:t>
            </a:r>
            <a:r>
              <a:rPr lang="en-US" dirty="0" smtClean="0"/>
              <a:t>drop </a:t>
            </a:r>
            <a:r>
              <a:rPr lang="en-US" dirty="0" smtClean="0"/>
              <a:t>all element </a:t>
            </a:r>
            <a:r>
              <a:rPr lang="en-US" dirty="0" smtClean="0"/>
              <a:t>list</a:t>
            </a:r>
            <a:r>
              <a:rPr lang="en-US" dirty="0" smtClean="0"/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time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/>
              <a:t> </a:t>
            </a:r>
            <a:r>
              <a:rPr lang="en-US" dirty="0" err="1"/>
              <a:t>lst</a:t>
            </a:r>
            <a:r>
              <a:rPr lang="en-US" dirty="0"/>
              <a:t>=  </a:t>
            </a:r>
            <a:r>
              <a:rPr lang="en-US" dirty="0" err="1"/>
              <a:t>List.range</a:t>
            </a:r>
            <a:r>
              <a:rPr lang="en-US" dirty="0"/>
              <a:t>(1, 10000)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&lt;- 0 to lst.length-1) yield(</a:t>
            </a:r>
            <a:r>
              <a:rPr lang="en-US" dirty="0" err="1"/>
              <a:t>lst.drop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5457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159</TotalTime>
  <Words>440</Words>
  <Application>Microsoft Macintosh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Array VS List</vt:lpstr>
      <vt:lpstr>PowerPoint Presentation</vt:lpstr>
      <vt:lpstr>Array VS List</vt:lpstr>
      <vt:lpstr>Array VS List</vt:lpstr>
      <vt:lpstr>PowerPoint Presentation</vt:lpstr>
      <vt:lpstr>Array VS List</vt:lpstr>
      <vt:lpstr>Array VS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VS List</dc:title>
  <dc:creator>a a</dc:creator>
  <cp:lastModifiedBy>a a</cp:lastModifiedBy>
  <cp:revision>7</cp:revision>
  <dcterms:created xsi:type="dcterms:W3CDTF">2014-05-14T04:38:15Z</dcterms:created>
  <dcterms:modified xsi:type="dcterms:W3CDTF">2014-05-14T07:17:42Z</dcterms:modified>
</cp:coreProperties>
</file>