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30" y="205195"/>
            <a:ext cx="7772400" cy="1470025"/>
          </a:xfrm>
        </p:spPr>
        <p:txBody>
          <a:bodyPr/>
          <a:lstStyle/>
          <a:p>
            <a:r>
              <a:rPr lang="hr-HR" dirty="0" smtClean="0"/>
              <a:t>Đ</a:t>
            </a:r>
            <a:r>
              <a:rPr lang="hr-HR" dirty="0" smtClean="0"/>
              <a:t>ếm </a:t>
            </a:r>
            <a:r>
              <a:rPr lang="hr-HR" dirty="0"/>
              <a:t>tần suất xuất hiện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886" y="1515750"/>
            <a:ext cx="7577344" cy="461894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>
              <a:solidFill>
                <a:srgbClr val="F92760"/>
              </a:solidFill>
              <a:latin typeface="Menlo"/>
              <a:ea typeface="ＭＳ 明朝"/>
            </a:endParaRPr>
          </a:p>
          <a:p>
            <a:pPr algn="just"/>
            <a:r>
              <a:rPr lang="en-US" dirty="0" smtClean="0"/>
              <a:t>Theo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quả.Vì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file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	+ file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+ file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+ file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9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57200" y="286764"/>
            <a:ext cx="8229600" cy="5839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latin typeface="Menlo"/>
                <a:ea typeface="ＭＳ 明朝"/>
              </a:rPr>
              <a:t>Code main:</a:t>
            </a:r>
          </a:p>
          <a:p>
            <a:pPr marL="0" indent="0" algn="l">
              <a:buNone/>
            </a:pPr>
            <a:endParaRPr lang="en-US" dirty="0" smtClean="0">
              <a:latin typeface="Menlo"/>
              <a:ea typeface="ＭＳ 明朝"/>
            </a:endParaRPr>
          </a:p>
          <a:p>
            <a:r>
              <a:rPr lang="en-US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</a:rPr>
              <a:t>main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args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</a:rPr>
              <a:t>Array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[</a:t>
            </a:r>
            <a:r>
              <a:rPr lang="en-US" dirty="0">
                <a:solidFill>
                  <a:srgbClr val="4E807D"/>
                </a:solidFill>
                <a:latin typeface="Menlo"/>
                <a:ea typeface="ＭＳ 明朝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])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</a:rPr>
              <a:t>init</a:t>
            </a:r>
            <a:r>
              <a:rPr lang="en-US" i="1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i="1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i="1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</a:rPr>
              <a:t>readFileByScala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args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Menlo"/>
                <a:ea typeface="ＭＳ 明朝"/>
              </a:rPr>
              <a:t>writeToFile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args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/>
              <a:t>Hàm</a:t>
            </a:r>
            <a:r>
              <a:rPr lang="en-US" dirty="0"/>
              <a:t> main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48"/>
            <a:ext cx="8229600" cy="5941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A6E22D"/>
                </a:solidFill>
                <a:latin typeface="Menlo"/>
                <a:ea typeface="ＭＳ 明朝"/>
              </a:rPr>
              <a:t>init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(){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</a:t>
            </a:r>
            <a:r>
              <a:rPr lang="en-US" i="1" dirty="0" err="1">
                <a:solidFill>
                  <a:srgbClr val="E6DB74"/>
                </a:solidFill>
                <a:latin typeface="Menlo"/>
                <a:ea typeface="ＭＳ 明朝"/>
              </a:rPr>
              <a:t>ignore.conf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</a:t>
            </a:r>
            <a:b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</a:b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bufferSource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</a:rPr>
              <a:t>Source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</a:rPr>
              <a:t>fromFile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for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line &lt;-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bufferSource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getLines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 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ignore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+= 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line.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toString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Menlo"/>
                <a:ea typeface="ＭＳ 明朝"/>
              </a:rPr>
              <a:t>V</a:t>
            </a:r>
            <a:r>
              <a:rPr lang="en-US" dirty="0" err="1" smtClean="0">
                <a:latin typeface="Menlo"/>
                <a:ea typeface="ＭＳ 明朝"/>
              </a:rPr>
              <a:t>à</a:t>
            </a:r>
            <a:r>
              <a:rPr lang="en-US" dirty="0" smtClean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hàm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khởi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tạo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danh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sách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các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từ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bỏ</a:t>
            </a:r>
            <a:r>
              <a:rPr lang="en-US" dirty="0">
                <a:latin typeface="Menlo"/>
                <a:ea typeface="ＭＳ 明朝"/>
              </a:rPr>
              <a:t> qua </a:t>
            </a:r>
            <a:r>
              <a:rPr lang="en-US" dirty="0" err="1">
                <a:latin typeface="Menlo"/>
                <a:ea typeface="ＭＳ 明朝"/>
              </a:rPr>
              <a:t>đã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được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lưu</a:t>
            </a:r>
            <a:r>
              <a:rPr lang="en-US" dirty="0">
                <a:latin typeface="Menlo"/>
                <a:ea typeface="ＭＳ 明朝"/>
              </a:rPr>
              <a:t> </a:t>
            </a:r>
            <a:r>
              <a:rPr lang="en-US" dirty="0" err="1">
                <a:latin typeface="Menlo"/>
                <a:ea typeface="ＭＳ 明朝"/>
              </a:rPr>
              <a:t>trong</a:t>
            </a:r>
            <a:r>
              <a:rPr lang="en-US" dirty="0">
                <a:latin typeface="Menlo"/>
                <a:ea typeface="ＭＳ 明朝"/>
              </a:rPr>
              <a:t> file </a:t>
            </a:r>
            <a:r>
              <a:rPr lang="en-US" dirty="0" err="1">
                <a:latin typeface="Menlo"/>
                <a:ea typeface="ＭＳ 明朝"/>
              </a:rPr>
              <a:t>ignore.conf</a:t>
            </a:r>
            <a:endParaRPr lang="en-US" dirty="0">
              <a:latin typeface="Menlo"/>
              <a:ea typeface="ＭＳ 明朝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counts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mutable.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Map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empty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[</a:t>
            </a:r>
            <a:r>
              <a:rPr lang="en-US" dirty="0">
                <a:solidFill>
                  <a:srgbClr val="4E807D"/>
                </a:solidFill>
                <a:latin typeface="Menlo"/>
                <a:ea typeface="ＭＳ 明朝"/>
                <a:cs typeface="Menlo"/>
              </a:rPr>
              <a:t>String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 </a:t>
            </a:r>
            <a:r>
              <a:rPr lang="en-US" dirty="0" err="1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Int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]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var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map 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 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immutable.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ListMap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empty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[</a:t>
            </a:r>
            <a:r>
              <a:rPr lang="en-US" dirty="0">
                <a:solidFill>
                  <a:srgbClr val="4E807D"/>
                </a:solidFill>
                <a:latin typeface="Menlo"/>
                <a:ea typeface="ＭＳ 明朝"/>
                <a:cs typeface="Menlo"/>
              </a:rPr>
              <a:t>String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 </a:t>
            </a:r>
            <a:r>
              <a:rPr lang="en-US" dirty="0" err="1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Int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]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ignore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mutable.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Set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empty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[</a:t>
            </a:r>
            <a:r>
              <a:rPr lang="en-US" dirty="0">
                <a:solidFill>
                  <a:srgbClr val="4E807D"/>
                </a:solidFill>
                <a:latin typeface="Menlo"/>
                <a:ea typeface="ＭＳ 明朝"/>
                <a:cs typeface="Menlo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]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3 collection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A6E22D"/>
                </a:solidFill>
                <a:latin typeface="Menlo"/>
                <a:ea typeface="ＭＳ 明朝"/>
              </a:rPr>
              <a:t>readFileByScala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filename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:</a:t>
            </a:r>
            <a:r>
              <a:rPr lang="en-US" dirty="0" err="1">
                <a:solidFill>
                  <a:srgbClr val="4E807D"/>
                </a:solidFill>
                <a:latin typeface="Menlo"/>
                <a:ea typeface="ＭＳ 明朝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filename</a:t>
            </a:r>
            <a:b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bufferSource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</a:rPr>
              <a:t>Source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</a:rPr>
              <a:t>fromFile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for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line &lt;-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bufferSource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getLines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</a:rPr>
              <a:t>countWords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line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map 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= </a:t>
            </a:r>
            <a:r>
              <a:rPr lang="en-US" dirty="0" err="1" smtClean="0">
                <a:solidFill>
                  <a:srgbClr val="A6E22A"/>
                </a:solidFill>
                <a:latin typeface="Menlo"/>
                <a:ea typeface="ＭＳ 明朝"/>
              </a:rPr>
              <a:t>ListMap</a:t>
            </a:r>
            <a:r>
              <a:rPr lang="en-US" dirty="0" err="1" smtClean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i="1" dirty="0" err="1" smtClean="0">
                <a:solidFill>
                  <a:srgbClr val="FFFFFF"/>
                </a:solidFill>
                <a:latin typeface="Menlo"/>
                <a:ea typeface="ＭＳ 明朝"/>
              </a:rPr>
              <a:t>empty</a:t>
            </a:r>
            <a:r>
              <a:rPr lang="en-US" i="1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++ 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	</a:t>
            </a:r>
            <a:r>
              <a:rPr lang="en-US" i="1" dirty="0" err="1" smtClean="0">
                <a:solidFill>
                  <a:srgbClr val="9876AA"/>
                </a:solidFill>
                <a:latin typeface="Menlo"/>
                <a:ea typeface="ＭＳ 明朝"/>
              </a:rPr>
              <a:t>counts</a:t>
            </a:r>
            <a:r>
              <a:rPr lang="en-US" dirty="0" err="1" smtClean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toIndexedSeq</a:t>
            </a:r>
            <a:r>
              <a:rPr lang="en-US" dirty="0" err="1" smtClean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sortBy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kv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=&gt;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kv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_2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, </a:t>
            </a:r>
            <a:r>
              <a:rPr lang="en-US" dirty="0" smtClean="0">
                <a:solidFill>
                  <a:srgbClr val="CC7832"/>
                </a:solidFill>
                <a:latin typeface="Menlo"/>
                <a:ea typeface="ＭＳ 明朝"/>
              </a:rPr>
              <a:t>	</a:t>
            </a:r>
            <a:r>
              <a:rPr lang="en-US" dirty="0" smtClean="0">
                <a:solidFill>
                  <a:srgbClr val="FD9720"/>
                </a:solidFill>
                <a:latin typeface="Menlo"/>
                <a:ea typeface="ＭＳ 明朝"/>
              </a:rPr>
              <a:t>kv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_1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map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--=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ignore</a:t>
            </a:r>
            <a:b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</a:b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bufferSource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close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endParaRPr lang="en-US" dirty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countWords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A6E22D"/>
                </a:solidFill>
                <a:latin typeface="Menlo"/>
                <a:ea typeface="ＭＳ 明朝"/>
              </a:rPr>
              <a:t>writeToFile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filename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:</a:t>
            </a:r>
            <a:r>
              <a:rPr lang="en-US" dirty="0" err="1">
                <a:solidFill>
                  <a:srgbClr val="4E807D"/>
                </a:solidFill>
                <a:latin typeface="Menlo"/>
                <a:ea typeface="ＭＳ 明朝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filename</a:t>
            </a:r>
            <a:b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pw =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BufferedWriter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FileWriter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fileName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</a:rPr>
              <a:t>map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keys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{ 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i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=&gt;</a:t>
            </a:r>
            <a:b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pw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write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i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pw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write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":"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pw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write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""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counts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i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pw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write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\n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pw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close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Hàm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ghi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dữ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liệu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ra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A6E22D"/>
                </a:solidFill>
                <a:latin typeface="Menlo"/>
                <a:ea typeface="ＭＳ 明朝"/>
              </a:rPr>
              <a:t>countWords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</a:rPr>
              <a:t>text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dirty="0">
                <a:solidFill>
                  <a:srgbClr val="4E807D"/>
                </a:solidFill>
                <a:latin typeface="Menlo"/>
                <a:ea typeface="ＭＳ 明朝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 =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for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rawWord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 &lt;- 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</a:rPr>
              <a:t>text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split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"[!,.()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\\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“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\"\\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]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\\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[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\\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s+]+"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pattern =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Regex(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</a:rPr>
              <a:t>"[a-z'’]*"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word = (pattern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findAllIn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rawWord.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toLowerCase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mkString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 </a:t>
            </a:r>
            <a:r>
              <a:rPr lang="en-US" dirty="0">
                <a:solidFill>
                  <a:srgbClr val="808080"/>
                </a:solidFill>
                <a:latin typeface="Menlo"/>
                <a:ea typeface="ＭＳ 明朝"/>
              </a:rPr>
              <a:t>// </a:t>
            </a:r>
            <a:r>
              <a:rPr lang="en-US" dirty="0" err="1">
                <a:solidFill>
                  <a:srgbClr val="80808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808080"/>
                </a:solidFill>
                <a:latin typeface="Menlo"/>
                <a:ea typeface="ＭＳ 明朝"/>
              </a:rPr>
              <a:t> word = </a:t>
            </a:r>
            <a:r>
              <a:rPr lang="en-US" dirty="0" err="1">
                <a:solidFill>
                  <a:srgbClr val="808080"/>
                </a:solidFill>
                <a:latin typeface="Menlo"/>
                <a:ea typeface="ＭＳ 明朝"/>
              </a:rPr>
              <a:t>rawWord.toLowerCase</a:t>
            </a:r>
            <a:r>
              <a:rPr lang="en-US" dirty="0">
                <a:solidFill>
                  <a:srgbClr val="808080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808080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808080"/>
                </a:solidFill>
                <a:latin typeface="Menlo"/>
                <a:ea typeface="ＭＳ 明朝"/>
              </a:rPr>
              <a:t> 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if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word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length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&gt;=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2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oldCount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=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if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</a:rPr>
              <a:t>counts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contains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(word))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counts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(word)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else 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0</a:t>
            </a:r>
            <a:b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  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counts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+= (word -&gt; (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oldCount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</a:rPr>
              <a:t>+ 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  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  <a:t>counts</a:t>
            </a:r>
            <a:br>
              <a:rPr lang="en-US" i="1" dirty="0">
                <a:solidFill>
                  <a:srgbClr val="9876AA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/>
              <a:ea typeface="ＭＳ 明朝"/>
            </a:endParaRPr>
          </a:p>
          <a:p>
            <a:r>
              <a:rPr lang="en-US" dirty="0" smtClean="0"/>
              <a:t>//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081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</TotalTime>
  <Words>116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Đếm tần suất xuất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Đếm tần suất xuất hiện</dc:title>
  <dc:creator>a a</dc:creator>
  <cp:lastModifiedBy>a a</cp:lastModifiedBy>
  <cp:revision>3</cp:revision>
  <dcterms:created xsi:type="dcterms:W3CDTF">2014-05-20T04:29:14Z</dcterms:created>
  <dcterms:modified xsi:type="dcterms:W3CDTF">2014-05-20T05:22:40Z</dcterms:modified>
</cp:coreProperties>
</file>