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355"/>
            <a:ext cx="7772400" cy="939523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217" y="1404122"/>
            <a:ext cx="7497983" cy="489377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     value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Array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Array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7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value = </a:t>
            </a:r>
            <a:r>
              <a:rPr lang="en-US" dirty="0">
                <a:solidFill>
                  <a:schemeClr val="bg2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 smtClean="0"/>
              <a:t>	       value </a:t>
            </a:r>
            <a:r>
              <a:rPr lang="en-US" dirty="0"/>
              <a:t>= </a:t>
            </a:r>
            <a:r>
              <a:rPr lang="en-US" dirty="0">
                <a:solidFill>
                  <a:srgbClr val="1F497D"/>
                </a:solidFill>
              </a:rPr>
              <a:t>6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//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value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61355"/>
            <a:ext cx="7772400" cy="9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value=</a:t>
            </a:r>
            <a:r>
              <a:rPr lang="en-US" dirty="0" smtClean="0">
                <a:solidFill>
                  <a:schemeClr val="bg2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     value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//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61355"/>
            <a:ext cx="7772400" cy="9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def.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/>
              <a:t>x2 = (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/>
              <a:t>) =&gt; {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"demo </a:t>
            </a:r>
            <a:r>
              <a:rPr lang="en-US" dirty="0" smtClean="0">
                <a:solidFill>
                  <a:srgbClr val="FFFF00"/>
                </a:solidFill>
              </a:rPr>
              <a:t>function with </a:t>
            </a:r>
            <a:r>
              <a:rPr lang="en-US" dirty="0" err="1">
                <a:solidFill>
                  <a:srgbClr val="FFFF00"/>
                </a:solidFill>
              </a:rPr>
              <a:t>val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*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61355"/>
            <a:ext cx="7772400" cy="9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2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x3 = (</a:t>
            </a:r>
            <a:r>
              <a:rPr lang="en-US" dirty="0" err="1"/>
              <a:t>i</a:t>
            </a:r>
            <a:r>
              <a:rPr lang="en-US" dirty="0"/>
              <a:t> :</a:t>
            </a:r>
            <a:r>
              <a:rPr lang="en-US" dirty="0">
                <a:solidFill>
                  <a:srgbClr val="00C800"/>
                </a:solidFill>
              </a:rPr>
              <a:t> </a:t>
            </a:r>
            <a:r>
              <a:rPr lang="en-US" dirty="0" err="1">
                <a:solidFill>
                  <a:srgbClr val="00C800"/>
                </a:solidFill>
              </a:rPr>
              <a:t>Int</a:t>
            </a:r>
            <a:r>
              <a:rPr lang="en-US" dirty="0"/>
              <a:t>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"demo function with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* 3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/>
              <a:t> x4 = (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 err="1">
                <a:solidFill>
                  <a:srgbClr val="00C800"/>
                </a:solidFill>
              </a:rPr>
              <a:t>Int</a:t>
            </a:r>
            <a:r>
              <a:rPr lang="en-US" dirty="0"/>
              <a:t>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"demo </a:t>
            </a:r>
            <a:r>
              <a:rPr lang="en-US" dirty="0" smtClean="0">
                <a:solidFill>
                  <a:srgbClr val="FFFF00"/>
                </a:solidFill>
              </a:rPr>
              <a:t>function </a:t>
            </a:r>
            <a:r>
              <a:rPr lang="en-US" dirty="0">
                <a:solidFill>
                  <a:srgbClr val="FFFF00"/>
                </a:solidFill>
              </a:rPr>
              <a:t>with </a:t>
            </a:r>
            <a:r>
              <a:rPr lang="en-US" dirty="0" err="1">
                <a:solidFill>
                  <a:srgbClr val="FFFF00"/>
                </a:solidFill>
              </a:rPr>
              <a:t>def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* 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- x2</a:t>
            </a:r>
            <a:r>
              <a:rPr lang="en-US" dirty="0"/>
              <a:t>(2</a:t>
            </a:r>
            <a:r>
              <a:rPr lang="en-US" dirty="0" smtClean="0"/>
              <a:t>) //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x3</a:t>
            </a:r>
            <a:r>
              <a:rPr lang="en-US" dirty="0"/>
              <a:t>(2</a:t>
            </a:r>
            <a:r>
              <a:rPr lang="en-US" dirty="0" smtClean="0"/>
              <a:t>) //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x4</a:t>
            </a:r>
            <a:r>
              <a:rPr lang="en-US" dirty="0"/>
              <a:t>(2</a:t>
            </a:r>
            <a:r>
              <a:rPr lang="en-US" dirty="0" smtClean="0"/>
              <a:t>) //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</a:t>
            </a:r>
          </a:p>
          <a:p>
            <a:pPr marL="0" indent="0">
              <a:buNone/>
            </a:pPr>
            <a:r>
              <a:rPr lang="en-US" dirty="0" err="1" smtClean="0"/>
              <a:t>Nhìn</a:t>
            </a:r>
            <a:r>
              <a:rPr lang="en-US" dirty="0" smtClean="0"/>
              <a:t> qua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8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x3 </a:t>
            </a:r>
            <a:r>
              <a:rPr lang="en-US" dirty="0"/>
              <a:t>= (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 err="1">
                <a:solidFill>
                  <a:srgbClr val="00C800"/>
                </a:solidFill>
              </a:rPr>
              <a:t>Int</a:t>
            </a:r>
            <a:r>
              <a:rPr lang="en-US" dirty="0"/>
              <a:t>) =&gt; {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"demo function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/>
              <a:t>i</a:t>
            </a:r>
            <a:r>
              <a:rPr lang="en-US" dirty="0"/>
              <a:t> * 5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x3</a:t>
            </a:r>
            <a:r>
              <a:rPr lang="en-US" dirty="0"/>
              <a:t>(2</a:t>
            </a:r>
            <a:r>
              <a:rPr lang="en-US" dirty="0" smtClean="0"/>
              <a:t>) //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10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6 </a:t>
            </a:r>
            <a:r>
              <a:rPr lang="en-US" dirty="0" err="1" smtClean="0"/>
              <a:t>nữa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4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def.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0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test: () =&gt; </a:t>
            </a:r>
            <a:r>
              <a:rPr lang="en-US" dirty="0" err="1">
                <a:solidFill>
                  <a:srgbClr val="00C800"/>
                </a:solidFill>
              </a:rPr>
              <a:t>Int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 = </a:t>
            </a:r>
            <a:r>
              <a:rPr lang="en-US" dirty="0" err="1"/>
              <a:t>util.Random.nextInt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</a:t>
            </a:r>
            <a:r>
              <a:rPr lang="en-US" dirty="0"/>
              <a:t>() =&gt; r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test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test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test1: () =&gt; </a:t>
            </a:r>
            <a:r>
              <a:rPr lang="en-US" dirty="0" err="1">
                <a:solidFill>
                  <a:srgbClr val="00C800"/>
                </a:solidFill>
              </a:rPr>
              <a:t>Int</a:t>
            </a:r>
            <a:r>
              <a:rPr lang="en-US" dirty="0">
                <a:solidFill>
                  <a:srgbClr val="00C800"/>
                </a:solidFill>
              </a:rPr>
              <a:t>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/>
              <a:t>r = </a:t>
            </a:r>
            <a:r>
              <a:rPr lang="en-US" dirty="0" err="1"/>
              <a:t>util.Random.nextInt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dirty="0"/>
              <a:t>) =&gt; r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test1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test1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130439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102</TotalTime>
  <Words>404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So sánh val, var và def</vt:lpstr>
      <vt:lpstr>PowerPoint Presentation</vt:lpstr>
      <vt:lpstr>PowerPoint Presentation</vt:lpstr>
      <vt:lpstr>PowerPoint Presentation</vt:lpstr>
      <vt:lpstr>So sánh val, var và def </vt:lpstr>
      <vt:lpstr>So sánh val, var và def </vt:lpstr>
      <vt:lpstr>So sánh val, var và def </vt:lpstr>
      <vt:lpstr>So sánh val, var và def </vt:lpstr>
      <vt:lpstr>So sánh val, var và def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val, var và def</dc:title>
  <dc:creator>a a</dc:creator>
  <cp:lastModifiedBy>a a</cp:lastModifiedBy>
  <cp:revision>10</cp:revision>
  <dcterms:created xsi:type="dcterms:W3CDTF">2014-05-14T01:57:27Z</dcterms:created>
  <dcterms:modified xsi:type="dcterms:W3CDTF">2014-05-14T03:44:42Z</dcterms:modified>
</cp:coreProperties>
</file>