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1" r:id="rId6"/>
    <p:sldId id="259" r:id="rId7"/>
    <p:sldId id="260" r:id="rId8"/>
    <p:sldId id="277" r:id="rId9"/>
    <p:sldId id="264" r:id="rId10"/>
    <p:sldId id="265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326563" cy="3629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039" y="3863171"/>
            <a:ext cx="17173921" cy="323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16168" y="4047102"/>
            <a:ext cx="2671444" cy="43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F5FA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hideware.com.br" TargetMode="External"/><Relationship Id="rId2" Type="http://schemas.openxmlformats.org/officeDocument/2006/relationships/hyperlink" Target="http://www.hideware.com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524" y="4311016"/>
            <a:ext cx="9257397" cy="2200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250" b="1" spc="-81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HIDEWARE</a:t>
            </a:r>
            <a:endParaRPr sz="1425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603" y="7027494"/>
            <a:ext cx="4960620" cy="191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3600" spc="5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Comece </a:t>
            </a:r>
            <a:r>
              <a:rPr sz="3600" spc="-1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onde </a:t>
            </a:r>
            <a:r>
              <a:rPr sz="3600" spc="-2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você</a:t>
            </a:r>
            <a:r>
              <a:rPr sz="3600" spc="-44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10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está. 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Use </a:t>
            </a:r>
            <a:r>
              <a:rPr sz="3600" spc="4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que </a:t>
            </a:r>
            <a:r>
              <a:rPr sz="3600" spc="-2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você</a:t>
            </a:r>
            <a:r>
              <a:rPr sz="3600" spc="-459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22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tem.</a:t>
            </a:r>
            <a:endParaRPr sz="3600" dirty="0">
              <a:latin typeface="Glacial Indifference" pitchFamily="50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600" spc="7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Faça </a:t>
            </a:r>
            <a:r>
              <a:rPr sz="3600" spc="4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o </a:t>
            </a:r>
            <a:r>
              <a:rPr sz="3600" spc="-35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que</a:t>
            </a:r>
            <a:r>
              <a:rPr sz="3600" spc="-484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 </a:t>
            </a:r>
            <a:r>
              <a:rPr sz="3600" spc="-120" dirty="0">
                <a:solidFill>
                  <a:srgbClr val="5CCAD0"/>
                </a:solidFill>
                <a:latin typeface="Glacial Indifference" pitchFamily="50" charset="0"/>
                <a:cs typeface="Trebuchet MS"/>
              </a:rPr>
              <a:t>puder.</a:t>
            </a:r>
            <a:endParaRPr sz="36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4"/>
                </a:moveTo>
                <a:lnTo>
                  <a:pt x="0" y="2913865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4"/>
                </a:lnTo>
                <a:close/>
              </a:path>
              <a:path w="3893185" h="3775710">
                <a:moveTo>
                  <a:pt x="248096" y="3161961"/>
                </a:moveTo>
                <a:lnTo>
                  <a:pt x="165397" y="3079262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1"/>
                </a:lnTo>
                <a:close/>
              </a:path>
              <a:path w="3893185" h="3775710">
                <a:moveTo>
                  <a:pt x="413493" y="3327359"/>
                </a:moveTo>
                <a:lnTo>
                  <a:pt x="330794" y="3244660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59"/>
                </a:lnTo>
                <a:close/>
              </a:path>
              <a:path w="3893185" h="3775710">
                <a:moveTo>
                  <a:pt x="578891" y="3492756"/>
                </a:moveTo>
                <a:lnTo>
                  <a:pt x="496192" y="3410057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6"/>
                </a:lnTo>
                <a:close/>
              </a:path>
              <a:path w="3893185" h="3775710">
                <a:moveTo>
                  <a:pt x="745739" y="3659604"/>
                </a:moveTo>
                <a:lnTo>
                  <a:pt x="663040" y="3576906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4"/>
                </a:lnTo>
                <a:close/>
              </a:path>
              <a:path w="3893185" h="3775710">
                <a:moveTo>
                  <a:pt x="911137" y="3726344"/>
                </a:moveTo>
                <a:lnTo>
                  <a:pt x="861808" y="3775673"/>
                </a:lnTo>
                <a:lnTo>
                  <a:pt x="828438" y="3742303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4"/>
                </a:lnTo>
                <a:close/>
              </a:path>
              <a:path w="3893185" h="3775710">
                <a:moveTo>
                  <a:pt x="1076534" y="3560946"/>
                </a:moveTo>
                <a:lnTo>
                  <a:pt x="993835" y="3643645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6"/>
                </a:lnTo>
                <a:close/>
              </a:path>
              <a:path w="3893185" h="3775710">
                <a:moveTo>
                  <a:pt x="1241931" y="3395549"/>
                </a:moveTo>
                <a:lnTo>
                  <a:pt x="1159233" y="3478247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49"/>
                </a:lnTo>
                <a:close/>
              </a:path>
              <a:path w="3893185" h="3775710">
                <a:moveTo>
                  <a:pt x="1407329" y="3230151"/>
                </a:moveTo>
                <a:lnTo>
                  <a:pt x="1324631" y="3312850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1"/>
                </a:lnTo>
                <a:close/>
              </a:path>
              <a:path w="3893185" h="3775710">
                <a:moveTo>
                  <a:pt x="1572726" y="3064754"/>
                </a:moveTo>
                <a:lnTo>
                  <a:pt x="1490028" y="3147452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4"/>
                </a:lnTo>
                <a:close/>
              </a:path>
              <a:path w="3893185" h="3775710">
                <a:moveTo>
                  <a:pt x="1738124" y="2899356"/>
                </a:moveTo>
                <a:lnTo>
                  <a:pt x="1655425" y="2982055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6"/>
                </a:lnTo>
                <a:close/>
              </a:path>
              <a:path w="3893185" h="3775710">
                <a:moveTo>
                  <a:pt x="1904972" y="2732508"/>
                </a:moveTo>
                <a:lnTo>
                  <a:pt x="1822273" y="2815207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8"/>
                </a:lnTo>
                <a:close/>
              </a:path>
              <a:path w="3893185" h="3775710">
                <a:moveTo>
                  <a:pt x="2070370" y="2567110"/>
                </a:moveTo>
                <a:lnTo>
                  <a:pt x="1987671" y="2649809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0"/>
                </a:lnTo>
                <a:close/>
              </a:path>
              <a:path w="3893185" h="3775710">
                <a:moveTo>
                  <a:pt x="2235767" y="2401713"/>
                </a:moveTo>
                <a:lnTo>
                  <a:pt x="2153068" y="2484412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3"/>
                </a:lnTo>
                <a:close/>
              </a:path>
              <a:path w="3893185" h="3775710">
                <a:moveTo>
                  <a:pt x="2401165" y="2236315"/>
                </a:moveTo>
                <a:lnTo>
                  <a:pt x="2318466" y="2319014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5"/>
                </a:lnTo>
                <a:close/>
              </a:path>
              <a:path w="3893185" h="3775710">
                <a:moveTo>
                  <a:pt x="2566563" y="2070918"/>
                </a:moveTo>
                <a:lnTo>
                  <a:pt x="2483864" y="2153617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8"/>
                </a:lnTo>
                <a:close/>
              </a:path>
              <a:path w="3893185" h="3775710">
                <a:moveTo>
                  <a:pt x="2733410" y="1906971"/>
                </a:moveTo>
                <a:lnTo>
                  <a:pt x="2650712" y="1989670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1"/>
                </a:lnTo>
                <a:close/>
              </a:path>
              <a:path w="3893185" h="3775710">
                <a:moveTo>
                  <a:pt x="2898808" y="1738672"/>
                </a:moveTo>
                <a:lnTo>
                  <a:pt x="2816109" y="1821371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2"/>
                </a:lnTo>
                <a:close/>
              </a:path>
              <a:path w="3893185" h="3775710">
                <a:moveTo>
                  <a:pt x="3064205" y="1573274"/>
                </a:moveTo>
                <a:lnTo>
                  <a:pt x="2981507" y="1655973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4"/>
                </a:lnTo>
                <a:close/>
              </a:path>
              <a:path w="3893185" h="3775710">
                <a:moveTo>
                  <a:pt x="3229603" y="1407877"/>
                </a:moveTo>
                <a:lnTo>
                  <a:pt x="3146904" y="1490576"/>
                </a:lnTo>
                <a:lnTo>
                  <a:pt x="3146904" y="0"/>
                </a:lnTo>
                <a:lnTo>
                  <a:pt x="3147807" y="0"/>
                </a:lnTo>
                <a:lnTo>
                  <a:pt x="3229603" y="81795"/>
                </a:lnTo>
                <a:lnTo>
                  <a:pt x="3229603" y="1407877"/>
                </a:lnTo>
                <a:close/>
              </a:path>
              <a:path w="3893185" h="3775710">
                <a:moveTo>
                  <a:pt x="3395001" y="1242479"/>
                </a:moveTo>
                <a:lnTo>
                  <a:pt x="3312302" y="1325178"/>
                </a:lnTo>
                <a:lnTo>
                  <a:pt x="3312302" y="164494"/>
                </a:lnTo>
                <a:lnTo>
                  <a:pt x="3395001" y="247193"/>
                </a:lnTo>
                <a:lnTo>
                  <a:pt x="3395001" y="1242479"/>
                </a:lnTo>
                <a:close/>
              </a:path>
              <a:path w="3893185" h="3775710">
                <a:moveTo>
                  <a:pt x="3561849" y="1075631"/>
                </a:moveTo>
                <a:lnTo>
                  <a:pt x="3479150" y="1158330"/>
                </a:lnTo>
                <a:lnTo>
                  <a:pt x="3479150" y="331343"/>
                </a:lnTo>
                <a:lnTo>
                  <a:pt x="3561849" y="414041"/>
                </a:lnTo>
                <a:lnTo>
                  <a:pt x="3561849" y="1075631"/>
                </a:lnTo>
                <a:close/>
              </a:path>
              <a:path w="3893185" h="3775710">
                <a:moveTo>
                  <a:pt x="3727246" y="910234"/>
                </a:moveTo>
                <a:lnTo>
                  <a:pt x="3644548" y="992933"/>
                </a:lnTo>
                <a:lnTo>
                  <a:pt x="3644548" y="496740"/>
                </a:lnTo>
                <a:lnTo>
                  <a:pt x="3727246" y="579439"/>
                </a:lnTo>
                <a:lnTo>
                  <a:pt x="3727246" y="910234"/>
                </a:lnTo>
                <a:close/>
              </a:path>
              <a:path w="3893185" h="3775710">
                <a:moveTo>
                  <a:pt x="3892644" y="744836"/>
                </a:moveTo>
                <a:lnTo>
                  <a:pt x="3809945" y="827535"/>
                </a:lnTo>
                <a:lnTo>
                  <a:pt x="3809945" y="662137"/>
                </a:lnTo>
                <a:lnTo>
                  <a:pt x="3892644" y="74483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67343" y="7477897"/>
            <a:ext cx="3402965" cy="2809240"/>
          </a:xfrm>
          <a:custGeom>
            <a:avLst/>
            <a:gdLst/>
            <a:ahLst/>
            <a:cxnLst/>
            <a:rect l="l" t="t" r="r" b="b"/>
            <a:pathLst>
              <a:path w="3402965" h="2809240">
                <a:moveTo>
                  <a:pt x="53918" y="2039428"/>
                </a:moveTo>
                <a:lnTo>
                  <a:pt x="0" y="1985510"/>
                </a:lnTo>
                <a:lnTo>
                  <a:pt x="0" y="1966591"/>
                </a:lnTo>
                <a:lnTo>
                  <a:pt x="53918" y="1912673"/>
                </a:lnTo>
                <a:lnTo>
                  <a:pt x="53918" y="2039428"/>
                </a:lnTo>
                <a:close/>
              </a:path>
              <a:path w="3402965" h="2809240">
                <a:moveTo>
                  <a:pt x="161754" y="2147264"/>
                </a:moveTo>
                <a:lnTo>
                  <a:pt x="107836" y="2093346"/>
                </a:lnTo>
                <a:lnTo>
                  <a:pt x="108782" y="1857809"/>
                </a:lnTo>
                <a:lnTo>
                  <a:pt x="162700" y="1803891"/>
                </a:lnTo>
                <a:lnTo>
                  <a:pt x="161754" y="2147264"/>
                </a:lnTo>
                <a:close/>
              </a:path>
              <a:path w="3402965" h="2809240">
                <a:moveTo>
                  <a:pt x="270536" y="2256046"/>
                </a:moveTo>
                <a:lnTo>
                  <a:pt x="216618" y="2202128"/>
                </a:lnTo>
                <a:lnTo>
                  <a:pt x="216618" y="1749973"/>
                </a:lnTo>
                <a:lnTo>
                  <a:pt x="270536" y="1696055"/>
                </a:lnTo>
                <a:lnTo>
                  <a:pt x="270536" y="2256046"/>
                </a:lnTo>
                <a:close/>
              </a:path>
              <a:path w="3402965" h="2809240">
                <a:moveTo>
                  <a:pt x="378372" y="2363882"/>
                </a:moveTo>
                <a:lnTo>
                  <a:pt x="324454" y="2309964"/>
                </a:lnTo>
                <a:lnTo>
                  <a:pt x="324454" y="1642137"/>
                </a:lnTo>
                <a:lnTo>
                  <a:pt x="378372" y="1588218"/>
                </a:lnTo>
                <a:lnTo>
                  <a:pt x="378372" y="2363882"/>
                </a:lnTo>
                <a:close/>
              </a:path>
              <a:path w="3402965" h="2809240">
                <a:moveTo>
                  <a:pt x="486208" y="2471719"/>
                </a:moveTo>
                <a:lnTo>
                  <a:pt x="432290" y="2417800"/>
                </a:lnTo>
                <a:lnTo>
                  <a:pt x="432290" y="1534300"/>
                </a:lnTo>
                <a:lnTo>
                  <a:pt x="486208" y="1480382"/>
                </a:lnTo>
                <a:lnTo>
                  <a:pt x="486208" y="2471719"/>
                </a:lnTo>
                <a:close/>
              </a:path>
              <a:path w="3402965" h="2809240">
                <a:moveTo>
                  <a:pt x="594044" y="2579555"/>
                </a:moveTo>
                <a:lnTo>
                  <a:pt x="540126" y="2525637"/>
                </a:lnTo>
                <a:lnTo>
                  <a:pt x="540126" y="1426464"/>
                </a:lnTo>
                <a:lnTo>
                  <a:pt x="594044" y="1372546"/>
                </a:lnTo>
                <a:lnTo>
                  <a:pt x="594044" y="2579555"/>
                </a:lnTo>
                <a:close/>
              </a:path>
              <a:path w="3402965" h="2809240">
                <a:moveTo>
                  <a:pt x="702827" y="2688337"/>
                </a:moveTo>
                <a:lnTo>
                  <a:pt x="647963" y="2633473"/>
                </a:lnTo>
                <a:lnTo>
                  <a:pt x="648909" y="1317682"/>
                </a:lnTo>
                <a:lnTo>
                  <a:pt x="702827" y="1263764"/>
                </a:lnTo>
                <a:lnTo>
                  <a:pt x="702827" y="2688337"/>
                </a:lnTo>
                <a:close/>
              </a:path>
              <a:path w="3402965" h="2809240">
                <a:moveTo>
                  <a:pt x="810663" y="2796173"/>
                </a:moveTo>
                <a:lnTo>
                  <a:pt x="756745" y="2742255"/>
                </a:lnTo>
                <a:lnTo>
                  <a:pt x="756745" y="1209846"/>
                </a:lnTo>
                <a:lnTo>
                  <a:pt x="810663" y="1155928"/>
                </a:lnTo>
                <a:lnTo>
                  <a:pt x="810663" y="2796173"/>
                </a:lnTo>
                <a:close/>
              </a:path>
              <a:path w="3402965" h="2809240">
                <a:moveTo>
                  <a:pt x="918499" y="2809102"/>
                </a:moveTo>
                <a:lnTo>
                  <a:pt x="864581" y="2809102"/>
                </a:lnTo>
                <a:lnTo>
                  <a:pt x="864581" y="1102010"/>
                </a:lnTo>
                <a:lnTo>
                  <a:pt x="918499" y="1048092"/>
                </a:lnTo>
                <a:lnTo>
                  <a:pt x="918499" y="2809102"/>
                </a:lnTo>
                <a:close/>
              </a:path>
              <a:path w="3402965" h="2809240">
                <a:moveTo>
                  <a:pt x="1026335" y="2809102"/>
                </a:moveTo>
                <a:lnTo>
                  <a:pt x="972417" y="2809102"/>
                </a:lnTo>
                <a:lnTo>
                  <a:pt x="972417" y="994173"/>
                </a:lnTo>
                <a:lnTo>
                  <a:pt x="1026335" y="940255"/>
                </a:lnTo>
                <a:lnTo>
                  <a:pt x="1026335" y="2809102"/>
                </a:lnTo>
                <a:close/>
              </a:path>
              <a:path w="3402965" h="2809240">
                <a:moveTo>
                  <a:pt x="1134171" y="2809102"/>
                </a:moveTo>
                <a:lnTo>
                  <a:pt x="1080253" y="2809102"/>
                </a:lnTo>
                <a:lnTo>
                  <a:pt x="1080253" y="886337"/>
                </a:lnTo>
                <a:lnTo>
                  <a:pt x="1134171" y="832419"/>
                </a:lnTo>
                <a:lnTo>
                  <a:pt x="1134171" y="2809102"/>
                </a:lnTo>
                <a:close/>
              </a:path>
              <a:path w="3402965" h="2809240">
                <a:moveTo>
                  <a:pt x="1242166" y="2809102"/>
                </a:moveTo>
                <a:lnTo>
                  <a:pt x="1188233" y="2809102"/>
                </a:lnTo>
                <a:lnTo>
                  <a:pt x="1189035" y="777555"/>
                </a:lnTo>
                <a:lnTo>
                  <a:pt x="1242953" y="723637"/>
                </a:lnTo>
                <a:lnTo>
                  <a:pt x="1242166" y="2809102"/>
                </a:lnTo>
                <a:close/>
              </a:path>
              <a:path w="3402965" h="2809240">
                <a:moveTo>
                  <a:pt x="1350790" y="2809102"/>
                </a:moveTo>
                <a:lnTo>
                  <a:pt x="1296872" y="2809102"/>
                </a:lnTo>
                <a:lnTo>
                  <a:pt x="1296872" y="669719"/>
                </a:lnTo>
                <a:lnTo>
                  <a:pt x="1350790" y="615801"/>
                </a:lnTo>
                <a:lnTo>
                  <a:pt x="1350790" y="2809102"/>
                </a:lnTo>
                <a:close/>
              </a:path>
              <a:path w="3402965" h="2809240">
                <a:moveTo>
                  <a:pt x="1458626" y="2809102"/>
                </a:moveTo>
                <a:lnTo>
                  <a:pt x="1404708" y="2809102"/>
                </a:lnTo>
                <a:lnTo>
                  <a:pt x="1404708" y="561883"/>
                </a:lnTo>
                <a:lnTo>
                  <a:pt x="1458626" y="507965"/>
                </a:lnTo>
                <a:lnTo>
                  <a:pt x="1458626" y="2809102"/>
                </a:lnTo>
                <a:close/>
              </a:path>
              <a:path w="3402965" h="2809240">
                <a:moveTo>
                  <a:pt x="1566462" y="2809102"/>
                </a:moveTo>
                <a:lnTo>
                  <a:pt x="1512544" y="2809102"/>
                </a:lnTo>
                <a:lnTo>
                  <a:pt x="1512544" y="454047"/>
                </a:lnTo>
                <a:lnTo>
                  <a:pt x="1566462" y="400128"/>
                </a:lnTo>
                <a:lnTo>
                  <a:pt x="1566462" y="2809102"/>
                </a:lnTo>
                <a:close/>
              </a:path>
              <a:path w="3402965" h="2809240">
                <a:moveTo>
                  <a:pt x="1674298" y="2809102"/>
                </a:moveTo>
                <a:lnTo>
                  <a:pt x="1620380" y="2809102"/>
                </a:lnTo>
                <a:lnTo>
                  <a:pt x="1620380" y="346210"/>
                </a:lnTo>
                <a:lnTo>
                  <a:pt x="1674298" y="292292"/>
                </a:lnTo>
                <a:lnTo>
                  <a:pt x="1674298" y="2809102"/>
                </a:lnTo>
                <a:close/>
              </a:path>
              <a:path w="3402965" h="2809240">
                <a:moveTo>
                  <a:pt x="1782134" y="2809102"/>
                </a:moveTo>
                <a:lnTo>
                  <a:pt x="1728216" y="2809102"/>
                </a:lnTo>
                <a:lnTo>
                  <a:pt x="1728216" y="238374"/>
                </a:lnTo>
                <a:lnTo>
                  <a:pt x="1782134" y="184456"/>
                </a:lnTo>
                <a:lnTo>
                  <a:pt x="1782134" y="2809102"/>
                </a:lnTo>
                <a:close/>
              </a:path>
              <a:path w="3402965" h="2809240">
                <a:moveTo>
                  <a:pt x="1890917" y="2809102"/>
                </a:moveTo>
                <a:lnTo>
                  <a:pt x="1836999" y="2809102"/>
                </a:lnTo>
                <a:lnTo>
                  <a:pt x="1836999" y="129592"/>
                </a:lnTo>
                <a:lnTo>
                  <a:pt x="1890917" y="75674"/>
                </a:lnTo>
                <a:lnTo>
                  <a:pt x="1890917" y="2809102"/>
                </a:lnTo>
                <a:close/>
              </a:path>
              <a:path w="3402965" h="2809240">
                <a:moveTo>
                  <a:pt x="1998753" y="2809102"/>
                </a:moveTo>
                <a:lnTo>
                  <a:pt x="1944835" y="2809102"/>
                </a:lnTo>
                <a:lnTo>
                  <a:pt x="1944835" y="21756"/>
                </a:lnTo>
                <a:lnTo>
                  <a:pt x="1966591" y="0"/>
                </a:lnTo>
                <a:lnTo>
                  <a:pt x="1998753" y="32161"/>
                </a:lnTo>
                <a:lnTo>
                  <a:pt x="1998753" y="2809102"/>
                </a:lnTo>
                <a:close/>
              </a:path>
              <a:path w="3402965" h="2809240">
                <a:moveTo>
                  <a:pt x="2106589" y="2809102"/>
                </a:moveTo>
                <a:lnTo>
                  <a:pt x="2052671" y="2809102"/>
                </a:lnTo>
                <a:lnTo>
                  <a:pt x="2052671" y="86079"/>
                </a:lnTo>
                <a:lnTo>
                  <a:pt x="2106589" y="139997"/>
                </a:lnTo>
                <a:lnTo>
                  <a:pt x="2106589" y="2809102"/>
                </a:lnTo>
                <a:close/>
              </a:path>
              <a:path w="3402965" h="2809240">
                <a:moveTo>
                  <a:pt x="2214425" y="2809102"/>
                </a:moveTo>
                <a:lnTo>
                  <a:pt x="2160507" y="2809102"/>
                </a:lnTo>
                <a:lnTo>
                  <a:pt x="2160507" y="193915"/>
                </a:lnTo>
                <a:lnTo>
                  <a:pt x="2214425" y="247833"/>
                </a:lnTo>
                <a:lnTo>
                  <a:pt x="2214425" y="2809102"/>
                </a:lnTo>
                <a:close/>
              </a:path>
              <a:path w="3402965" h="2809240">
                <a:moveTo>
                  <a:pt x="2322262" y="2809102"/>
                </a:moveTo>
                <a:lnTo>
                  <a:pt x="2268343" y="2809102"/>
                </a:lnTo>
                <a:lnTo>
                  <a:pt x="2268344" y="301752"/>
                </a:lnTo>
                <a:lnTo>
                  <a:pt x="2322262" y="355670"/>
                </a:lnTo>
                <a:lnTo>
                  <a:pt x="2322262" y="2809102"/>
                </a:lnTo>
                <a:close/>
              </a:path>
              <a:path w="3402965" h="2809240">
                <a:moveTo>
                  <a:pt x="2430098" y="2809102"/>
                </a:moveTo>
                <a:lnTo>
                  <a:pt x="2376179" y="2809102"/>
                </a:lnTo>
                <a:lnTo>
                  <a:pt x="2376180" y="409588"/>
                </a:lnTo>
                <a:lnTo>
                  <a:pt x="2430098" y="463506"/>
                </a:lnTo>
                <a:lnTo>
                  <a:pt x="2430098" y="2809102"/>
                </a:lnTo>
                <a:close/>
              </a:path>
              <a:path w="3402965" h="2809240">
                <a:moveTo>
                  <a:pt x="2537934" y="2809102"/>
                </a:moveTo>
                <a:lnTo>
                  <a:pt x="2484016" y="2809102"/>
                </a:lnTo>
                <a:lnTo>
                  <a:pt x="2484016" y="517424"/>
                </a:lnTo>
                <a:lnTo>
                  <a:pt x="2537934" y="571342"/>
                </a:lnTo>
                <a:lnTo>
                  <a:pt x="2537934" y="2809102"/>
                </a:lnTo>
                <a:close/>
              </a:path>
              <a:path w="3402965" h="2809240">
                <a:moveTo>
                  <a:pt x="2646716" y="2809102"/>
                </a:moveTo>
                <a:lnTo>
                  <a:pt x="2592798" y="2809102"/>
                </a:lnTo>
                <a:lnTo>
                  <a:pt x="2592798" y="626206"/>
                </a:lnTo>
                <a:lnTo>
                  <a:pt x="2646716" y="680124"/>
                </a:lnTo>
                <a:lnTo>
                  <a:pt x="2646716" y="2809102"/>
                </a:lnTo>
                <a:close/>
              </a:path>
              <a:path w="3402965" h="2809240">
                <a:moveTo>
                  <a:pt x="2754552" y="2809102"/>
                </a:moveTo>
                <a:lnTo>
                  <a:pt x="2700634" y="2809102"/>
                </a:lnTo>
                <a:lnTo>
                  <a:pt x="2700634" y="734042"/>
                </a:lnTo>
                <a:lnTo>
                  <a:pt x="2754552" y="787960"/>
                </a:lnTo>
                <a:lnTo>
                  <a:pt x="2754552" y="2809102"/>
                </a:lnTo>
                <a:close/>
              </a:path>
              <a:path w="3402965" h="2809240">
                <a:moveTo>
                  <a:pt x="2862388" y="2809102"/>
                </a:moveTo>
                <a:lnTo>
                  <a:pt x="2808470" y="2809102"/>
                </a:lnTo>
                <a:lnTo>
                  <a:pt x="2808470" y="841878"/>
                </a:lnTo>
                <a:lnTo>
                  <a:pt x="2862389" y="895797"/>
                </a:lnTo>
                <a:lnTo>
                  <a:pt x="2862388" y="2809102"/>
                </a:lnTo>
                <a:close/>
              </a:path>
              <a:path w="3402965" h="2809240">
                <a:moveTo>
                  <a:pt x="2970224" y="2809102"/>
                </a:moveTo>
                <a:lnTo>
                  <a:pt x="2916306" y="2809102"/>
                </a:lnTo>
                <a:lnTo>
                  <a:pt x="2916307" y="949715"/>
                </a:lnTo>
                <a:lnTo>
                  <a:pt x="2970224" y="1003633"/>
                </a:lnTo>
                <a:lnTo>
                  <a:pt x="2970224" y="2809102"/>
                </a:lnTo>
                <a:close/>
              </a:path>
              <a:path w="3402965" h="2809240">
                <a:moveTo>
                  <a:pt x="2970225" y="1003633"/>
                </a:moveTo>
                <a:close/>
              </a:path>
              <a:path w="3402965" h="2809240">
                <a:moveTo>
                  <a:pt x="3078061" y="2809102"/>
                </a:moveTo>
                <a:lnTo>
                  <a:pt x="3024143" y="2809102"/>
                </a:lnTo>
                <a:lnTo>
                  <a:pt x="3024143" y="1057551"/>
                </a:lnTo>
                <a:lnTo>
                  <a:pt x="3078061" y="1111469"/>
                </a:lnTo>
                <a:lnTo>
                  <a:pt x="3078061" y="2809102"/>
                </a:lnTo>
                <a:close/>
              </a:path>
              <a:path w="3402965" h="2809240">
                <a:moveTo>
                  <a:pt x="3186843" y="2733742"/>
                </a:moveTo>
                <a:lnTo>
                  <a:pt x="3132925" y="2787660"/>
                </a:lnTo>
                <a:lnTo>
                  <a:pt x="3132925" y="1166333"/>
                </a:lnTo>
                <a:lnTo>
                  <a:pt x="3186843" y="1220251"/>
                </a:lnTo>
                <a:lnTo>
                  <a:pt x="3186843" y="2733742"/>
                </a:lnTo>
                <a:close/>
              </a:path>
              <a:path w="3402965" h="2809240">
                <a:moveTo>
                  <a:pt x="3294679" y="2624013"/>
                </a:moveTo>
                <a:lnTo>
                  <a:pt x="3240761" y="2677931"/>
                </a:lnTo>
                <a:lnTo>
                  <a:pt x="3240761" y="1274169"/>
                </a:lnTo>
                <a:lnTo>
                  <a:pt x="3294679" y="1328087"/>
                </a:lnTo>
                <a:lnTo>
                  <a:pt x="3294679" y="2624013"/>
                </a:lnTo>
                <a:close/>
              </a:path>
              <a:path w="3402965" h="2809240">
                <a:moveTo>
                  <a:pt x="3402515" y="2516177"/>
                </a:moveTo>
                <a:lnTo>
                  <a:pt x="3348597" y="2570095"/>
                </a:lnTo>
                <a:lnTo>
                  <a:pt x="3348597" y="1382005"/>
                </a:lnTo>
                <a:lnTo>
                  <a:pt x="3402515" y="1435923"/>
                </a:lnTo>
                <a:lnTo>
                  <a:pt x="3402515" y="251617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8898" y="7477897"/>
            <a:ext cx="2809240" cy="2809240"/>
          </a:xfrm>
          <a:custGeom>
            <a:avLst/>
            <a:gdLst/>
            <a:ahLst/>
            <a:cxnLst/>
            <a:rect l="l" t="t" r="r" b="b"/>
            <a:pathLst>
              <a:path w="2809240" h="2809240">
                <a:moveTo>
                  <a:pt x="956309" y="2809103"/>
                </a:moveTo>
                <a:lnTo>
                  <a:pt x="833052" y="2809103"/>
                </a:lnTo>
                <a:lnTo>
                  <a:pt x="0" y="1976051"/>
                </a:lnTo>
                <a:lnTo>
                  <a:pt x="1976051" y="0"/>
                </a:lnTo>
                <a:lnTo>
                  <a:pt x="2037679" y="61628"/>
                </a:lnTo>
                <a:lnTo>
                  <a:pt x="123257" y="1976051"/>
                </a:lnTo>
                <a:lnTo>
                  <a:pt x="956309" y="2809103"/>
                </a:lnTo>
                <a:close/>
              </a:path>
              <a:path w="2809240" h="2809240">
                <a:moveTo>
                  <a:pt x="2809100" y="958929"/>
                </a:moveTo>
                <a:lnTo>
                  <a:pt x="1974739" y="124568"/>
                </a:lnTo>
                <a:lnTo>
                  <a:pt x="2037679" y="61628"/>
                </a:lnTo>
                <a:lnTo>
                  <a:pt x="2809100" y="833054"/>
                </a:lnTo>
                <a:lnTo>
                  <a:pt x="2809100" y="95892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8291" y="4599463"/>
            <a:ext cx="4069715" cy="5676900"/>
          </a:xfrm>
          <a:custGeom>
            <a:avLst/>
            <a:gdLst/>
            <a:ahLst/>
            <a:cxnLst/>
            <a:rect l="l" t="t" r="r" b="b"/>
            <a:pathLst>
              <a:path w="4069715" h="5676900">
                <a:moveTo>
                  <a:pt x="3144170" y="12700"/>
                </a:moveTo>
                <a:lnTo>
                  <a:pt x="2542254" y="12700"/>
                </a:lnTo>
                <a:lnTo>
                  <a:pt x="2592005" y="0"/>
                </a:lnTo>
                <a:lnTo>
                  <a:pt x="3094420" y="0"/>
                </a:lnTo>
                <a:lnTo>
                  <a:pt x="3144170" y="12700"/>
                </a:lnTo>
                <a:close/>
              </a:path>
              <a:path w="4069715" h="5676900">
                <a:moveTo>
                  <a:pt x="3243110" y="25400"/>
                </a:moveTo>
                <a:lnTo>
                  <a:pt x="2443315" y="25400"/>
                </a:lnTo>
                <a:lnTo>
                  <a:pt x="2492688" y="12700"/>
                </a:lnTo>
                <a:lnTo>
                  <a:pt x="3193737" y="12700"/>
                </a:lnTo>
                <a:lnTo>
                  <a:pt x="3243110" y="25400"/>
                </a:lnTo>
                <a:close/>
              </a:path>
              <a:path w="4069715" h="5676900">
                <a:moveTo>
                  <a:pt x="3389982" y="50800"/>
                </a:moveTo>
                <a:lnTo>
                  <a:pt x="2296443" y="50800"/>
                </a:lnTo>
                <a:lnTo>
                  <a:pt x="2394144" y="25400"/>
                </a:lnTo>
                <a:lnTo>
                  <a:pt x="3292281" y="25400"/>
                </a:lnTo>
                <a:lnTo>
                  <a:pt x="3389982" y="50800"/>
                </a:lnTo>
                <a:close/>
              </a:path>
              <a:path w="4069715" h="5676900">
                <a:moveTo>
                  <a:pt x="3486769" y="5613400"/>
                </a:moveTo>
                <a:lnTo>
                  <a:pt x="2199655" y="5613400"/>
                </a:lnTo>
                <a:lnTo>
                  <a:pt x="2009104" y="5562600"/>
                </a:lnTo>
                <a:lnTo>
                  <a:pt x="1962148" y="5537200"/>
                </a:lnTo>
                <a:lnTo>
                  <a:pt x="1869115" y="5511800"/>
                </a:lnTo>
                <a:lnTo>
                  <a:pt x="1823056" y="5486400"/>
                </a:lnTo>
                <a:lnTo>
                  <a:pt x="1731897" y="5461000"/>
                </a:lnTo>
                <a:lnTo>
                  <a:pt x="1642075" y="5410200"/>
                </a:lnTo>
                <a:lnTo>
                  <a:pt x="1597688" y="5397500"/>
                </a:lnTo>
                <a:lnTo>
                  <a:pt x="1553662" y="5372100"/>
                </a:lnTo>
                <a:lnTo>
                  <a:pt x="1423837" y="5295900"/>
                </a:lnTo>
                <a:lnTo>
                  <a:pt x="1381342" y="5283200"/>
                </a:lnTo>
                <a:lnTo>
                  <a:pt x="1339253" y="5245100"/>
                </a:lnTo>
                <a:lnTo>
                  <a:pt x="1297577" y="5219700"/>
                </a:lnTo>
                <a:lnTo>
                  <a:pt x="1175121" y="5143500"/>
                </a:lnTo>
                <a:lnTo>
                  <a:pt x="1135189" y="5105400"/>
                </a:lnTo>
                <a:lnTo>
                  <a:pt x="1056708" y="5054600"/>
                </a:lnTo>
                <a:lnTo>
                  <a:pt x="1018177" y="5016500"/>
                </a:lnTo>
                <a:lnTo>
                  <a:pt x="980130" y="4978400"/>
                </a:lnTo>
                <a:lnTo>
                  <a:pt x="942576" y="4953000"/>
                </a:lnTo>
                <a:lnTo>
                  <a:pt x="905525" y="4914900"/>
                </a:lnTo>
                <a:lnTo>
                  <a:pt x="868984" y="4876800"/>
                </a:lnTo>
                <a:lnTo>
                  <a:pt x="832963" y="4851400"/>
                </a:lnTo>
                <a:lnTo>
                  <a:pt x="797489" y="4813300"/>
                </a:lnTo>
                <a:lnTo>
                  <a:pt x="762735" y="4775200"/>
                </a:lnTo>
                <a:lnTo>
                  <a:pt x="728705" y="4737100"/>
                </a:lnTo>
                <a:lnTo>
                  <a:pt x="695403" y="4699000"/>
                </a:lnTo>
                <a:lnTo>
                  <a:pt x="662833" y="4660900"/>
                </a:lnTo>
                <a:lnTo>
                  <a:pt x="630997" y="4622800"/>
                </a:lnTo>
                <a:lnTo>
                  <a:pt x="599899" y="4584700"/>
                </a:lnTo>
                <a:lnTo>
                  <a:pt x="569543" y="4546600"/>
                </a:lnTo>
                <a:lnTo>
                  <a:pt x="539933" y="4508500"/>
                </a:lnTo>
                <a:lnTo>
                  <a:pt x="511071" y="4470400"/>
                </a:lnTo>
                <a:lnTo>
                  <a:pt x="482962" y="4419600"/>
                </a:lnTo>
                <a:lnTo>
                  <a:pt x="455608" y="4381500"/>
                </a:lnTo>
                <a:lnTo>
                  <a:pt x="429014" y="4343400"/>
                </a:lnTo>
                <a:lnTo>
                  <a:pt x="403183" y="4292600"/>
                </a:lnTo>
                <a:lnTo>
                  <a:pt x="378118" y="4254500"/>
                </a:lnTo>
                <a:lnTo>
                  <a:pt x="353823" y="4216400"/>
                </a:lnTo>
                <a:lnTo>
                  <a:pt x="330302" y="4165600"/>
                </a:lnTo>
                <a:lnTo>
                  <a:pt x="307557" y="4127500"/>
                </a:lnTo>
                <a:lnTo>
                  <a:pt x="285593" y="4076700"/>
                </a:lnTo>
                <a:lnTo>
                  <a:pt x="264413" y="4038600"/>
                </a:lnTo>
                <a:lnTo>
                  <a:pt x="244021" y="3987800"/>
                </a:lnTo>
                <a:lnTo>
                  <a:pt x="224420" y="3949700"/>
                </a:lnTo>
                <a:lnTo>
                  <a:pt x="205613" y="3898900"/>
                </a:lnTo>
                <a:lnTo>
                  <a:pt x="187604" y="3860800"/>
                </a:lnTo>
                <a:lnTo>
                  <a:pt x="170397" y="3810000"/>
                </a:lnTo>
                <a:lnTo>
                  <a:pt x="153995" y="3759200"/>
                </a:lnTo>
                <a:lnTo>
                  <a:pt x="138401" y="3721100"/>
                </a:lnTo>
                <a:lnTo>
                  <a:pt x="123620" y="3670300"/>
                </a:lnTo>
                <a:lnTo>
                  <a:pt x="109654" y="3619500"/>
                </a:lnTo>
                <a:lnTo>
                  <a:pt x="96507" y="3581400"/>
                </a:lnTo>
                <a:lnTo>
                  <a:pt x="84183" y="3530600"/>
                </a:lnTo>
                <a:lnTo>
                  <a:pt x="72686" y="3479800"/>
                </a:lnTo>
                <a:lnTo>
                  <a:pt x="62018" y="3429000"/>
                </a:lnTo>
                <a:lnTo>
                  <a:pt x="52183" y="3378200"/>
                </a:lnTo>
                <a:lnTo>
                  <a:pt x="43185" y="3340100"/>
                </a:lnTo>
                <a:lnTo>
                  <a:pt x="35027" y="3289300"/>
                </a:lnTo>
                <a:lnTo>
                  <a:pt x="27713" y="3238500"/>
                </a:lnTo>
                <a:lnTo>
                  <a:pt x="21247" y="3187700"/>
                </a:lnTo>
                <a:lnTo>
                  <a:pt x="15631" y="3136900"/>
                </a:lnTo>
                <a:lnTo>
                  <a:pt x="10869" y="3086100"/>
                </a:lnTo>
                <a:lnTo>
                  <a:pt x="6965" y="3035300"/>
                </a:lnTo>
                <a:lnTo>
                  <a:pt x="3923" y="2984500"/>
                </a:lnTo>
                <a:lnTo>
                  <a:pt x="1746" y="2933700"/>
                </a:lnTo>
                <a:lnTo>
                  <a:pt x="437" y="2882900"/>
                </a:lnTo>
                <a:lnTo>
                  <a:pt x="0" y="2832100"/>
                </a:lnTo>
                <a:lnTo>
                  <a:pt x="437" y="2781300"/>
                </a:lnTo>
                <a:lnTo>
                  <a:pt x="1746" y="2730500"/>
                </a:lnTo>
                <a:lnTo>
                  <a:pt x="3923" y="2679700"/>
                </a:lnTo>
                <a:lnTo>
                  <a:pt x="6965" y="2641600"/>
                </a:lnTo>
                <a:lnTo>
                  <a:pt x="10869" y="2590800"/>
                </a:lnTo>
                <a:lnTo>
                  <a:pt x="15631" y="2540000"/>
                </a:lnTo>
                <a:lnTo>
                  <a:pt x="21247" y="2489200"/>
                </a:lnTo>
                <a:lnTo>
                  <a:pt x="27713" y="2438400"/>
                </a:lnTo>
                <a:lnTo>
                  <a:pt x="35027" y="2387600"/>
                </a:lnTo>
                <a:lnTo>
                  <a:pt x="43185" y="2336800"/>
                </a:lnTo>
                <a:lnTo>
                  <a:pt x="52183" y="2286000"/>
                </a:lnTo>
                <a:lnTo>
                  <a:pt x="62018" y="2247900"/>
                </a:lnTo>
                <a:lnTo>
                  <a:pt x="72686" y="2197100"/>
                </a:lnTo>
                <a:lnTo>
                  <a:pt x="84183" y="2146300"/>
                </a:lnTo>
                <a:lnTo>
                  <a:pt x="96507" y="2095500"/>
                </a:lnTo>
                <a:lnTo>
                  <a:pt x="109654" y="2044700"/>
                </a:lnTo>
                <a:lnTo>
                  <a:pt x="123620" y="2006600"/>
                </a:lnTo>
                <a:lnTo>
                  <a:pt x="138401" y="1955800"/>
                </a:lnTo>
                <a:lnTo>
                  <a:pt x="153995" y="1905000"/>
                </a:lnTo>
                <a:lnTo>
                  <a:pt x="170397" y="1866900"/>
                </a:lnTo>
                <a:lnTo>
                  <a:pt x="187604" y="1816100"/>
                </a:lnTo>
                <a:lnTo>
                  <a:pt x="205613" y="1765300"/>
                </a:lnTo>
                <a:lnTo>
                  <a:pt x="224420" y="1727200"/>
                </a:lnTo>
                <a:lnTo>
                  <a:pt x="244021" y="1676400"/>
                </a:lnTo>
                <a:lnTo>
                  <a:pt x="264413" y="1638300"/>
                </a:lnTo>
                <a:lnTo>
                  <a:pt x="285593" y="1587500"/>
                </a:lnTo>
                <a:lnTo>
                  <a:pt x="307557" y="1549400"/>
                </a:lnTo>
                <a:lnTo>
                  <a:pt x="330302" y="1498600"/>
                </a:lnTo>
                <a:lnTo>
                  <a:pt x="353823" y="1460500"/>
                </a:lnTo>
                <a:lnTo>
                  <a:pt x="378118" y="1422400"/>
                </a:lnTo>
                <a:lnTo>
                  <a:pt x="403183" y="1371600"/>
                </a:lnTo>
                <a:lnTo>
                  <a:pt x="429014" y="1333500"/>
                </a:lnTo>
                <a:lnTo>
                  <a:pt x="455608" y="1295400"/>
                </a:lnTo>
                <a:lnTo>
                  <a:pt x="482962" y="1244600"/>
                </a:lnTo>
                <a:lnTo>
                  <a:pt x="511071" y="1206500"/>
                </a:lnTo>
                <a:lnTo>
                  <a:pt x="539933" y="1168400"/>
                </a:lnTo>
                <a:lnTo>
                  <a:pt x="569543" y="1130300"/>
                </a:lnTo>
                <a:lnTo>
                  <a:pt x="599899" y="1092200"/>
                </a:lnTo>
                <a:lnTo>
                  <a:pt x="630997" y="1054100"/>
                </a:lnTo>
                <a:lnTo>
                  <a:pt x="662833" y="1016000"/>
                </a:lnTo>
                <a:lnTo>
                  <a:pt x="695403" y="977900"/>
                </a:lnTo>
                <a:lnTo>
                  <a:pt x="728705" y="939800"/>
                </a:lnTo>
                <a:lnTo>
                  <a:pt x="762735" y="901700"/>
                </a:lnTo>
                <a:lnTo>
                  <a:pt x="797489" y="863600"/>
                </a:lnTo>
                <a:lnTo>
                  <a:pt x="832963" y="825500"/>
                </a:lnTo>
                <a:lnTo>
                  <a:pt x="868984" y="787400"/>
                </a:lnTo>
                <a:lnTo>
                  <a:pt x="905525" y="762000"/>
                </a:lnTo>
                <a:lnTo>
                  <a:pt x="942576" y="723900"/>
                </a:lnTo>
                <a:lnTo>
                  <a:pt x="980130" y="685800"/>
                </a:lnTo>
                <a:lnTo>
                  <a:pt x="1018177" y="660400"/>
                </a:lnTo>
                <a:lnTo>
                  <a:pt x="1056708" y="622300"/>
                </a:lnTo>
                <a:lnTo>
                  <a:pt x="1095715" y="596900"/>
                </a:lnTo>
                <a:lnTo>
                  <a:pt x="1135189" y="558800"/>
                </a:lnTo>
                <a:lnTo>
                  <a:pt x="1175121" y="533400"/>
                </a:lnTo>
                <a:lnTo>
                  <a:pt x="1256324" y="482600"/>
                </a:lnTo>
                <a:lnTo>
                  <a:pt x="1297577" y="444500"/>
                </a:lnTo>
                <a:lnTo>
                  <a:pt x="1339253" y="419100"/>
                </a:lnTo>
                <a:lnTo>
                  <a:pt x="1466727" y="342900"/>
                </a:lnTo>
                <a:lnTo>
                  <a:pt x="1510005" y="330200"/>
                </a:lnTo>
                <a:lnTo>
                  <a:pt x="1642075" y="254000"/>
                </a:lnTo>
                <a:lnTo>
                  <a:pt x="1686814" y="241300"/>
                </a:lnTo>
                <a:lnTo>
                  <a:pt x="1731897" y="215900"/>
                </a:lnTo>
                <a:lnTo>
                  <a:pt x="1777314" y="203200"/>
                </a:lnTo>
                <a:lnTo>
                  <a:pt x="1823056" y="177800"/>
                </a:lnTo>
                <a:lnTo>
                  <a:pt x="1915482" y="152400"/>
                </a:lnTo>
                <a:lnTo>
                  <a:pt x="1962148" y="127000"/>
                </a:lnTo>
                <a:lnTo>
                  <a:pt x="2247930" y="50800"/>
                </a:lnTo>
                <a:lnTo>
                  <a:pt x="3438494" y="50800"/>
                </a:lnTo>
                <a:lnTo>
                  <a:pt x="3724276" y="127000"/>
                </a:lnTo>
                <a:lnTo>
                  <a:pt x="3770942" y="152400"/>
                </a:lnTo>
                <a:lnTo>
                  <a:pt x="3817309" y="165100"/>
                </a:lnTo>
                <a:lnTo>
                  <a:pt x="2690978" y="165100"/>
                </a:lnTo>
                <a:lnTo>
                  <a:pt x="2640566" y="177800"/>
                </a:lnTo>
                <a:lnTo>
                  <a:pt x="2540303" y="177800"/>
                </a:lnTo>
                <a:lnTo>
                  <a:pt x="2490473" y="190500"/>
                </a:lnTo>
                <a:lnTo>
                  <a:pt x="2440856" y="190500"/>
                </a:lnTo>
                <a:lnTo>
                  <a:pt x="2342304" y="215900"/>
                </a:lnTo>
                <a:lnTo>
                  <a:pt x="2293390" y="215900"/>
                </a:lnTo>
                <a:lnTo>
                  <a:pt x="2005599" y="292100"/>
                </a:lnTo>
                <a:lnTo>
                  <a:pt x="1958678" y="317500"/>
                </a:lnTo>
                <a:lnTo>
                  <a:pt x="1865821" y="342900"/>
                </a:lnTo>
                <a:lnTo>
                  <a:pt x="1819906" y="368300"/>
                </a:lnTo>
                <a:lnTo>
                  <a:pt x="1774346" y="381000"/>
                </a:lnTo>
                <a:lnTo>
                  <a:pt x="1684334" y="431800"/>
                </a:lnTo>
                <a:lnTo>
                  <a:pt x="1639902" y="444500"/>
                </a:lnTo>
                <a:lnTo>
                  <a:pt x="1509023" y="520700"/>
                </a:lnTo>
                <a:lnTo>
                  <a:pt x="1381982" y="596900"/>
                </a:lnTo>
                <a:lnTo>
                  <a:pt x="1340535" y="622300"/>
                </a:lnTo>
                <a:lnTo>
                  <a:pt x="1299555" y="660400"/>
                </a:lnTo>
                <a:lnTo>
                  <a:pt x="1219036" y="711200"/>
                </a:lnTo>
                <a:lnTo>
                  <a:pt x="1179518" y="749300"/>
                </a:lnTo>
                <a:lnTo>
                  <a:pt x="1140507" y="774700"/>
                </a:lnTo>
                <a:lnTo>
                  <a:pt x="1102014" y="812800"/>
                </a:lnTo>
                <a:lnTo>
                  <a:pt x="1064048" y="838200"/>
                </a:lnTo>
                <a:lnTo>
                  <a:pt x="1026621" y="876300"/>
                </a:lnTo>
                <a:lnTo>
                  <a:pt x="989741" y="914400"/>
                </a:lnTo>
                <a:lnTo>
                  <a:pt x="953419" y="952500"/>
                </a:lnTo>
                <a:lnTo>
                  <a:pt x="917765" y="977900"/>
                </a:lnTo>
                <a:lnTo>
                  <a:pt x="882884" y="1016000"/>
                </a:lnTo>
                <a:lnTo>
                  <a:pt x="848781" y="1054100"/>
                </a:lnTo>
                <a:lnTo>
                  <a:pt x="815460" y="1092200"/>
                </a:lnTo>
                <a:lnTo>
                  <a:pt x="782925" y="1130300"/>
                </a:lnTo>
                <a:lnTo>
                  <a:pt x="751180" y="1168400"/>
                </a:lnTo>
                <a:lnTo>
                  <a:pt x="720230" y="1206500"/>
                </a:lnTo>
                <a:lnTo>
                  <a:pt x="690079" y="1257300"/>
                </a:lnTo>
                <a:lnTo>
                  <a:pt x="660731" y="1295400"/>
                </a:lnTo>
                <a:lnTo>
                  <a:pt x="632190" y="1333500"/>
                </a:lnTo>
                <a:lnTo>
                  <a:pt x="604460" y="1371600"/>
                </a:lnTo>
                <a:lnTo>
                  <a:pt x="577547" y="1422400"/>
                </a:lnTo>
                <a:lnTo>
                  <a:pt x="551453" y="1460500"/>
                </a:lnTo>
                <a:lnTo>
                  <a:pt x="526184" y="1498600"/>
                </a:lnTo>
                <a:lnTo>
                  <a:pt x="501743" y="1549400"/>
                </a:lnTo>
                <a:lnTo>
                  <a:pt x="478134" y="1587500"/>
                </a:lnTo>
                <a:lnTo>
                  <a:pt x="455363" y="1638300"/>
                </a:lnTo>
                <a:lnTo>
                  <a:pt x="433432" y="1676400"/>
                </a:lnTo>
                <a:lnTo>
                  <a:pt x="412348" y="1727200"/>
                </a:lnTo>
                <a:lnTo>
                  <a:pt x="392112" y="1765300"/>
                </a:lnTo>
                <a:lnTo>
                  <a:pt x="372731" y="1816100"/>
                </a:lnTo>
                <a:lnTo>
                  <a:pt x="354207" y="1854200"/>
                </a:lnTo>
                <a:lnTo>
                  <a:pt x="336546" y="1905000"/>
                </a:lnTo>
                <a:lnTo>
                  <a:pt x="319752" y="1955800"/>
                </a:lnTo>
                <a:lnTo>
                  <a:pt x="303828" y="1993900"/>
                </a:lnTo>
                <a:lnTo>
                  <a:pt x="288779" y="2044700"/>
                </a:lnTo>
                <a:lnTo>
                  <a:pt x="274610" y="2095500"/>
                </a:lnTo>
                <a:lnTo>
                  <a:pt x="261324" y="2146300"/>
                </a:lnTo>
                <a:lnTo>
                  <a:pt x="248926" y="2184400"/>
                </a:lnTo>
                <a:lnTo>
                  <a:pt x="237419" y="2235200"/>
                </a:lnTo>
                <a:lnTo>
                  <a:pt x="226809" y="2286000"/>
                </a:lnTo>
                <a:lnTo>
                  <a:pt x="217099" y="2336800"/>
                </a:lnTo>
                <a:lnTo>
                  <a:pt x="208294" y="2387600"/>
                </a:lnTo>
                <a:lnTo>
                  <a:pt x="200398" y="2438400"/>
                </a:lnTo>
                <a:lnTo>
                  <a:pt x="193415" y="2489200"/>
                </a:lnTo>
                <a:lnTo>
                  <a:pt x="187349" y="2540000"/>
                </a:lnTo>
                <a:lnTo>
                  <a:pt x="182205" y="2578100"/>
                </a:lnTo>
                <a:lnTo>
                  <a:pt x="177987" y="2628900"/>
                </a:lnTo>
                <a:lnTo>
                  <a:pt x="174698" y="2679700"/>
                </a:lnTo>
                <a:lnTo>
                  <a:pt x="172344" y="2730500"/>
                </a:lnTo>
                <a:lnTo>
                  <a:pt x="170929" y="2781300"/>
                </a:lnTo>
                <a:lnTo>
                  <a:pt x="170456" y="2832100"/>
                </a:lnTo>
                <a:lnTo>
                  <a:pt x="170929" y="2882900"/>
                </a:lnTo>
                <a:lnTo>
                  <a:pt x="172344" y="2933700"/>
                </a:lnTo>
                <a:lnTo>
                  <a:pt x="174698" y="2984500"/>
                </a:lnTo>
                <a:lnTo>
                  <a:pt x="177987" y="3035300"/>
                </a:lnTo>
                <a:lnTo>
                  <a:pt x="182205" y="3086100"/>
                </a:lnTo>
                <a:lnTo>
                  <a:pt x="187349" y="3136900"/>
                </a:lnTo>
                <a:lnTo>
                  <a:pt x="193415" y="3187700"/>
                </a:lnTo>
                <a:lnTo>
                  <a:pt x="200398" y="3238500"/>
                </a:lnTo>
                <a:lnTo>
                  <a:pt x="208294" y="3289300"/>
                </a:lnTo>
                <a:lnTo>
                  <a:pt x="217099" y="3340100"/>
                </a:lnTo>
                <a:lnTo>
                  <a:pt x="226809" y="3390900"/>
                </a:lnTo>
                <a:lnTo>
                  <a:pt x="237419" y="3429000"/>
                </a:lnTo>
                <a:lnTo>
                  <a:pt x="248926" y="3479800"/>
                </a:lnTo>
                <a:lnTo>
                  <a:pt x="261324" y="3530600"/>
                </a:lnTo>
                <a:lnTo>
                  <a:pt x="274610" y="3581400"/>
                </a:lnTo>
                <a:lnTo>
                  <a:pt x="288779" y="3632200"/>
                </a:lnTo>
                <a:lnTo>
                  <a:pt x="303828" y="3670300"/>
                </a:lnTo>
                <a:lnTo>
                  <a:pt x="319752" y="3721100"/>
                </a:lnTo>
                <a:lnTo>
                  <a:pt x="336546" y="3771900"/>
                </a:lnTo>
                <a:lnTo>
                  <a:pt x="354207" y="3810000"/>
                </a:lnTo>
                <a:lnTo>
                  <a:pt x="372731" y="3860800"/>
                </a:lnTo>
                <a:lnTo>
                  <a:pt x="392112" y="3911600"/>
                </a:lnTo>
                <a:lnTo>
                  <a:pt x="412348" y="3949700"/>
                </a:lnTo>
                <a:lnTo>
                  <a:pt x="433433" y="4000500"/>
                </a:lnTo>
                <a:lnTo>
                  <a:pt x="455363" y="4038600"/>
                </a:lnTo>
                <a:lnTo>
                  <a:pt x="478134" y="4089400"/>
                </a:lnTo>
                <a:lnTo>
                  <a:pt x="501743" y="4127500"/>
                </a:lnTo>
                <a:lnTo>
                  <a:pt x="526184" y="4165600"/>
                </a:lnTo>
                <a:lnTo>
                  <a:pt x="551453" y="4216400"/>
                </a:lnTo>
                <a:lnTo>
                  <a:pt x="577547" y="4254500"/>
                </a:lnTo>
                <a:lnTo>
                  <a:pt x="604461" y="4292600"/>
                </a:lnTo>
                <a:lnTo>
                  <a:pt x="632190" y="4343400"/>
                </a:lnTo>
                <a:lnTo>
                  <a:pt x="660731" y="4381500"/>
                </a:lnTo>
                <a:lnTo>
                  <a:pt x="690079" y="4419600"/>
                </a:lnTo>
                <a:lnTo>
                  <a:pt x="720230" y="4457700"/>
                </a:lnTo>
                <a:lnTo>
                  <a:pt x="751181" y="4495800"/>
                </a:lnTo>
                <a:lnTo>
                  <a:pt x="782925" y="4533900"/>
                </a:lnTo>
                <a:lnTo>
                  <a:pt x="815460" y="4572000"/>
                </a:lnTo>
                <a:lnTo>
                  <a:pt x="848781" y="4610100"/>
                </a:lnTo>
                <a:lnTo>
                  <a:pt x="882884" y="4648200"/>
                </a:lnTo>
                <a:lnTo>
                  <a:pt x="917765" y="4686300"/>
                </a:lnTo>
                <a:lnTo>
                  <a:pt x="953419" y="4724400"/>
                </a:lnTo>
                <a:lnTo>
                  <a:pt x="989741" y="4762500"/>
                </a:lnTo>
                <a:lnTo>
                  <a:pt x="1026621" y="4800600"/>
                </a:lnTo>
                <a:lnTo>
                  <a:pt x="1064048" y="4826000"/>
                </a:lnTo>
                <a:lnTo>
                  <a:pt x="1102014" y="4864100"/>
                </a:lnTo>
                <a:lnTo>
                  <a:pt x="1140507" y="4902200"/>
                </a:lnTo>
                <a:lnTo>
                  <a:pt x="1179518" y="4927600"/>
                </a:lnTo>
                <a:lnTo>
                  <a:pt x="1219036" y="4965700"/>
                </a:lnTo>
                <a:lnTo>
                  <a:pt x="1299555" y="5016500"/>
                </a:lnTo>
                <a:lnTo>
                  <a:pt x="1340535" y="5041900"/>
                </a:lnTo>
                <a:lnTo>
                  <a:pt x="1381982" y="5080000"/>
                </a:lnTo>
                <a:lnTo>
                  <a:pt x="1509023" y="5156200"/>
                </a:lnTo>
                <a:lnTo>
                  <a:pt x="1595866" y="5207000"/>
                </a:lnTo>
                <a:lnTo>
                  <a:pt x="1639902" y="5219700"/>
                </a:lnTo>
                <a:lnTo>
                  <a:pt x="1729152" y="5270500"/>
                </a:lnTo>
                <a:lnTo>
                  <a:pt x="1774346" y="5283200"/>
                </a:lnTo>
                <a:lnTo>
                  <a:pt x="1819906" y="5308600"/>
                </a:lnTo>
                <a:lnTo>
                  <a:pt x="1865821" y="5321300"/>
                </a:lnTo>
                <a:lnTo>
                  <a:pt x="1912082" y="5346700"/>
                </a:lnTo>
                <a:lnTo>
                  <a:pt x="2005599" y="5372100"/>
                </a:lnTo>
                <a:lnTo>
                  <a:pt x="2052835" y="5397500"/>
                </a:lnTo>
                <a:lnTo>
                  <a:pt x="2244730" y="5448300"/>
                </a:lnTo>
                <a:lnTo>
                  <a:pt x="2293390" y="5448300"/>
                </a:lnTo>
                <a:lnTo>
                  <a:pt x="2391463" y="5473700"/>
                </a:lnTo>
                <a:lnTo>
                  <a:pt x="2440856" y="5473700"/>
                </a:lnTo>
                <a:lnTo>
                  <a:pt x="2490473" y="5486400"/>
                </a:lnTo>
                <a:lnTo>
                  <a:pt x="2540303" y="5486400"/>
                </a:lnTo>
                <a:lnTo>
                  <a:pt x="2590338" y="5499100"/>
                </a:lnTo>
                <a:lnTo>
                  <a:pt x="2690978" y="5499100"/>
                </a:lnTo>
                <a:lnTo>
                  <a:pt x="2741563" y="5511800"/>
                </a:lnTo>
                <a:lnTo>
                  <a:pt x="3817310" y="5511800"/>
                </a:lnTo>
                <a:lnTo>
                  <a:pt x="3724277" y="5537200"/>
                </a:lnTo>
                <a:lnTo>
                  <a:pt x="3677320" y="5562600"/>
                </a:lnTo>
                <a:lnTo>
                  <a:pt x="3486769" y="5613400"/>
                </a:lnTo>
                <a:close/>
              </a:path>
              <a:path w="4069715" h="5676900">
                <a:moveTo>
                  <a:pt x="4069707" y="457200"/>
                </a:moveTo>
                <a:lnTo>
                  <a:pt x="4046522" y="444500"/>
                </a:lnTo>
                <a:lnTo>
                  <a:pt x="4002090" y="431800"/>
                </a:lnTo>
                <a:lnTo>
                  <a:pt x="3912078" y="381000"/>
                </a:lnTo>
                <a:lnTo>
                  <a:pt x="3866519" y="368300"/>
                </a:lnTo>
                <a:lnTo>
                  <a:pt x="3820603" y="342900"/>
                </a:lnTo>
                <a:lnTo>
                  <a:pt x="3727747" y="317500"/>
                </a:lnTo>
                <a:lnTo>
                  <a:pt x="3680825" y="292100"/>
                </a:lnTo>
                <a:lnTo>
                  <a:pt x="3393035" y="215900"/>
                </a:lnTo>
                <a:lnTo>
                  <a:pt x="3344120" y="215900"/>
                </a:lnTo>
                <a:lnTo>
                  <a:pt x="3245569" y="190500"/>
                </a:lnTo>
                <a:lnTo>
                  <a:pt x="3195952" y="190500"/>
                </a:lnTo>
                <a:lnTo>
                  <a:pt x="3146121" y="177800"/>
                </a:lnTo>
                <a:lnTo>
                  <a:pt x="3045858" y="177800"/>
                </a:lnTo>
                <a:lnTo>
                  <a:pt x="2995447" y="165100"/>
                </a:lnTo>
                <a:lnTo>
                  <a:pt x="3817309" y="165100"/>
                </a:lnTo>
                <a:lnTo>
                  <a:pt x="3863368" y="177800"/>
                </a:lnTo>
                <a:lnTo>
                  <a:pt x="3909111" y="203200"/>
                </a:lnTo>
                <a:lnTo>
                  <a:pt x="3954528" y="215900"/>
                </a:lnTo>
                <a:lnTo>
                  <a:pt x="3999610" y="241300"/>
                </a:lnTo>
                <a:lnTo>
                  <a:pt x="4044349" y="254000"/>
                </a:lnTo>
                <a:lnTo>
                  <a:pt x="4069707" y="266700"/>
                </a:lnTo>
                <a:lnTo>
                  <a:pt x="4069707" y="457200"/>
                </a:lnTo>
                <a:close/>
              </a:path>
              <a:path w="4069715" h="5676900">
                <a:moveTo>
                  <a:pt x="3817310" y="5511800"/>
                </a:moveTo>
                <a:lnTo>
                  <a:pt x="2944862" y="5511800"/>
                </a:lnTo>
                <a:lnTo>
                  <a:pt x="2995447" y="5499100"/>
                </a:lnTo>
                <a:lnTo>
                  <a:pt x="3096087" y="5499100"/>
                </a:lnTo>
                <a:lnTo>
                  <a:pt x="3146121" y="5486400"/>
                </a:lnTo>
                <a:lnTo>
                  <a:pt x="3195952" y="5486400"/>
                </a:lnTo>
                <a:lnTo>
                  <a:pt x="3245569" y="5473700"/>
                </a:lnTo>
                <a:lnTo>
                  <a:pt x="3294961" y="5473700"/>
                </a:lnTo>
                <a:lnTo>
                  <a:pt x="3393035" y="5448300"/>
                </a:lnTo>
                <a:lnTo>
                  <a:pt x="3441695" y="5448300"/>
                </a:lnTo>
                <a:lnTo>
                  <a:pt x="3633589" y="5397500"/>
                </a:lnTo>
                <a:lnTo>
                  <a:pt x="3680825" y="5372100"/>
                </a:lnTo>
                <a:lnTo>
                  <a:pt x="3774343" y="5346700"/>
                </a:lnTo>
                <a:lnTo>
                  <a:pt x="3820603" y="5321300"/>
                </a:lnTo>
                <a:lnTo>
                  <a:pt x="3866519" y="5308600"/>
                </a:lnTo>
                <a:lnTo>
                  <a:pt x="3912078" y="5283200"/>
                </a:lnTo>
                <a:lnTo>
                  <a:pt x="3957272" y="5270500"/>
                </a:lnTo>
                <a:lnTo>
                  <a:pt x="4046522" y="5219700"/>
                </a:lnTo>
                <a:lnTo>
                  <a:pt x="4069707" y="5207000"/>
                </a:lnTo>
                <a:lnTo>
                  <a:pt x="4069707" y="5397500"/>
                </a:lnTo>
                <a:lnTo>
                  <a:pt x="4044349" y="5410200"/>
                </a:lnTo>
                <a:lnTo>
                  <a:pt x="3954528" y="5461000"/>
                </a:lnTo>
                <a:lnTo>
                  <a:pt x="3863369" y="5486400"/>
                </a:lnTo>
                <a:lnTo>
                  <a:pt x="3817310" y="5511800"/>
                </a:lnTo>
                <a:close/>
              </a:path>
              <a:path w="4069715" h="5676900">
                <a:moveTo>
                  <a:pt x="3341241" y="5638800"/>
                </a:moveTo>
                <a:lnTo>
                  <a:pt x="2345183" y="5638800"/>
                </a:lnTo>
                <a:lnTo>
                  <a:pt x="2247930" y="5613400"/>
                </a:lnTo>
                <a:lnTo>
                  <a:pt x="3438494" y="5613400"/>
                </a:lnTo>
                <a:lnTo>
                  <a:pt x="3341241" y="5638800"/>
                </a:lnTo>
                <a:close/>
              </a:path>
              <a:path w="4069715" h="5676900">
                <a:moveTo>
                  <a:pt x="3193737" y="5664200"/>
                </a:moveTo>
                <a:lnTo>
                  <a:pt x="2492688" y="5664200"/>
                </a:lnTo>
                <a:lnTo>
                  <a:pt x="2394144" y="5638800"/>
                </a:lnTo>
                <a:lnTo>
                  <a:pt x="3292281" y="5638800"/>
                </a:lnTo>
                <a:lnTo>
                  <a:pt x="3193737" y="5664200"/>
                </a:lnTo>
                <a:close/>
              </a:path>
              <a:path w="4069715" h="5676900">
                <a:moveTo>
                  <a:pt x="3044494" y="5676900"/>
                </a:moveTo>
                <a:lnTo>
                  <a:pt x="2641930" y="5676900"/>
                </a:lnTo>
                <a:lnTo>
                  <a:pt x="2592005" y="5664200"/>
                </a:lnTo>
                <a:lnTo>
                  <a:pt x="3094420" y="5664200"/>
                </a:lnTo>
                <a:lnTo>
                  <a:pt x="3044494" y="56769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2975" y="3992153"/>
            <a:ext cx="3375025" cy="5686425"/>
          </a:xfrm>
          <a:custGeom>
            <a:avLst/>
            <a:gdLst/>
            <a:ahLst/>
            <a:cxnLst/>
            <a:rect l="l" t="t" r="r" b="b"/>
            <a:pathLst>
              <a:path w="3375025" h="5686425">
                <a:moveTo>
                  <a:pt x="2590" y="2950723"/>
                </a:moveTo>
                <a:lnTo>
                  <a:pt x="1092" y="2908383"/>
                </a:lnTo>
                <a:lnTo>
                  <a:pt x="323" y="2866528"/>
                </a:lnTo>
                <a:lnTo>
                  <a:pt x="40" y="2824673"/>
                </a:lnTo>
                <a:lnTo>
                  <a:pt x="0" y="2782332"/>
                </a:lnTo>
                <a:lnTo>
                  <a:pt x="2782332" y="0"/>
                </a:lnTo>
                <a:lnTo>
                  <a:pt x="2865232" y="323"/>
                </a:lnTo>
                <a:lnTo>
                  <a:pt x="2906925" y="1092"/>
                </a:lnTo>
                <a:lnTo>
                  <a:pt x="2948133" y="2590"/>
                </a:lnTo>
                <a:lnTo>
                  <a:pt x="2590" y="2950723"/>
                </a:lnTo>
                <a:close/>
              </a:path>
              <a:path w="3375025" h="5686425">
                <a:moveTo>
                  <a:pt x="10362" y="2603579"/>
                </a:moveTo>
                <a:lnTo>
                  <a:pt x="14734" y="2555410"/>
                </a:lnTo>
                <a:lnTo>
                  <a:pt x="20077" y="2507726"/>
                </a:lnTo>
                <a:lnTo>
                  <a:pt x="26392" y="2460042"/>
                </a:lnTo>
                <a:lnTo>
                  <a:pt x="33678" y="2411873"/>
                </a:lnTo>
                <a:lnTo>
                  <a:pt x="2411873" y="33678"/>
                </a:lnTo>
                <a:lnTo>
                  <a:pt x="2460042" y="26392"/>
                </a:lnTo>
                <a:lnTo>
                  <a:pt x="2507726" y="20077"/>
                </a:lnTo>
                <a:lnTo>
                  <a:pt x="2555410" y="14734"/>
                </a:lnTo>
                <a:lnTo>
                  <a:pt x="2603579" y="10362"/>
                </a:lnTo>
                <a:lnTo>
                  <a:pt x="10362" y="2603579"/>
                </a:lnTo>
                <a:close/>
              </a:path>
              <a:path w="3375025" h="5686425">
                <a:moveTo>
                  <a:pt x="31087" y="3259008"/>
                </a:moveTo>
                <a:lnTo>
                  <a:pt x="25703" y="3221686"/>
                </a:lnTo>
                <a:lnTo>
                  <a:pt x="21048" y="3183879"/>
                </a:lnTo>
                <a:lnTo>
                  <a:pt x="16879" y="3146073"/>
                </a:lnTo>
                <a:lnTo>
                  <a:pt x="12953" y="3108751"/>
                </a:lnTo>
                <a:lnTo>
                  <a:pt x="3108751" y="12953"/>
                </a:lnTo>
                <a:lnTo>
                  <a:pt x="3183879" y="21048"/>
                </a:lnTo>
                <a:lnTo>
                  <a:pt x="3221686" y="25703"/>
                </a:lnTo>
                <a:lnTo>
                  <a:pt x="3259008" y="31087"/>
                </a:lnTo>
                <a:lnTo>
                  <a:pt x="31087" y="3259008"/>
                </a:lnTo>
                <a:close/>
              </a:path>
              <a:path w="3375025" h="5686425">
                <a:moveTo>
                  <a:pt x="69946" y="2204623"/>
                </a:moveTo>
                <a:lnTo>
                  <a:pt x="81407" y="2156997"/>
                </a:lnTo>
                <a:lnTo>
                  <a:pt x="93863" y="2110241"/>
                </a:lnTo>
                <a:lnTo>
                  <a:pt x="107065" y="2063983"/>
                </a:lnTo>
                <a:lnTo>
                  <a:pt x="120764" y="2017849"/>
                </a:lnTo>
                <a:lnTo>
                  <a:pt x="134712" y="1971466"/>
                </a:lnTo>
                <a:lnTo>
                  <a:pt x="1971466" y="137303"/>
                </a:lnTo>
                <a:lnTo>
                  <a:pt x="2018097" y="122360"/>
                </a:lnTo>
                <a:lnTo>
                  <a:pt x="2064729" y="108536"/>
                </a:lnTo>
                <a:lnTo>
                  <a:pt x="2111360" y="95708"/>
                </a:lnTo>
                <a:lnTo>
                  <a:pt x="2157991" y="83749"/>
                </a:lnTo>
                <a:lnTo>
                  <a:pt x="2204623" y="72537"/>
                </a:lnTo>
                <a:lnTo>
                  <a:pt x="69946" y="2204623"/>
                </a:lnTo>
                <a:close/>
              </a:path>
              <a:path w="3375025" h="5686425">
                <a:moveTo>
                  <a:pt x="85490" y="3538795"/>
                </a:moveTo>
                <a:lnTo>
                  <a:pt x="77718" y="3504227"/>
                </a:lnTo>
                <a:lnTo>
                  <a:pt x="62175" y="3436061"/>
                </a:lnTo>
                <a:lnTo>
                  <a:pt x="54403" y="3401492"/>
                </a:lnTo>
                <a:lnTo>
                  <a:pt x="3375024" y="80871"/>
                </a:lnTo>
                <a:lnTo>
                  <a:pt x="3375024" y="249262"/>
                </a:lnTo>
                <a:lnTo>
                  <a:pt x="85490" y="3538795"/>
                </a:lnTo>
                <a:close/>
              </a:path>
              <a:path w="3375025" h="5686425">
                <a:moveTo>
                  <a:pt x="238337" y="1702041"/>
                </a:moveTo>
                <a:lnTo>
                  <a:pt x="258253" y="1656508"/>
                </a:lnTo>
                <a:lnTo>
                  <a:pt x="279139" y="1611248"/>
                </a:lnTo>
                <a:lnTo>
                  <a:pt x="300998" y="1566291"/>
                </a:lnTo>
                <a:lnTo>
                  <a:pt x="323828" y="1521669"/>
                </a:lnTo>
                <a:lnTo>
                  <a:pt x="347629" y="1477411"/>
                </a:lnTo>
                <a:lnTo>
                  <a:pt x="372402" y="1433547"/>
                </a:lnTo>
                <a:lnTo>
                  <a:pt x="398146" y="1390108"/>
                </a:lnTo>
                <a:lnTo>
                  <a:pt x="424862" y="1347125"/>
                </a:lnTo>
                <a:lnTo>
                  <a:pt x="1347125" y="424862"/>
                </a:lnTo>
                <a:lnTo>
                  <a:pt x="1390108" y="398996"/>
                </a:lnTo>
                <a:lnTo>
                  <a:pt x="1433547" y="373859"/>
                </a:lnTo>
                <a:lnTo>
                  <a:pt x="1477410" y="349451"/>
                </a:lnTo>
                <a:lnTo>
                  <a:pt x="1521669" y="325771"/>
                </a:lnTo>
                <a:lnTo>
                  <a:pt x="1566291" y="302819"/>
                </a:lnTo>
                <a:lnTo>
                  <a:pt x="1611248" y="280597"/>
                </a:lnTo>
                <a:lnTo>
                  <a:pt x="1656508" y="259103"/>
                </a:lnTo>
                <a:lnTo>
                  <a:pt x="1702041" y="238337"/>
                </a:lnTo>
                <a:lnTo>
                  <a:pt x="238337" y="1702041"/>
                </a:lnTo>
                <a:close/>
              </a:path>
              <a:path w="3375025" h="5686425">
                <a:moveTo>
                  <a:pt x="165800" y="3797858"/>
                </a:moveTo>
                <a:lnTo>
                  <a:pt x="154587" y="3766366"/>
                </a:lnTo>
                <a:lnTo>
                  <a:pt x="144103" y="3734388"/>
                </a:lnTo>
                <a:lnTo>
                  <a:pt x="134105" y="3702410"/>
                </a:lnTo>
                <a:lnTo>
                  <a:pt x="124350" y="3670918"/>
                </a:lnTo>
                <a:lnTo>
                  <a:pt x="3375024" y="420243"/>
                </a:lnTo>
                <a:lnTo>
                  <a:pt x="3375024" y="588634"/>
                </a:lnTo>
                <a:lnTo>
                  <a:pt x="165800" y="3797858"/>
                </a:lnTo>
                <a:close/>
              </a:path>
              <a:path w="3375025" h="5686425">
                <a:moveTo>
                  <a:pt x="264243" y="4036196"/>
                </a:moveTo>
                <a:lnTo>
                  <a:pt x="250683" y="4007051"/>
                </a:lnTo>
                <a:lnTo>
                  <a:pt x="237366" y="3977907"/>
                </a:lnTo>
                <a:lnTo>
                  <a:pt x="224534" y="3948762"/>
                </a:lnTo>
                <a:lnTo>
                  <a:pt x="212431" y="3919617"/>
                </a:lnTo>
                <a:lnTo>
                  <a:pt x="3375024" y="757024"/>
                </a:lnTo>
                <a:lnTo>
                  <a:pt x="3375024" y="925415"/>
                </a:lnTo>
                <a:lnTo>
                  <a:pt x="264243" y="4036196"/>
                </a:lnTo>
                <a:close/>
              </a:path>
              <a:path w="3375025" h="5686425">
                <a:moveTo>
                  <a:pt x="375640" y="4261580"/>
                </a:moveTo>
                <a:lnTo>
                  <a:pt x="360137" y="4234379"/>
                </a:lnTo>
                <a:lnTo>
                  <a:pt x="344877" y="4207177"/>
                </a:lnTo>
                <a:lnTo>
                  <a:pt x="330102" y="4179975"/>
                </a:lnTo>
                <a:lnTo>
                  <a:pt x="316056" y="4152774"/>
                </a:lnTo>
                <a:lnTo>
                  <a:pt x="3375024" y="1093806"/>
                </a:lnTo>
                <a:lnTo>
                  <a:pt x="3375024" y="1262197"/>
                </a:lnTo>
                <a:lnTo>
                  <a:pt x="375640" y="4261580"/>
                </a:lnTo>
                <a:close/>
              </a:path>
              <a:path w="3375025" h="5686425">
                <a:moveTo>
                  <a:pt x="507762" y="4466239"/>
                </a:moveTo>
                <a:lnTo>
                  <a:pt x="490316" y="4440981"/>
                </a:lnTo>
                <a:lnTo>
                  <a:pt x="473113" y="4415722"/>
                </a:lnTo>
                <a:lnTo>
                  <a:pt x="456395" y="4390464"/>
                </a:lnTo>
                <a:lnTo>
                  <a:pt x="440406" y="4365205"/>
                </a:lnTo>
                <a:lnTo>
                  <a:pt x="3375024" y="1430587"/>
                </a:lnTo>
                <a:lnTo>
                  <a:pt x="3375024" y="1598978"/>
                </a:lnTo>
                <a:lnTo>
                  <a:pt x="507762" y="4466239"/>
                </a:lnTo>
                <a:close/>
              </a:path>
              <a:path w="3375025" h="5686425">
                <a:moveTo>
                  <a:pt x="655428" y="4657946"/>
                </a:moveTo>
                <a:lnTo>
                  <a:pt x="636039" y="4634630"/>
                </a:lnTo>
                <a:lnTo>
                  <a:pt x="616892" y="4611314"/>
                </a:lnTo>
                <a:lnTo>
                  <a:pt x="598232" y="4587999"/>
                </a:lnTo>
                <a:lnTo>
                  <a:pt x="580300" y="4564683"/>
                </a:lnTo>
                <a:lnTo>
                  <a:pt x="3375024" y="1769959"/>
                </a:lnTo>
                <a:lnTo>
                  <a:pt x="3375024" y="1938350"/>
                </a:lnTo>
                <a:lnTo>
                  <a:pt x="655428" y="4657946"/>
                </a:lnTo>
                <a:close/>
              </a:path>
              <a:path w="3375025" h="5686425">
                <a:moveTo>
                  <a:pt x="816047" y="4831518"/>
                </a:moveTo>
                <a:lnTo>
                  <a:pt x="794715" y="4810145"/>
                </a:lnTo>
                <a:lnTo>
                  <a:pt x="773625" y="4788772"/>
                </a:lnTo>
                <a:lnTo>
                  <a:pt x="753022" y="4767400"/>
                </a:lnTo>
                <a:lnTo>
                  <a:pt x="733147" y="4746027"/>
                </a:lnTo>
                <a:lnTo>
                  <a:pt x="3375024" y="2104150"/>
                </a:lnTo>
                <a:lnTo>
                  <a:pt x="3375024" y="2272541"/>
                </a:lnTo>
                <a:lnTo>
                  <a:pt x="816047" y="4831518"/>
                </a:lnTo>
                <a:close/>
              </a:path>
              <a:path w="3375025" h="5686425">
                <a:moveTo>
                  <a:pt x="987028" y="4997318"/>
                </a:moveTo>
                <a:lnTo>
                  <a:pt x="942988" y="4958135"/>
                </a:lnTo>
                <a:lnTo>
                  <a:pt x="920724" y="4937936"/>
                </a:lnTo>
                <a:lnTo>
                  <a:pt x="898947" y="4917009"/>
                </a:lnTo>
                <a:lnTo>
                  <a:pt x="3375024" y="2440932"/>
                </a:lnTo>
                <a:lnTo>
                  <a:pt x="3375024" y="2609322"/>
                </a:lnTo>
                <a:lnTo>
                  <a:pt x="987028" y="4997318"/>
                </a:lnTo>
                <a:close/>
              </a:path>
              <a:path w="3375025" h="5686425">
                <a:moveTo>
                  <a:pt x="1176144" y="5144984"/>
                </a:moveTo>
                <a:lnTo>
                  <a:pt x="1128217" y="5109686"/>
                </a:lnTo>
                <a:lnTo>
                  <a:pt x="1104011" y="5091431"/>
                </a:lnTo>
                <a:lnTo>
                  <a:pt x="1080291" y="5072446"/>
                </a:lnTo>
                <a:lnTo>
                  <a:pt x="3375024" y="2779201"/>
                </a:lnTo>
                <a:lnTo>
                  <a:pt x="3375024" y="2947538"/>
                </a:lnTo>
                <a:lnTo>
                  <a:pt x="1176144" y="5144984"/>
                </a:lnTo>
                <a:close/>
              </a:path>
              <a:path w="3375025" h="5686425">
                <a:moveTo>
                  <a:pt x="1378213" y="5279696"/>
                </a:moveTo>
                <a:lnTo>
                  <a:pt x="1351456" y="5264112"/>
                </a:lnTo>
                <a:lnTo>
                  <a:pt x="1325429" y="5248285"/>
                </a:lnTo>
                <a:lnTo>
                  <a:pt x="1299887" y="5231972"/>
                </a:lnTo>
                <a:lnTo>
                  <a:pt x="1274588" y="5214931"/>
                </a:lnTo>
                <a:lnTo>
                  <a:pt x="3375024" y="3114495"/>
                </a:lnTo>
                <a:lnTo>
                  <a:pt x="3375024" y="3282885"/>
                </a:lnTo>
                <a:lnTo>
                  <a:pt x="1378213" y="5279696"/>
                </a:lnTo>
                <a:close/>
              </a:path>
              <a:path w="3375025" h="5686425">
                <a:moveTo>
                  <a:pt x="1598416" y="5398865"/>
                </a:moveTo>
                <a:lnTo>
                  <a:pt x="1569717" y="5385224"/>
                </a:lnTo>
                <a:lnTo>
                  <a:pt x="1541746" y="5371340"/>
                </a:lnTo>
                <a:lnTo>
                  <a:pt x="1514261" y="5356970"/>
                </a:lnTo>
                <a:lnTo>
                  <a:pt x="1487019" y="5341871"/>
                </a:lnTo>
                <a:lnTo>
                  <a:pt x="3375024" y="3453867"/>
                </a:lnTo>
                <a:lnTo>
                  <a:pt x="3375024" y="3622257"/>
                </a:lnTo>
                <a:lnTo>
                  <a:pt x="1598416" y="5398865"/>
                </a:lnTo>
                <a:close/>
              </a:path>
              <a:path w="3375025" h="5686425">
                <a:moveTo>
                  <a:pt x="1831572" y="5502490"/>
                </a:moveTo>
                <a:lnTo>
                  <a:pt x="1771988" y="5478851"/>
                </a:lnTo>
                <a:lnTo>
                  <a:pt x="1741953" y="5466424"/>
                </a:lnTo>
                <a:lnTo>
                  <a:pt x="1712404" y="5453268"/>
                </a:lnTo>
                <a:lnTo>
                  <a:pt x="3375024" y="3790648"/>
                </a:lnTo>
                <a:lnTo>
                  <a:pt x="3375024" y="3959039"/>
                </a:lnTo>
                <a:lnTo>
                  <a:pt x="1831572" y="5502490"/>
                </a:lnTo>
                <a:close/>
              </a:path>
              <a:path w="3375025" h="5686425">
                <a:moveTo>
                  <a:pt x="2088044" y="5582800"/>
                </a:moveTo>
                <a:lnTo>
                  <a:pt x="1958513" y="5543940"/>
                </a:lnTo>
                <a:lnTo>
                  <a:pt x="3375024" y="4127430"/>
                </a:lnTo>
                <a:lnTo>
                  <a:pt x="3375024" y="4295820"/>
                </a:lnTo>
                <a:lnTo>
                  <a:pt x="2088044" y="5582800"/>
                </a:lnTo>
                <a:close/>
              </a:path>
              <a:path w="3375025" h="5686425">
                <a:moveTo>
                  <a:pt x="2360060" y="5644974"/>
                </a:moveTo>
                <a:lnTo>
                  <a:pt x="2325087" y="5638700"/>
                </a:lnTo>
                <a:lnTo>
                  <a:pt x="2290113" y="5631697"/>
                </a:lnTo>
                <a:lnTo>
                  <a:pt x="2220166" y="5616477"/>
                </a:lnTo>
                <a:lnTo>
                  <a:pt x="3375024" y="4462501"/>
                </a:lnTo>
                <a:lnTo>
                  <a:pt x="3375024" y="4630811"/>
                </a:lnTo>
                <a:lnTo>
                  <a:pt x="2360060" y="5644974"/>
                </a:lnTo>
                <a:close/>
              </a:path>
              <a:path w="3375025" h="5686425">
                <a:moveTo>
                  <a:pt x="2665754" y="5678653"/>
                </a:moveTo>
                <a:lnTo>
                  <a:pt x="2626895" y="5676264"/>
                </a:lnTo>
                <a:lnTo>
                  <a:pt x="2588035" y="5673147"/>
                </a:lnTo>
                <a:lnTo>
                  <a:pt x="2510317" y="5665700"/>
                </a:lnTo>
                <a:lnTo>
                  <a:pt x="3375024" y="4801702"/>
                </a:lnTo>
                <a:lnTo>
                  <a:pt x="3375024" y="4969993"/>
                </a:lnTo>
                <a:lnTo>
                  <a:pt x="2665754" y="5678653"/>
                </a:lnTo>
                <a:close/>
              </a:path>
              <a:path w="3375025" h="5686425">
                <a:moveTo>
                  <a:pt x="2828964" y="5686425"/>
                </a:moveTo>
                <a:lnTo>
                  <a:pt x="3375024" y="5140364"/>
                </a:lnTo>
                <a:lnTo>
                  <a:pt x="3375024" y="5308755"/>
                </a:lnTo>
                <a:lnTo>
                  <a:pt x="3002535" y="5681243"/>
                </a:lnTo>
                <a:lnTo>
                  <a:pt x="2959385" y="5684239"/>
                </a:lnTo>
                <a:lnTo>
                  <a:pt x="2915749" y="5685777"/>
                </a:lnTo>
                <a:lnTo>
                  <a:pt x="2872114" y="5686344"/>
                </a:lnTo>
                <a:lnTo>
                  <a:pt x="2828964" y="5686425"/>
                </a:lnTo>
                <a:close/>
              </a:path>
              <a:path w="3375025" h="5686425">
                <a:moveTo>
                  <a:pt x="3186470" y="5665700"/>
                </a:moveTo>
                <a:lnTo>
                  <a:pt x="3375024" y="5477146"/>
                </a:lnTo>
                <a:lnTo>
                  <a:pt x="3375024" y="5636669"/>
                </a:lnTo>
                <a:lnTo>
                  <a:pt x="3336929" y="5643841"/>
                </a:lnTo>
                <a:lnTo>
                  <a:pt x="3287181" y="5652099"/>
                </a:lnTo>
                <a:lnTo>
                  <a:pt x="3236947" y="5659385"/>
                </a:lnTo>
                <a:lnTo>
                  <a:pt x="3186470" y="56657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"/>
            <a:ext cx="2572385" cy="3357245"/>
          </a:xfrm>
          <a:custGeom>
            <a:avLst/>
            <a:gdLst/>
            <a:ahLst/>
            <a:cxnLst/>
            <a:rect l="l" t="t" r="r" b="b"/>
            <a:pathLst>
              <a:path w="2572385" h="3357245">
                <a:moveTo>
                  <a:pt x="0" y="47698"/>
                </a:moveTo>
                <a:lnTo>
                  <a:pt x="0" y="0"/>
                </a:lnTo>
                <a:lnTo>
                  <a:pt x="47756" y="0"/>
                </a:lnTo>
                <a:lnTo>
                  <a:pt x="0" y="47698"/>
                </a:lnTo>
                <a:close/>
              </a:path>
              <a:path w="2572385" h="3357245">
                <a:moveTo>
                  <a:pt x="0" y="265839"/>
                </a:moveTo>
                <a:lnTo>
                  <a:pt x="0" y="156963"/>
                </a:lnTo>
                <a:lnTo>
                  <a:pt x="156963" y="0"/>
                </a:lnTo>
                <a:lnTo>
                  <a:pt x="265839" y="0"/>
                </a:lnTo>
                <a:lnTo>
                  <a:pt x="0" y="265839"/>
                </a:lnTo>
                <a:close/>
              </a:path>
              <a:path w="2572385" h="3357245">
                <a:moveTo>
                  <a:pt x="0" y="484295"/>
                </a:moveTo>
                <a:lnTo>
                  <a:pt x="0" y="374714"/>
                </a:lnTo>
                <a:lnTo>
                  <a:pt x="374714" y="0"/>
                </a:lnTo>
                <a:lnTo>
                  <a:pt x="483870" y="0"/>
                </a:lnTo>
                <a:lnTo>
                  <a:pt x="0" y="484295"/>
                </a:lnTo>
                <a:close/>
              </a:path>
              <a:path w="2572385" h="3357245">
                <a:moveTo>
                  <a:pt x="0" y="703017"/>
                </a:moveTo>
                <a:lnTo>
                  <a:pt x="0" y="594141"/>
                </a:lnTo>
                <a:lnTo>
                  <a:pt x="594141" y="0"/>
                </a:lnTo>
                <a:lnTo>
                  <a:pt x="703017" y="0"/>
                </a:lnTo>
                <a:lnTo>
                  <a:pt x="0" y="703017"/>
                </a:lnTo>
                <a:close/>
              </a:path>
              <a:path w="2572385" h="3357245">
                <a:moveTo>
                  <a:pt x="0" y="919093"/>
                </a:moveTo>
                <a:lnTo>
                  <a:pt x="0" y="810217"/>
                </a:lnTo>
                <a:lnTo>
                  <a:pt x="810217" y="0"/>
                </a:lnTo>
                <a:lnTo>
                  <a:pt x="919093" y="0"/>
                </a:lnTo>
                <a:lnTo>
                  <a:pt x="0" y="919093"/>
                </a:lnTo>
                <a:close/>
              </a:path>
              <a:path w="2572385" h="3357245">
                <a:moveTo>
                  <a:pt x="0" y="1138520"/>
                </a:moveTo>
                <a:lnTo>
                  <a:pt x="0" y="1029644"/>
                </a:lnTo>
                <a:lnTo>
                  <a:pt x="1029644" y="0"/>
                </a:lnTo>
                <a:lnTo>
                  <a:pt x="1138520" y="0"/>
                </a:lnTo>
                <a:lnTo>
                  <a:pt x="0" y="1138520"/>
                </a:lnTo>
                <a:close/>
              </a:path>
              <a:path w="2572385" h="3357245">
                <a:moveTo>
                  <a:pt x="0" y="1356271"/>
                </a:moveTo>
                <a:lnTo>
                  <a:pt x="0" y="1247395"/>
                </a:lnTo>
                <a:lnTo>
                  <a:pt x="1247395" y="0"/>
                </a:lnTo>
                <a:lnTo>
                  <a:pt x="1356271" y="0"/>
                </a:lnTo>
                <a:lnTo>
                  <a:pt x="0" y="1356271"/>
                </a:lnTo>
                <a:close/>
              </a:path>
              <a:path w="2572385" h="3357245">
                <a:moveTo>
                  <a:pt x="0" y="1574023"/>
                </a:moveTo>
                <a:lnTo>
                  <a:pt x="0" y="1465147"/>
                </a:lnTo>
                <a:lnTo>
                  <a:pt x="1465147" y="0"/>
                </a:lnTo>
                <a:lnTo>
                  <a:pt x="1574023" y="0"/>
                </a:lnTo>
                <a:lnTo>
                  <a:pt x="0" y="1574023"/>
                </a:lnTo>
                <a:close/>
              </a:path>
              <a:path w="2572385" h="3357245">
                <a:moveTo>
                  <a:pt x="0" y="1791774"/>
                </a:moveTo>
                <a:lnTo>
                  <a:pt x="0" y="1682898"/>
                </a:lnTo>
                <a:lnTo>
                  <a:pt x="1682898" y="0"/>
                </a:lnTo>
                <a:lnTo>
                  <a:pt x="1771081" y="0"/>
                </a:lnTo>
                <a:lnTo>
                  <a:pt x="1783320" y="8453"/>
                </a:lnTo>
                <a:lnTo>
                  <a:pt x="0" y="1791774"/>
                </a:lnTo>
                <a:close/>
              </a:path>
              <a:path w="2572385" h="3357245">
                <a:moveTo>
                  <a:pt x="0" y="2011201"/>
                </a:moveTo>
                <a:lnTo>
                  <a:pt x="0" y="1902325"/>
                </a:lnTo>
                <a:lnTo>
                  <a:pt x="1846971" y="55353"/>
                </a:lnTo>
                <a:lnTo>
                  <a:pt x="1862046" y="66947"/>
                </a:lnTo>
                <a:lnTo>
                  <a:pt x="1877121" y="79013"/>
                </a:lnTo>
                <a:lnTo>
                  <a:pt x="1892196" y="91392"/>
                </a:lnTo>
                <a:lnTo>
                  <a:pt x="1907271" y="103929"/>
                </a:lnTo>
                <a:lnTo>
                  <a:pt x="0" y="2011201"/>
                </a:lnTo>
                <a:close/>
              </a:path>
              <a:path w="2572385" h="3357245">
                <a:moveTo>
                  <a:pt x="0" y="2227277"/>
                </a:moveTo>
                <a:lnTo>
                  <a:pt x="0" y="2118401"/>
                </a:lnTo>
                <a:lnTo>
                  <a:pt x="1965897" y="152504"/>
                </a:lnTo>
                <a:lnTo>
                  <a:pt x="1979716" y="166061"/>
                </a:lnTo>
                <a:lnTo>
                  <a:pt x="2007353" y="192547"/>
                </a:lnTo>
                <a:lnTo>
                  <a:pt x="2021172" y="206104"/>
                </a:lnTo>
                <a:lnTo>
                  <a:pt x="0" y="2227277"/>
                </a:lnTo>
                <a:close/>
              </a:path>
              <a:path w="2572385" h="3357245">
                <a:moveTo>
                  <a:pt x="0" y="2445029"/>
                </a:moveTo>
                <a:lnTo>
                  <a:pt x="0" y="2336153"/>
                </a:lnTo>
                <a:lnTo>
                  <a:pt x="2074773" y="261380"/>
                </a:lnTo>
                <a:lnTo>
                  <a:pt x="2088304" y="275225"/>
                </a:lnTo>
                <a:lnTo>
                  <a:pt x="2101364" y="289227"/>
                </a:lnTo>
                <a:lnTo>
                  <a:pt x="2114109" y="303543"/>
                </a:lnTo>
                <a:lnTo>
                  <a:pt x="2126698" y="318330"/>
                </a:lnTo>
                <a:lnTo>
                  <a:pt x="0" y="2445029"/>
                </a:lnTo>
                <a:close/>
              </a:path>
              <a:path w="2572385" h="3357245">
                <a:moveTo>
                  <a:pt x="0" y="2663005"/>
                </a:moveTo>
                <a:lnTo>
                  <a:pt x="0" y="2554167"/>
                </a:lnTo>
                <a:lnTo>
                  <a:pt x="2176948" y="378631"/>
                </a:lnTo>
                <a:lnTo>
                  <a:pt x="2189223" y="393967"/>
                </a:lnTo>
                <a:lnTo>
                  <a:pt x="2201026" y="409618"/>
                </a:lnTo>
                <a:lnTo>
                  <a:pt x="2223849" y="440606"/>
                </a:lnTo>
                <a:lnTo>
                  <a:pt x="0" y="2663005"/>
                </a:lnTo>
                <a:close/>
              </a:path>
              <a:path w="2572385" h="3357245">
                <a:moveTo>
                  <a:pt x="0" y="2880531"/>
                </a:moveTo>
                <a:lnTo>
                  <a:pt x="0" y="2771656"/>
                </a:lnTo>
                <a:lnTo>
                  <a:pt x="2267399" y="504256"/>
                </a:lnTo>
                <a:lnTo>
                  <a:pt x="2278417" y="520850"/>
                </a:lnTo>
                <a:lnTo>
                  <a:pt x="2288965" y="537757"/>
                </a:lnTo>
                <a:lnTo>
                  <a:pt x="2309274" y="571257"/>
                </a:lnTo>
                <a:lnTo>
                  <a:pt x="0" y="2880531"/>
                </a:lnTo>
                <a:close/>
              </a:path>
              <a:path w="2572385" h="3357245">
                <a:moveTo>
                  <a:pt x="0" y="3099958"/>
                </a:moveTo>
                <a:lnTo>
                  <a:pt x="0" y="2991082"/>
                </a:lnTo>
                <a:lnTo>
                  <a:pt x="2349475" y="641607"/>
                </a:lnTo>
                <a:lnTo>
                  <a:pt x="2359237" y="659457"/>
                </a:lnTo>
                <a:lnTo>
                  <a:pt x="2368528" y="677620"/>
                </a:lnTo>
                <a:lnTo>
                  <a:pt x="2386325" y="713633"/>
                </a:lnTo>
                <a:lnTo>
                  <a:pt x="0" y="3099958"/>
                </a:lnTo>
                <a:close/>
              </a:path>
              <a:path w="2572385" h="3357245">
                <a:moveTo>
                  <a:pt x="79834" y="3237875"/>
                </a:moveTo>
                <a:lnTo>
                  <a:pt x="41309" y="3222590"/>
                </a:lnTo>
                <a:lnTo>
                  <a:pt x="21889" y="3214556"/>
                </a:lnTo>
                <a:lnTo>
                  <a:pt x="2783" y="3206050"/>
                </a:lnTo>
                <a:lnTo>
                  <a:pt x="2419825" y="789008"/>
                </a:lnTo>
                <a:lnTo>
                  <a:pt x="2428331" y="807878"/>
                </a:lnTo>
                <a:lnTo>
                  <a:pt x="2436366" y="826906"/>
                </a:lnTo>
                <a:lnTo>
                  <a:pt x="2444086" y="846247"/>
                </a:lnTo>
                <a:lnTo>
                  <a:pt x="2451650" y="866059"/>
                </a:lnTo>
                <a:lnTo>
                  <a:pt x="79834" y="3237875"/>
                </a:lnTo>
                <a:close/>
              </a:path>
              <a:path w="2572385" h="3357245">
                <a:moveTo>
                  <a:pt x="245660" y="3289800"/>
                </a:moveTo>
                <a:lnTo>
                  <a:pt x="161910" y="3264675"/>
                </a:lnTo>
                <a:lnTo>
                  <a:pt x="2480125" y="946459"/>
                </a:lnTo>
                <a:lnTo>
                  <a:pt x="2486407" y="967554"/>
                </a:lnTo>
                <a:lnTo>
                  <a:pt x="2498969" y="1009115"/>
                </a:lnTo>
                <a:lnTo>
                  <a:pt x="2505250" y="1030210"/>
                </a:lnTo>
                <a:lnTo>
                  <a:pt x="245660" y="3289800"/>
                </a:lnTo>
                <a:close/>
              </a:path>
              <a:path w="2572385" h="3357245">
                <a:moveTo>
                  <a:pt x="421536" y="3330000"/>
                </a:moveTo>
                <a:lnTo>
                  <a:pt x="398924" y="3325944"/>
                </a:lnTo>
                <a:lnTo>
                  <a:pt x="376311" y="3321416"/>
                </a:lnTo>
                <a:lnTo>
                  <a:pt x="331086" y="3311575"/>
                </a:lnTo>
                <a:lnTo>
                  <a:pt x="2527026" y="1117310"/>
                </a:lnTo>
                <a:lnTo>
                  <a:pt x="2532025" y="1139923"/>
                </a:lnTo>
                <a:lnTo>
                  <a:pt x="2536866" y="1162536"/>
                </a:lnTo>
                <a:lnTo>
                  <a:pt x="2541394" y="1185148"/>
                </a:lnTo>
                <a:lnTo>
                  <a:pt x="2545451" y="1207761"/>
                </a:lnTo>
                <a:lnTo>
                  <a:pt x="421536" y="3330000"/>
                </a:lnTo>
                <a:close/>
              </a:path>
              <a:path w="2572385" h="3357245">
                <a:moveTo>
                  <a:pt x="619188" y="3351776"/>
                </a:moveTo>
                <a:lnTo>
                  <a:pt x="594063" y="3350231"/>
                </a:lnTo>
                <a:lnTo>
                  <a:pt x="568937" y="3348216"/>
                </a:lnTo>
                <a:lnTo>
                  <a:pt x="518687" y="3343401"/>
                </a:lnTo>
                <a:lnTo>
                  <a:pt x="2560526" y="1303237"/>
                </a:lnTo>
                <a:lnTo>
                  <a:pt x="2563012" y="1328362"/>
                </a:lnTo>
                <a:lnTo>
                  <a:pt x="2565342" y="1353487"/>
                </a:lnTo>
                <a:lnTo>
                  <a:pt x="2567357" y="1378612"/>
                </a:lnTo>
                <a:lnTo>
                  <a:pt x="2568901" y="1403737"/>
                </a:lnTo>
                <a:lnTo>
                  <a:pt x="619188" y="3351776"/>
                </a:lnTo>
                <a:close/>
              </a:path>
              <a:path w="2572385" h="3357245">
                <a:moveTo>
                  <a:pt x="724713" y="3356801"/>
                </a:moveTo>
                <a:lnTo>
                  <a:pt x="2572251" y="1509263"/>
                </a:lnTo>
                <a:lnTo>
                  <a:pt x="2571963" y="1537163"/>
                </a:lnTo>
                <a:lnTo>
                  <a:pt x="2571204" y="1565376"/>
                </a:lnTo>
                <a:lnTo>
                  <a:pt x="2568901" y="1621489"/>
                </a:lnTo>
                <a:lnTo>
                  <a:pt x="836939" y="3353451"/>
                </a:lnTo>
                <a:lnTo>
                  <a:pt x="780826" y="3356382"/>
                </a:lnTo>
                <a:lnTo>
                  <a:pt x="724713" y="3356801"/>
                </a:lnTo>
                <a:close/>
              </a:path>
              <a:path w="2572385" h="3357245">
                <a:moveTo>
                  <a:pt x="955865" y="3343401"/>
                </a:moveTo>
                <a:lnTo>
                  <a:pt x="2558851" y="1740415"/>
                </a:lnTo>
                <a:lnTo>
                  <a:pt x="2554768" y="1772816"/>
                </a:lnTo>
                <a:lnTo>
                  <a:pt x="2550057" y="1804903"/>
                </a:lnTo>
                <a:lnTo>
                  <a:pt x="2538751" y="1869391"/>
                </a:lnTo>
                <a:lnTo>
                  <a:pt x="1084841" y="3323301"/>
                </a:lnTo>
                <a:lnTo>
                  <a:pt x="1020981" y="3334607"/>
                </a:lnTo>
                <a:lnTo>
                  <a:pt x="955865" y="3343401"/>
                </a:lnTo>
                <a:close/>
              </a:path>
              <a:path w="2572385" h="3357245">
                <a:moveTo>
                  <a:pt x="1228892" y="3289800"/>
                </a:moveTo>
                <a:lnTo>
                  <a:pt x="2505250" y="2013442"/>
                </a:lnTo>
                <a:lnTo>
                  <a:pt x="2493342" y="2054610"/>
                </a:lnTo>
                <a:lnTo>
                  <a:pt x="2480335" y="2095308"/>
                </a:lnTo>
                <a:lnTo>
                  <a:pt x="2466385" y="2135691"/>
                </a:lnTo>
                <a:lnTo>
                  <a:pt x="2451650" y="2175918"/>
                </a:lnTo>
                <a:lnTo>
                  <a:pt x="1391368" y="3236200"/>
                </a:lnTo>
                <a:lnTo>
                  <a:pt x="1351142" y="3250935"/>
                </a:lnTo>
                <a:lnTo>
                  <a:pt x="1310758" y="3264885"/>
                </a:lnTo>
                <a:lnTo>
                  <a:pt x="1270061" y="3277892"/>
                </a:lnTo>
                <a:lnTo>
                  <a:pt x="1228892" y="3289800"/>
                </a:lnTo>
                <a:close/>
              </a:path>
              <a:path w="2572385" h="3357245">
                <a:moveTo>
                  <a:pt x="1589019" y="3145749"/>
                </a:moveTo>
                <a:lnTo>
                  <a:pt x="2361199" y="2373569"/>
                </a:lnTo>
                <a:lnTo>
                  <a:pt x="2336699" y="2418480"/>
                </a:lnTo>
                <a:lnTo>
                  <a:pt x="2310923" y="2462763"/>
                </a:lnTo>
                <a:lnTo>
                  <a:pt x="2283851" y="2506418"/>
                </a:lnTo>
                <a:lnTo>
                  <a:pt x="2255464" y="2549445"/>
                </a:lnTo>
                <a:lnTo>
                  <a:pt x="2225743" y="2591844"/>
                </a:lnTo>
                <a:lnTo>
                  <a:pt x="2194667" y="2633615"/>
                </a:lnTo>
                <a:lnTo>
                  <a:pt x="2162217" y="2674757"/>
                </a:lnTo>
                <a:lnTo>
                  <a:pt x="2128373" y="2715271"/>
                </a:lnTo>
                <a:lnTo>
                  <a:pt x="1930721" y="2912923"/>
                </a:lnTo>
                <a:lnTo>
                  <a:pt x="1890207" y="2946766"/>
                </a:lnTo>
                <a:lnTo>
                  <a:pt x="1849065" y="2979217"/>
                </a:lnTo>
                <a:lnTo>
                  <a:pt x="1807294" y="3010293"/>
                </a:lnTo>
                <a:lnTo>
                  <a:pt x="1764895" y="3040014"/>
                </a:lnTo>
                <a:lnTo>
                  <a:pt x="1721868" y="3068401"/>
                </a:lnTo>
                <a:lnTo>
                  <a:pt x="1678213" y="3095473"/>
                </a:lnTo>
                <a:lnTo>
                  <a:pt x="1633930" y="3121249"/>
                </a:lnTo>
                <a:lnTo>
                  <a:pt x="1589019" y="314574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76" y="5"/>
            <a:ext cx="3676650" cy="2971800"/>
          </a:xfrm>
          <a:custGeom>
            <a:avLst/>
            <a:gdLst/>
            <a:ahLst/>
            <a:cxnLst/>
            <a:rect l="l" t="t" r="r" b="b"/>
            <a:pathLst>
              <a:path w="3676650" h="2971800">
                <a:moveTo>
                  <a:pt x="2284412" y="2920999"/>
                </a:moveTo>
                <a:lnTo>
                  <a:pt x="1392237" y="2920999"/>
                </a:lnTo>
                <a:lnTo>
                  <a:pt x="1344369" y="2908299"/>
                </a:lnTo>
                <a:lnTo>
                  <a:pt x="1296919" y="2882899"/>
                </a:lnTo>
                <a:lnTo>
                  <a:pt x="1157289" y="2844799"/>
                </a:lnTo>
                <a:lnTo>
                  <a:pt x="1111723" y="2819399"/>
                </a:lnTo>
                <a:lnTo>
                  <a:pt x="1066681" y="2806699"/>
                </a:lnTo>
                <a:lnTo>
                  <a:pt x="978257" y="2755899"/>
                </a:lnTo>
                <a:lnTo>
                  <a:pt x="892186" y="2705099"/>
                </a:lnTo>
                <a:lnTo>
                  <a:pt x="808639" y="2654299"/>
                </a:lnTo>
                <a:lnTo>
                  <a:pt x="767865" y="2628899"/>
                </a:lnTo>
                <a:lnTo>
                  <a:pt x="727787" y="2590799"/>
                </a:lnTo>
                <a:lnTo>
                  <a:pt x="688425" y="2565399"/>
                </a:lnTo>
                <a:lnTo>
                  <a:pt x="649800" y="2539999"/>
                </a:lnTo>
                <a:lnTo>
                  <a:pt x="611934" y="2501899"/>
                </a:lnTo>
                <a:lnTo>
                  <a:pt x="574849" y="2463799"/>
                </a:lnTo>
                <a:lnTo>
                  <a:pt x="538566" y="2425699"/>
                </a:lnTo>
                <a:lnTo>
                  <a:pt x="503174" y="2400299"/>
                </a:lnTo>
                <a:lnTo>
                  <a:pt x="468907" y="2362199"/>
                </a:lnTo>
                <a:lnTo>
                  <a:pt x="435773" y="2324099"/>
                </a:lnTo>
                <a:lnTo>
                  <a:pt x="403782" y="2285999"/>
                </a:lnTo>
                <a:lnTo>
                  <a:pt x="372941" y="2247899"/>
                </a:lnTo>
                <a:lnTo>
                  <a:pt x="343259" y="2197099"/>
                </a:lnTo>
                <a:lnTo>
                  <a:pt x="314744" y="2158999"/>
                </a:lnTo>
                <a:lnTo>
                  <a:pt x="287406" y="2120899"/>
                </a:lnTo>
                <a:lnTo>
                  <a:pt x="261252" y="2082799"/>
                </a:lnTo>
                <a:lnTo>
                  <a:pt x="236291" y="2031999"/>
                </a:lnTo>
                <a:lnTo>
                  <a:pt x="212531" y="1993899"/>
                </a:lnTo>
                <a:lnTo>
                  <a:pt x="189982" y="1943099"/>
                </a:lnTo>
                <a:lnTo>
                  <a:pt x="168651" y="1904999"/>
                </a:lnTo>
                <a:lnTo>
                  <a:pt x="148547" y="1854199"/>
                </a:lnTo>
                <a:lnTo>
                  <a:pt x="129678" y="1816099"/>
                </a:lnTo>
                <a:lnTo>
                  <a:pt x="112054" y="1765299"/>
                </a:lnTo>
                <a:lnTo>
                  <a:pt x="95681" y="1714499"/>
                </a:lnTo>
                <a:lnTo>
                  <a:pt x="80570" y="1676399"/>
                </a:lnTo>
                <a:lnTo>
                  <a:pt x="66729" y="1625599"/>
                </a:lnTo>
                <a:lnTo>
                  <a:pt x="54165" y="1574799"/>
                </a:lnTo>
                <a:lnTo>
                  <a:pt x="42887" y="1523999"/>
                </a:lnTo>
                <a:lnTo>
                  <a:pt x="32905" y="1485899"/>
                </a:lnTo>
                <a:lnTo>
                  <a:pt x="24226" y="1435099"/>
                </a:lnTo>
                <a:lnTo>
                  <a:pt x="16859" y="1384299"/>
                </a:lnTo>
                <a:lnTo>
                  <a:pt x="10812" y="1333499"/>
                </a:lnTo>
                <a:lnTo>
                  <a:pt x="6094" y="1282699"/>
                </a:lnTo>
                <a:lnTo>
                  <a:pt x="2714" y="1231899"/>
                </a:lnTo>
                <a:lnTo>
                  <a:pt x="680" y="1181099"/>
                </a:lnTo>
                <a:lnTo>
                  <a:pt x="0" y="1130299"/>
                </a:lnTo>
                <a:lnTo>
                  <a:pt x="680" y="1079499"/>
                </a:lnTo>
                <a:lnTo>
                  <a:pt x="2714" y="1028699"/>
                </a:lnTo>
                <a:lnTo>
                  <a:pt x="6094" y="977899"/>
                </a:lnTo>
                <a:lnTo>
                  <a:pt x="10812" y="927099"/>
                </a:lnTo>
                <a:lnTo>
                  <a:pt x="16859" y="876299"/>
                </a:lnTo>
                <a:lnTo>
                  <a:pt x="24226" y="825499"/>
                </a:lnTo>
                <a:lnTo>
                  <a:pt x="32905" y="787399"/>
                </a:lnTo>
                <a:lnTo>
                  <a:pt x="42887" y="736599"/>
                </a:lnTo>
                <a:lnTo>
                  <a:pt x="54165" y="685799"/>
                </a:lnTo>
                <a:lnTo>
                  <a:pt x="66729" y="634999"/>
                </a:lnTo>
                <a:lnTo>
                  <a:pt x="80570" y="584199"/>
                </a:lnTo>
                <a:lnTo>
                  <a:pt x="95681" y="546099"/>
                </a:lnTo>
                <a:lnTo>
                  <a:pt x="112054" y="495299"/>
                </a:lnTo>
                <a:lnTo>
                  <a:pt x="129678" y="444499"/>
                </a:lnTo>
                <a:lnTo>
                  <a:pt x="148547" y="406399"/>
                </a:lnTo>
                <a:lnTo>
                  <a:pt x="168651" y="355599"/>
                </a:lnTo>
                <a:lnTo>
                  <a:pt x="189982" y="317499"/>
                </a:lnTo>
                <a:lnTo>
                  <a:pt x="212531" y="266699"/>
                </a:lnTo>
                <a:lnTo>
                  <a:pt x="236291" y="228599"/>
                </a:lnTo>
                <a:lnTo>
                  <a:pt x="261252" y="190499"/>
                </a:lnTo>
                <a:lnTo>
                  <a:pt x="287406" y="139699"/>
                </a:lnTo>
                <a:lnTo>
                  <a:pt x="314744" y="101599"/>
                </a:lnTo>
                <a:lnTo>
                  <a:pt x="343259" y="63499"/>
                </a:lnTo>
                <a:lnTo>
                  <a:pt x="372941" y="25399"/>
                </a:lnTo>
                <a:lnTo>
                  <a:pt x="394048" y="0"/>
                </a:lnTo>
                <a:lnTo>
                  <a:pt x="537587" y="0"/>
                </a:lnTo>
                <a:lnTo>
                  <a:pt x="513168" y="25399"/>
                </a:lnTo>
                <a:lnTo>
                  <a:pt x="481196" y="63499"/>
                </a:lnTo>
                <a:lnTo>
                  <a:pt x="450469" y="101599"/>
                </a:lnTo>
                <a:lnTo>
                  <a:pt x="420997" y="139699"/>
                </a:lnTo>
                <a:lnTo>
                  <a:pt x="392790" y="177799"/>
                </a:lnTo>
                <a:lnTo>
                  <a:pt x="365858" y="228599"/>
                </a:lnTo>
                <a:lnTo>
                  <a:pt x="340212" y="266699"/>
                </a:lnTo>
                <a:lnTo>
                  <a:pt x="315863" y="317499"/>
                </a:lnTo>
                <a:lnTo>
                  <a:pt x="292820" y="355599"/>
                </a:lnTo>
                <a:lnTo>
                  <a:pt x="271093" y="406399"/>
                </a:lnTo>
                <a:lnTo>
                  <a:pt x="250694" y="444499"/>
                </a:lnTo>
                <a:lnTo>
                  <a:pt x="231632" y="495299"/>
                </a:lnTo>
                <a:lnTo>
                  <a:pt x="213917" y="533399"/>
                </a:lnTo>
                <a:lnTo>
                  <a:pt x="197561" y="584199"/>
                </a:lnTo>
                <a:lnTo>
                  <a:pt x="182573" y="634999"/>
                </a:lnTo>
                <a:lnTo>
                  <a:pt x="168963" y="685799"/>
                </a:lnTo>
                <a:lnTo>
                  <a:pt x="156742" y="723899"/>
                </a:lnTo>
                <a:lnTo>
                  <a:pt x="145921" y="774699"/>
                </a:lnTo>
                <a:lnTo>
                  <a:pt x="136508" y="825499"/>
                </a:lnTo>
                <a:lnTo>
                  <a:pt x="128516" y="876299"/>
                </a:lnTo>
                <a:lnTo>
                  <a:pt x="121954" y="927099"/>
                </a:lnTo>
                <a:lnTo>
                  <a:pt x="116832" y="977899"/>
                </a:lnTo>
                <a:lnTo>
                  <a:pt x="113160" y="1028699"/>
                </a:lnTo>
                <a:lnTo>
                  <a:pt x="110950" y="1079499"/>
                </a:lnTo>
                <a:lnTo>
                  <a:pt x="110211" y="1130299"/>
                </a:lnTo>
                <a:lnTo>
                  <a:pt x="110950" y="1181099"/>
                </a:lnTo>
                <a:lnTo>
                  <a:pt x="113160" y="1231899"/>
                </a:lnTo>
                <a:lnTo>
                  <a:pt x="116832" y="1282699"/>
                </a:lnTo>
                <a:lnTo>
                  <a:pt x="121954" y="1333499"/>
                </a:lnTo>
                <a:lnTo>
                  <a:pt x="128516" y="1384299"/>
                </a:lnTo>
                <a:lnTo>
                  <a:pt x="136508" y="1435099"/>
                </a:lnTo>
                <a:lnTo>
                  <a:pt x="145921" y="1485899"/>
                </a:lnTo>
                <a:lnTo>
                  <a:pt x="156742" y="1536699"/>
                </a:lnTo>
                <a:lnTo>
                  <a:pt x="168963" y="1574799"/>
                </a:lnTo>
                <a:lnTo>
                  <a:pt x="182573" y="1625599"/>
                </a:lnTo>
                <a:lnTo>
                  <a:pt x="197561" y="1676399"/>
                </a:lnTo>
                <a:lnTo>
                  <a:pt x="213917" y="1727199"/>
                </a:lnTo>
                <a:lnTo>
                  <a:pt x="231632" y="1765299"/>
                </a:lnTo>
                <a:lnTo>
                  <a:pt x="250694" y="1816099"/>
                </a:lnTo>
                <a:lnTo>
                  <a:pt x="271093" y="1866899"/>
                </a:lnTo>
                <a:lnTo>
                  <a:pt x="292820" y="1904999"/>
                </a:lnTo>
                <a:lnTo>
                  <a:pt x="315863" y="1955799"/>
                </a:lnTo>
                <a:lnTo>
                  <a:pt x="340212" y="1993899"/>
                </a:lnTo>
                <a:lnTo>
                  <a:pt x="365858" y="2031999"/>
                </a:lnTo>
                <a:lnTo>
                  <a:pt x="392790" y="2082799"/>
                </a:lnTo>
                <a:lnTo>
                  <a:pt x="420997" y="2120899"/>
                </a:lnTo>
                <a:lnTo>
                  <a:pt x="450469" y="2158999"/>
                </a:lnTo>
                <a:lnTo>
                  <a:pt x="481196" y="2197099"/>
                </a:lnTo>
                <a:lnTo>
                  <a:pt x="513168" y="2235199"/>
                </a:lnTo>
                <a:lnTo>
                  <a:pt x="546374" y="2273299"/>
                </a:lnTo>
                <a:lnTo>
                  <a:pt x="580804" y="2311399"/>
                </a:lnTo>
                <a:lnTo>
                  <a:pt x="616448" y="2349499"/>
                </a:lnTo>
                <a:lnTo>
                  <a:pt x="653136" y="2387599"/>
                </a:lnTo>
                <a:lnTo>
                  <a:pt x="690688" y="2425699"/>
                </a:lnTo>
                <a:lnTo>
                  <a:pt x="729079" y="2451099"/>
                </a:lnTo>
                <a:lnTo>
                  <a:pt x="768286" y="2489199"/>
                </a:lnTo>
                <a:lnTo>
                  <a:pt x="808283" y="2514599"/>
                </a:lnTo>
                <a:lnTo>
                  <a:pt x="849046" y="2552699"/>
                </a:lnTo>
                <a:lnTo>
                  <a:pt x="890550" y="2578099"/>
                </a:lnTo>
                <a:lnTo>
                  <a:pt x="975683" y="2628899"/>
                </a:lnTo>
                <a:lnTo>
                  <a:pt x="1063484" y="2679699"/>
                </a:lnTo>
                <a:lnTo>
                  <a:pt x="1108324" y="2692399"/>
                </a:lnTo>
                <a:lnTo>
                  <a:pt x="1199760" y="2743199"/>
                </a:lnTo>
                <a:lnTo>
                  <a:pt x="1340931" y="2781299"/>
                </a:lnTo>
                <a:lnTo>
                  <a:pt x="1388962" y="2806699"/>
                </a:lnTo>
                <a:lnTo>
                  <a:pt x="1437437" y="2806699"/>
                </a:lnTo>
                <a:lnTo>
                  <a:pt x="1585291" y="2844799"/>
                </a:lnTo>
                <a:lnTo>
                  <a:pt x="1635303" y="2844799"/>
                </a:lnTo>
                <a:lnTo>
                  <a:pt x="1685636" y="2857499"/>
                </a:lnTo>
                <a:lnTo>
                  <a:pt x="2473292" y="2857499"/>
                </a:lnTo>
                <a:lnTo>
                  <a:pt x="2379730" y="2882899"/>
                </a:lnTo>
                <a:lnTo>
                  <a:pt x="2332280" y="2908299"/>
                </a:lnTo>
                <a:lnTo>
                  <a:pt x="2284412" y="2920999"/>
                </a:lnTo>
                <a:close/>
              </a:path>
              <a:path w="3676650" h="2971800">
                <a:moveTo>
                  <a:pt x="2473292" y="2857499"/>
                </a:moveTo>
                <a:lnTo>
                  <a:pt x="1991013" y="2857499"/>
                </a:lnTo>
                <a:lnTo>
                  <a:pt x="2041346" y="2844799"/>
                </a:lnTo>
                <a:lnTo>
                  <a:pt x="2091358" y="2844799"/>
                </a:lnTo>
                <a:lnTo>
                  <a:pt x="2239212" y="2806699"/>
                </a:lnTo>
                <a:lnTo>
                  <a:pt x="2287687" y="2806699"/>
                </a:lnTo>
                <a:lnTo>
                  <a:pt x="2335718" y="2781299"/>
                </a:lnTo>
                <a:lnTo>
                  <a:pt x="2476889" y="2743199"/>
                </a:lnTo>
                <a:lnTo>
                  <a:pt x="2568325" y="2692399"/>
                </a:lnTo>
                <a:lnTo>
                  <a:pt x="2613165" y="2679699"/>
                </a:lnTo>
                <a:lnTo>
                  <a:pt x="2700966" y="2628899"/>
                </a:lnTo>
                <a:lnTo>
                  <a:pt x="2786099" y="2578099"/>
                </a:lnTo>
                <a:lnTo>
                  <a:pt x="2827603" y="2552699"/>
                </a:lnTo>
                <a:lnTo>
                  <a:pt x="2868366" y="2514599"/>
                </a:lnTo>
                <a:lnTo>
                  <a:pt x="2908363" y="2489199"/>
                </a:lnTo>
                <a:lnTo>
                  <a:pt x="2947569" y="2451099"/>
                </a:lnTo>
                <a:lnTo>
                  <a:pt x="2985961" y="2425699"/>
                </a:lnTo>
                <a:lnTo>
                  <a:pt x="3023513" y="2387599"/>
                </a:lnTo>
                <a:lnTo>
                  <a:pt x="3060201" y="2349499"/>
                </a:lnTo>
                <a:lnTo>
                  <a:pt x="3095844" y="2311399"/>
                </a:lnTo>
                <a:lnTo>
                  <a:pt x="3130275" y="2273299"/>
                </a:lnTo>
                <a:lnTo>
                  <a:pt x="3163481" y="2235199"/>
                </a:lnTo>
                <a:lnTo>
                  <a:pt x="3195453" y="2197099"/>
                </a:lnTo>
                <a:lnTo>
                  <a:pt x="3226180" y="2158999"/>
                </a:lnTo>
                <a:lnTo>
                  <a:pt x="3255652" y="2120899"/>
                </a:lnTo>
                <a:lnTo>
                  <a:pt x="3283859" y="2082799"/>
                </a:lnTo>
                <a:lnTo>
                  <a:pt x="3310791" y="2031999"/>
                </a:lnTo>
                <a:lnTo>
                  <a:pt x="3336436" y="1993899"/>
                </a:lnTo>
                <a:lnTo>
                  <a:pt x="3360786" y="1955799"/>
                </a:lnTo>
                <a:lnTo>
                  <a:pt x="3383829" y="1904999"/>
                </a:lnTo>
                <a:lnTo>
                  <a:pt x="3405556" y="1866899"/>
                </a:lnTo>
                <a:lnTo>
                  <a:pt x="3425955" y="1816099"/>
                </a:lnTo>
                <a:lnTo>
                  <a:pt x="3445017" y="1765299"/>
                </a:lnTo>
                <a:lnTo>
                  <a:pt x="3462731" y="1727199"/>
                </a:lnTo>
                <a:lnTo>
                  <a:pt x="3479088" y="1676399"/>
                </a:lnTo>
                <a:lnTo>
                  <a:pt x="3494076" y="1625599"/>
                </a:lnTo>
                <a:lnTo>
                  <a:pt x="3507686" y="1574799"/>
                </a:lnTo>
                <a:lnTo>
                  <a:pt x="3519907" y="1536699"/>
                </a:lnTo>
                <a:lnTo>
                  <a:pt x="3530728" y="1485899"/>
                </a:lnTo>
                <a:lnTo>
                  <a:pt x="3540140" y="1435099"/>
                </a:lnTo>
                <a:lnTo>
                  <a:pt x="3548133" y="1384299"/>
                </a:lnTo>
                <a:lnTo>
                  <a:pt x="3554695" y="1333499"/>
                </a:lnTo>
                <a:lnTo>
                  <a:pt x="3559817" y="1282699"/>
                </a:lnTo>
                <a:lnTo>
                  <a:pt x="3563489" y="1231899"/>
                </a:lnTo>
                <a:lnTo>
                  <a:pt x="3565699" y="1181099"/>
                </a:lnTo>
                <a:lnTo>
                  <a:pt x="3566438" y="1130299"/>
                </a:lnTo>
                <a:lnTo>
                  <a:pt x="3565699" y="1079499"/>
                </a:lnTo>
                <a:lnTo>
                  <a:pt x="3563489" y="1028699"/>
                </a:lnTo>
                <a:lnTo>
                  <a:pt x="3559817" y="977899"/>
                </a:lnTo>
                <a:lnTo>
                  <a:pt x="3554695" y="927099"/>
                </a:lnTo>
                <a:lnTo>
                  <a:pt x="3548133" y="876299"/>
                </a:lnTo>
                <a:lnTo>
                  <a:pt x="3540140" y="825499"/>
                </a:lnTo>
                <a:lnTo>
                  <a:pt x="3530728" y="774699"/>
                </a:lnTo>
                <a:lnTo>
                  <a:pt x="3519907" y="723899"/>
                </a:lnTo>
                <a:lnTo>
                  <a:pt x="3507686" y="685799"/>
                </a:lnTo>
                <a:lnTo>
                  <a:pt x="3494076" y="634999"/>
                </a:lnTo>
                <a:lnTo>
                  <a:pt x="3479088" y="584199"/>
                </a:lnTo>
                <a:lnTo>
                  <a:pt x="3462731" y="533399"/>
                </a:lnTo>
                <a:lnTo>
                  <a:pt x="3445017" y="495299"/>
                </a:lnTo>
                <a:lnTo>
                  <a:pt x="3425955" y="444499"/>
                </a:lnTo>
                <a:lnTo>
                  <a:pt x="3405556" y="406399"/>
                </a:lnTo>
                <a:lnTo>
                  <a:pt x="3383829" y="355599"/>
                </a:lnTo>
                <a:lnTo>
                  <a:pt x="3360786" y="317499"/>
                </a:lnTo>
                <a:lnTo>
                  <a:pt x="3336436" y="266699"/>
                </a:lnTo>
                <a:lnTo>
                  <a:pt x="3310791" y="228599"/>
                </a:lnTo>
                <a:lnTo>
                  <a:pt x="3283859" y="177799"/>
                </a:lnTo>
                <a:lnTo>
                  <a:pt x="3255652" y="139699"/>
                </a:lnTo>
                <a:lnTo>
                  <a:pt x="3226180" y="101599"/>
                </a:lnTo>
                <a:lnTo>
                  <a:pt x="3195453" y="63499"/>
                </a:lnTo>
                <a:lnTo>
                  <a:pt x="3163481" y="25399"/>
                </a:lnTo>
                <a:lnTo>
                  <a:pt x="3139062" y="0"/>
                </a:lnTo>
                <a:lnTo>
                  <a:pt x="3282415" y="0"/>
                </a:lnTo>
                <a:lnTo>
                  <a:pt x="3333390" y="63499"/>
                </a:lnTo>
                <a:lnTo>
                  <a:pt x="3361905" y="101599"/>
                </a:lnTo>
                <a:lnTo>
                  <a:pt x="3389243" y="139699"/>
                </a:lnTo>
                <a:lnTo>
                  <a:pt x="3415397" y="190499"/>
                </a:lnTo>
                <a:lnTo>
                  <a:pt x="3440358" y="228599"/>
                </a:lnTo>
                <a:lnTo>
                  <a:pt x="3464117" y="266699"/>
                </a:lnTo>
                <a:lnTo>
                  <a:pt x="3486667" y="317499"/>
                </a:lnTo>
                <a:lnTo>
                  <a:pt x="3507998" y="355599"/>
                </a:lnTo>
                <a:lnTo>
                  <a:pt x="3528102" y="406399"/>
                </a:lnTo>
                <a:lnTo>
                  <a:pt x="3546971" y="444499"/>
                </a:lnTo>
                <a:lnTo>
                  <a:pt x="3564595" y="495299"/>
                </a:lnTo>
                <a:lnTo>
                  <a:pt x="3580967" y="546099"/>
                </a:lnTo>
                <a:lnTo>
                  <a:pt x="3596079" y="584199"/>
                </a:lnTo>
                <a:lnTo>
                  <a:pt x="3609920" y="634999"/>
                </a:lnTo>
                <a:lnTo>
                  <a:pt x="3622484" y="685799"/>
                </a:lnTo>
                <a:lnTo>
                  <a:pt x="3633762" y="736599"/>
                </a:lnTo>
                <a:lnTo>
                  <a:pt x="3643744" y="787399"/>
                </a:lnTo>
                <a:lnTo>
                  <a:pt x="3652423" y="825499"/>
                </a:lnTo>
                <a:lnTo>
                  <a:pt x="3659790" y="876299"/>
                </a:lnTo>
                <a:lnTo>
                  <a:pt x="3665837" y="927099"/>
                </a:lnTo>
                <a:lnTo>
                  <a:pt x="3670555" y="977899"/>
                </a:lnTo>
                <a:lnTo>
                  <a:pt x="3673935" y="1028699"/>
                </a:lnTo>
                <a:lnTo>
                  <a:pt x="3675969" y="1079499"/>
                </a:lnTo>
                <a:lnTo>
                  <a:pt x="3676649" y="1130299"/>
                </a:lnTo>
                <a:lnTo>
                  <a:pt x="3675969" y="1181099"/>
                </a:lnTo>
                <a:lnTo>
                  <a:pt x="3673935" y="1231899"/>
                </a:lnTo>
                <a:lnTo>
                  <a:pt x="3670555" y="1282699"/>
                </a:lnTo>
                <a:lnTo>
                  <a:pt x="3665837" y="1333499"/>
                </a:lnTo>
                <a:lnTo>
                  <a:pt x="3659790" y="1384299"/>
                </a:lnTo>
                <a:lnTo>
                  <a:pt x="3652423" y="1435099"/>
                </a:lnTo>
                <a:lnTo>
                  <a:pt x="3643744" y="1485899"/>
                </a:lnTo>
                <a:lnTo>
                  <a:pt x="3633762" y="1523999"/>
                </a:lnTo>
                <a:lnTo>
                  <a:pt x="3622484" y="1574799"/>
                </a:lnTo>
                <a:lnTo>
                  <a:pt x="3609920" y="1625599"/>
                </a:lnTo>
                <a:lnTo>
                  <a:pt x="3596079" y="1676399"/>
                </a:lnTo>
                <a:lnTo>
                  <a:pt x="3580967" y="1714499"/>
                </a:lnTo>
                <a:lnTo>
                  <a:pt x="3564595" y="1765299"/>
                </a:lnTo>
                <a:lnTo>
                  <a:pt x="3546971" y="1816099"/>
                </a:lnTo>
                <a:lnTo>
                  <a:pt x="3528102" y="1854199"/>
                </a:lnTo>
                <a:lnTo>
                  <a:pt x="3507998" y="1904999"/>
                </a:lnTo>
                <a:lnTo>
                  <a:pt x="3486667" y="1943099"/>
                </a:lnTo>
                <a:lnTo>
                  <a:pt x="3464118" y="1993899"/>
                </a:lnTo>
                <a:lnTo>
                  <a:pt x="3440358" y="2031999"/>
                </a:lnTo>
                <a:lnTo>
                  <a:pt x="3415397" y="2082799"/>
                </a:lnTo>
                <a:lnTo>
                  <a:pt x="3389243" y="2120899"/>
                </a:lnTo>
                <a:lnTo>
                  <a:pt x="3361905" y="2158999"/>
                </a:lnTo>
                <a:lnTo>
                  <a:pt x="3333390" y="2197099"/>
                </a:lnTo>
                <a:lnTo>
                  <a:pt x="3303708" y="2247899"/>
                </a:lnTo>
                <a:lnTo>
                  <a:pt x="3272867" y="2285999"/>
                </a:lnTo>
                <a:lnTo>
                  <a:pt x="3240876" y="2324099"/>
                </a:lnTo>
                <a:lnTo>
                  <a:pt x="3207743" y="2362199"/>
                </a:lnTo>
                <a:lnTo>
                  <a:pt x="3173476" y="2400299"/>
                </a:lnTo>
                <a:lnTo>
                  <a:pt x="3138084" y="2425699"/>
                </a:lnTo>
                <a:lnTo>
                  <a:pt x="3101800" y="2463799"/>
                </a:lnTo>
                <a:lnTo>
                  <a:pt x="3064715" y="2501899"/>
                </a:lnTo>
                <a:lnTo>
                  <a:pt x="3026849" y="2539999"/>
                </a:lnTo>
                <a:lnTo>
                  <a:pt x="2988224" y="2565399"/>
                </a:lnTo>
                <a:lnTo>
                  <a:pt x="2948862" y="2590799"/>
                </a:lnTo>
                <a:lnTo>
                  <a:pt x="2908784" y="2628899"/>
                </a:lnTo>
                <a:lnTo>
                  <a:pt x="2868010" y="2654299"/>
                </a:lnTo>
                <a:lnTo>
                  <a:pt x="2784463" y="2705099"/>
                </a:lnTo>
                <a:lnTo>
                  <a:pt x="2698392" y="2755899"/>
                </a:lnTo>
                <a:lnTo>
                  <a:pt x="2609968" y="2806699"/>
                </a:lnTo>
                <a:lnTo>
                  <a:pt x="2564926" y="2819399"/>
                </a:lnTo>
                <a:lnTo>
                  <a:pt x="2519360" y="2844799"/>
                </a:lnTo>
                <a:lnTo>
                  <a:pt x="2473292" y="2857499"/>
                </a:lnTo>
                <a:close/>
              </a:path>
              <a:path w="3676650" h="2971800">
                <a:moveTo>
                  <a:pt x="2138516" y="2946399"/>
                </a:moveTo>
                <a:lnTo>
                  <a:pt x="1538133" y="2946399"/>
                </a:lnTo>
                <a:lnTo>
                  <a:pt x="1440501" y="2920999"/>
                </a:lnTo>
                <a:lnTo>
                  <a:pt x="2236148" y="2920999"/>
                </a:lnTo>
                <a:lnTo>
                  <a:pt x="2138516" y="2946399"/>
                </a:lnTo>
                <a:close/>
              </a:path>
              <a:path w="3676650" h="2971800">
                <a:moveTo>
                  <a:pt x="2039555" y="2959099"/>
                </a:moveTo>
                <a:lnTo>
                  <a:pt x="1637095" y="2959099"/>
                </a:lnTo>
                <a:lnTo>
                  <a:pt x="1587458" y="2946399"/>
                </a:lnTo>
                <a:lnTo>
                  <a:pt x="2089191" y="2946399"/>
                </a:lnTo>
                <a:lnTo>
                  <a:pt x="2039555" y="2959099"/>
                </a:lnTo>
                <a:close/>
              </a:path>
              <a:path w="3676650" h="2971800">
                <a:moveTo>
                  <a:pt x="1939434" y="2971799"/>
                </a:moveTo>
                <a:lnTo>
                  <a:pt x="1737215" y="2971799"/>
                </a:lnTo>
                <a:lnTo>
                  <a:pt x="1687021" y="2959099"/>
                </a:lnTo>
                <a:lnTo>
                  <a:pt x="1989628" y="2959099"/>
                </a:lnTo>
                <a:lnTo>
                  <a:pt x="1939434" y="2971799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5785" y="7402048"/>
            <a:ext cx="2628900" cy="706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50" spc="-445" dirty="0">
                <a:solidFill>
                  <a:srgbClr val="1B2042"/>
                </a:solidFill>
                <a:latin typeface="Lucida Sans"/>
                <a:cs typeface="Lucida Sans"/>
              </a:rPr>
              <a:t>P</a:t>
            </a:r>
            <a:r>
              <a:rPr sz="4450" spc="-750" dirty="0">
                <a:solidFill>
                  <a:srgbClr val="1B2042"/>
                </a:solidFill>
                <a:latin typeface="Lucida Sans"/>
                <a:cs typeface="Lucida Sans"/>
              </a:rPr>
              <a:t>R</a:t>
            </a:r>
            <a:r>
              <a:rPr sz="4450" spc="-575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r>
              <a:rPr sz="4450" spc="-500" dirty="0">
                <a:solidFill>
                  <a:srgbClr val="1B2042"/>
                </a:solidFill>
                <a:latin typeface="Lucida Sans"/>
                <a:cs typeface="Lucida Sans"/>
              </a:rPr>
              <a:t>F</a:t>
            </a:r>
            <a:r>
              <a:rPr sz="4450" spc="-490" dirty="0">
                <a:solidFill>
                  <a:srgbClr val="1B2042"/>
                </a:solidFill>
                <a:latin typeface="Lucida Sans"/>
                <a:cs typeface="Lucida Sans"/>
              </a:rPr>
              <a:t>E</a:t>
            </a:r>
            <a:r>
              <a:rPr sz="4450" spc="-40" dirty="0">
                <a:solidFill>
                  <a:srgbClr val="1B2042"/>
                </a:solidFill>
                <a:latin typeface="Lucida Sans"/>
                <a:cs typeface="Lucida Sans"/>
              </a:rPr>
              <a:t>SS</a:t>
            </a:r>
            <a:r>
              <a:rPr sz="4450" spc="-575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r>
              <a:rPr sz="4450" spc="-745" dirty="0">
                <a:solidFill>
                  <a:srgbClr val="1B2042"/>
                </a:solidFill>
                <a:latin typeface="Lucida Sans"/>
                <a:cs typeface="Lucida Sans"/>
              </a:rPr>
              <a:t>R</a:t>
            </a:r>
            <a:endParaRPr sz="445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80208" y="3816721"/>
            <a:ext cx="2118026" cy="6995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50" spc="-490" dirty="0">
                <a:solidFill>
                  <a:srgbClr val="1B2042"/>
                </a:solidFill>
                <a:latin typeface="Lucida Sans"/>
                <a:cs typeface="Lucida Sans"/>
              </a:rPr>
              <a:t>A</a:t>
            </a:r>
            <a:r>
              <a:rPr sz="4450" spc="-545" dirty="0">
                <a:solidFill>
                  <a:srgbClr val="1B2042"/>
                </a:solidFill>
                <a:latin typeface="Lucida Sans"/>
                <a:cs typeface="Lucida Sans"/>
              </a:rPr>
              <a:t>L</a:t>
            </a:r>
            <a:r>
              <a:rPr sz="4450" spc="-640" dirty="0">
                <a:solidFill>
                  <a:srgbClr val="1B2042"/>
                </a:solidFill>
                <a:latin typeface="Lucida Sans"/>
                <a:cs typeface="Lucida Sans"/>
              </a:rPr>
              <a:t>U</a:t>
            </a:r>
            <a:r>
              <a:rPr sz="4450" spc="-840" dirty="0">
                <a:solidFill>
                  <a:srgbClr val="1B2042"/>
                </a:solidFill>
                <a:latin typeface="Lucida Sans"/>
                <a:cs typeface="Lucida Sans"/>
              </a:rPr>
              <a:t>N</a:t>
            </a:r>
            <a:r>
              <a:rPr sz="4450" spc="-570" dirty="0">
                <a:solidFill>
                  <a:srgbClr val="1B2042"/>
                </a:solidFill>
                <a:latin typeface="Lucida Sans"/>
                <a:cs typeface="Lucida Sans"/>
              </a:rPr>
              <a:t>O</a:t>
            </a:r>
            <a:endParaRPr sz="4450" dirty="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3516" y="5143500"/>
            <a:ext cx="2133439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7030" y="876300"/>
            <a:ext cx="2864747" cy="284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5800" y="7424648"/>
            <a:ext cx="5562600" cy="683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2660" marR="5080" indent="-950594">
              <a:lnSpc>
                <a:spcPts val="5590"/>
              </a:lnSpc>
              <a:spcBef>
                <a:spcPts val="130"/>
              </a:spcBef>
            </a:pPr>
            <a:r>
              <a:rPr sz="4500" spc="-484" dirty="0">
                <a:solidFill>
                  <a:srgbClr val="1B2042"/>
                </a:solidFill>
                <a:latin typeface="Lucida Sans"/>
                <a:cs typeface="Lucida Sans"/>
              </a:rPr>
              <a:t>INSTITUIÇÃO</a:t>
            </a:r>
            <a:r>
              <a:rPr sz="4500" spc="-555" dirty="0">
                <a:solidFill>
                  <a:srgbClr val="1B2042"/>
                </a:solidFill>
                <a:latin typeface="Lucida Sans"/>
                <a:cs typeface="Lucida Sans"/>
              </a:rPr>
              <a:t> </a:t>
            </a:r>
            <a:r>
              <a:rPr sz="4500" spc="-735" dirty="0">
                <a:solidFill>
                  <a:srgbClr val="1B2042"/>
                </a:solidFill>
                <a:latin typeface="Lucida Sans"/>
                <a:cs typeface="Lucida Sans"/>
              </a:rPr>
              <a:t>DE  </a:t>
            </a:r>
            <a:r>
              <a:rPr sz="4500" spc="-520" dirty="0">
                <a:solidFill>
                  <a:srgbClr val="1B2042"/>
                </a:solidFill>
                <a:latin typeface="Lucida Sans"/>
                <a:cs typeface="Lucida Sans"/>
              </a:rPr>
              <a:t>ENSINO</a:t>
            </a:r>
            <a:endParaRPr sz="45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80452" y="5143500"/>
            <a:ext cx="2152650" cy="2146300"/>
          </a:xfrm>
          <a:custGeom>
            <a:avLst/>
            <a:gdLst/>
            <a:ahLst/>
            <a:cxnLst/>
            <a:rect l="l" t="t" r="r" b="b"/>
            <a:pathLst>
              <a:path w="2152650" h="2146300">
                <a:moveTo>
                  <a:pt x="1247227" y="12700"/>
                </a:moveTo>
                <a:lnTo>
                  <a:pt x="905259" y="12700"/>
                </a:lnTo>
                <a:lnTo>
                  <a:pt x="918314" y="0"/>
                </a:lnTo>
                <a:lnTo>
                  <a:pt x="1234173" y="0"/>
                </a:lnTo>
                <a:lnTo>
                  <a:pt x="1247227" y="12700"/>
                </a:lnTo>
                <a:close/>
              </a:path>
              <a:path w="2152650" h="2146300">
                <a:moveTo>
                  <a:pt x="1312067" y="25400"/>
                </a:moveTo>
                <a:lnTo>
                  <a:pt x="840419" y="25400"/>
                </a:lnTo>
                <a:lnTo>
                  <a:pt x="853323" y="12700"/>
                </a:lnTo>
                <a:lnTo>
                  <a:pt x="1299163" y="12700"/>
                </a:lnTo>
                <a:lnTo>
                  <a:pt x="1312067" y="25400"/>
                </a:lnTo>
                <a:close/>
              </a:path>
              <a:path w="2152650" h="2146300">
                <a:moveTo>
                  <a:pt x="1363313" y="38100"/>
                </a:moveTo>
                <a:lnTo>
                  <a:pt x="789174" y="38100"/>
                </a:lnTo>
                <a:lnTo>
                  <a:pt x="801924" y="25400"/>
                </a:lnTo>
                <a:lnTo>
                  <a:pt x="1350563" y="25400"/>
                </a:lnTo>
                <a:lnTo>
                  <a:pt x="1363313" y="38100"/>
                </a:lnTo>
                <a:close/>
              </a:path>
              <a:path w="2152650" h="2146300">
                <a:moveTo>
                  <a:pt x="1413867" y="50800"/>
                </a:moveTo>
                <a:lnTo>
                  <a:pt x="738620" y="50800"/>
                </a:lnTo>
                <a:lnTo>
                  <a:pt x="751186" y="38100"/>
                </a:lnTo>
                <a:lnTo>
                  <a:pt x="1401301" y="38100"/>
                </a:lnTo>
                <a:lnTo>
                  <a:pt x="1413867" y="50800"/>
                </a:lnTo>
                <a:close/>
              </a:path>
              <a:path w="2152650" h="2146300">
                <a:moveTo>
                  <a:pt x="1451256" y="63500"/>
                </a:moveTo>
                <a:lnTo>
                  <a:pt x="701231" y="63500"/>
                </a:lnTo>
                <a:lnTo>
                  <a:pt x="713640" y="50800"/>
                </a:lnTo>
                <a:lnTo>
                  <a:pt x="1438846" y="50800"/>
                </a:lnTo>
                <a:lnTo>
                  <a:pt x="1451256" y="63500"/>
                </a:lnTo>
                <a:close/>
              </a:path>
              <a:path w="2152650" h="2146300">
                <a:moveTo>
                  <a:pt x="1475900" y="76200"/>
                </a:moveTo>
                <a:lnTo>
                  <a:pt x="676586" y="76200"/>
                </a:lnTo>
                <a:lnTo>
                  <a:pt x="688879" y="63500"/>
                </a:lnTo>
                <a:lnTo>
                  <a:pt x="1463607" y="63500"/>
                </a:lnTo>
                <a:lnTo>
                  <a:pt x="1475900" y="76200"/>
                </a:lnTo>
                <a:close/>
              </a:path>
              <a:path w="2152650" h="2146300">
                <a:moveTo>
                  <a:pt x="1512415" y="88900"/>
                </a:moveTo>
                <a:lnTo>
                  <a:pt x="640072" y="88900"/>
                </a:lnTo>
                <a:lnTo>
                  <a:pt x="652179" y="76200"/>
                </a:lnTo>
                <a:lnTo>
                  <a:pt x="1500308" y="76200"/>
                </a:lnTo>
                <a:lnTo>
                  <a:pt x="1512415" y="88900"/>
                </a:lnTo>
                <a:close/>
              </a:path>
              <a:path w="2152650" h="2146300">
                <a:moveTo>
                  <a:pt x="1536431" y="101600"/>
                </a:moveTo>
                <a:lnTo>
                  <a:pt x="616055" y="101600"/>
                </a:lnTo>
                <a:lnTo>
                  <a:pt x="628031" y="88900"/>
                </a:lnTo>
                <a:lnTo>
                  <a:pt x="1524456" y="88900"/>
                </a:lnTo>
                <a:lnTo>
                  <a:pt x="1536431" y="101600"/>
                </a:lnTo>
                <a:close/>
              </a:path>
              <a:path w="2152650" h="2146300">
                <a:moveTo>
                  <a:pt x="1560171" y="114300"/>
                </a:moveTo>
                <a:lnTo>
                  <a:pt x="592315" y="114300"/>
                </a:lnTo>
                <a:lnTo>
                  <a:pt x="604149" y="101600"/>
                </a:lnTo>
                <a:lnTo>
                  <a:pt x="1548338" y="101600"/>
                </a:lnTo>
                <a:lnTo>
                  <a:pt x="1560171" y="114300"/>
                </a:lnTo>
                <a:close/>
              </a:path>
              <a:path w="2152650" h="2146300">
                <a:moveTo>
                  <a:pt x="1583619" y="127000"/>
                </a:moveTo>
                <a:lnTo>
                  <a:pt x="568867" y="127000"/>
                </a:lnTo>
                <a:lnTo>
                  <a:pt x="580555" y="114300"/>
                </a:lnTo>
                <a:lnTo>
                  <a:pt x="1571932" y="114300"/>
                </a:lnTo>
                <a:lnTo>
                  <a:pt x="1583619" y="127000"/>
                </a:lnTo>
                <a:close/>
              </a:path>
              <a:path w="2152650" h="2146300">
                <a:moveTo>
                  <a:pt x="1606762" y="139700"/>
                </a:moveTo>
                <a:lnTo>
                  <a:pt x="545725" y="139700"/>
                </a:lnTo>
                <a:lnTo>
                  <a:pt x="557256" y="127000"/>
                </a:lnTo>
                <a:lnTo>
                  <a:pt x="1595231" y="127000"/>
                </a:lnTo>
                <a:lnTo>
                  <a:pt x="1606762" y="139700"/>
                </a:lnTo>
                <a:close/>
              </a:path>
              <a:path w="2152650" h="2146300">
                <a:moveTo>
                  <a:pt x="1629585" y="152400"/>
                </a:moveTo>
                <a:lnTo>
                  <a:pt x="522902" y="152400"/>
                </a:lnTo>
                <a:lnTo>
                  <a:pt x="534273" y="139700"/>
                </a:lnTo>
                <a:lnTo>
                  <a:pt x="1618213" y="139700"/>
                </a:lnTo>
                <a:lnTo>
                  <a:pt x="1629585" y="152400"/>
                </a:lnTo>
                <a:close/>
              </a:path>
              <a:path w="2152650" h="2146300">
                <a:moveTo>
                  <a:pt x="1652075" y="165100"/>
                </a:moveTo>
                <a:lnTo>
                  <a:pt x="500412" y="165100"/>
                </a:lnTo>
                <a:lnTo>
                  <a:pt x="511614" y="152400"/>
                </a:lnTo>
                <a:lnTo>
                  <a:pt x="1640873" y="152400"/>
                </a:lnTo>
                <a:lnTo>
                  <a:pt x="1652075" y="165100"/>
                </a:lnTo>
                <a:close/>
              </a:path>
              <a:path w="2152650" h="2146300">
                <a:moveTo>
                  <a:pt x="1674217" y="177800"/>
                </a:moveTo>
                <a:lnTo>
                  <a:pt x="478269" y="177800"/>
                </a:lnTo>
                <a:lnTo>
                  <a:pt x="489297" y="165100"/>
                </a:lnTo>
                <a:lnTo>
                  <a:pt x="1663189" y="165100"/>
                </a:lnTo>
                <a:lnTo>
                  <a:pt x="1674217" y="177800"/>
                </a:lnTo>
                <a:close/>
              </a:path>
              <a:path w="2152650" h="2146300">
                <a:moveTo>
                  <a:pt x="1706751" y="203200"/>
                </a:moveTo>
                <a:lnTo>
                  <a:pt x="445735" y="203200"/>
                </a:lnTo>
                <a:lnTo>
                  <a:pt x="456487" y="190500"/>
                </a:lnTo>
                <a:lnTo>
                  <a:pt x="467331" y="177800"/>
                </a:lnTo>
                <a:lnTo>
                  <a:pt x="1685155" y="177800"/>
                </a:lnTo>
                <a:lnTo>
                  <a:pt x="1696000" y="190500"/>
                </a:lnTo>
                <a:lnTo>
                  <a:pt x="1706751" y="203200"/>
                </a:lnTo>
                <a:close/>
              </a:path>
              <a:path w="2152650" h="2146300">
                <a:moveTo>
                  <a:pt x="1727971" y="215900"/>
                </a:moveTo>
                <a:lnTo>
                  <a:pt x="424516" y="215900"/>
                </a:lnTo>
                <a:lnTo>
                  <a:pt x="435077" y="203200"/>
                </a:lnTo>
                <a:lnTo>
                  <a:pt x="1717409" y="203200"/>
                </a:lnTo>
                <a:lnTo>
                  <a:pt x="1727971" y="215900"/>
                </a:lnTo>
                <a:close/>
              </a:path>
              <a:path w="2152650" h="2146300">
                <a:moveTo>
                  <a:pt x="1759057" y="241300"/>
                </a:moveTo>
                <a:lnTo>
                  <a:pt x="393430" y="241300"/>
                </a:lnTo>
                <a:lnTo>
                  <a:pt x="403692" y="228600"/>
                </a:lnTo>
                <a:lnTo>
                  <a:pt x="414054" y="215900"/>
                </a:lnTo>
                <a:lnTo>
                  <a:pt x="1738433" y="215900"/>
                </a:lnTo>
                <a:lnTo>
                  <a:pt x="1748795" y="228600"/>
                </a:lnTo>
                <a:lnTo>
                  <a:pt x="1759057" y="241300"/>
                </a:lnTo>
                <a:close/>
              </a:path>
              <a:path w="2152650" h="2146300">
                <a:moveTo>
                  <a:pt x="1789217" y="266700"/>
                </a:moveTo>
                <a:lnTo>
                  <a:pt x="363270" y="266700"/>
                </a:lnTo>
                <a:lnTo>
                  <a:pt x="373217" y="254000"/>
                </a:lnTo>
                <a:lnTo>
                  <a:pt x="383271" y="241300"/>
                </a:lnTo>
                <a:lnTo>
                  <a:pt x="1769216" y="241300"/>
                </a:lnTo>
                <a:lnTo>
                  <a:pt x="1779270" y="254000"/>
                </a:lnTo>
                <a:lnTo>
                  <a:pt x="1789217" y="266700"/>
                </a:lnTo>
                <a:close/>
              </a:path>
              <a:path w="2152650" h="2146300">
                <a:moveTo>
                  <a:pt x="1827922" y="304800"/>
                </a:moveTo>
                <a:lnTo>
                  <a:pt x="324564" y="304800"/>
                </a:lnTo>
                <a:lnTo>
                  <a:pt x="334074" y="292100"/>
                </a:lnTo>
                <a:lnTo>
                  <a:pt x="343695" y="279400"/>
                </a:lnTo>
                <a:lnTo>
                  <a:pt x="353428" y="266700"/>
                </a:lnTo>
                <a:lnTo>
                  <a:pt x="1799059" y="266700"/>
                </a:lnTo>
                <a:lnTo>
                  <a:pt x="1808792" y="279400"/>
                </a:lnTo>
                <a:lnTo>
                  <a:pt x="1818413" y="292100"/>
                </a:lnTo>
                <a:lnTo>
                  <a:pt x="1827922" y="304800"/>
                </a:lnTo>
                <a:close/>
              </a:path>
              <a:path w="2152650" h="2146300">
                <a:moveTo>
                  <a:pt x="1864817" y="342900"/>
                </a:moveTo>
                <a:lnTo>
                  <a:pt x="287670" y="342900"/>
                </a:lnTo>
                <a:lnTo>
                  <a:pt x="296718" y="330200"/>
                </a:lnTo>
                <a:lnTo>
                  <a:pt x="305884" y="317500"/>
                </a:lnTo>
                <a:lnTo>
                  <a:pt x="315167" y="304800"/>
                </a:lnTo>
                <a:lnTo>
                  <a:pt x="1837320" y="304800"/>
                </a:lnTo>
                <a:lnTo>
                  <a:pt x="1846603" y="317500"/>
                </a:lnTo>
                <a:lnTo>
                  <a:pt x="1855768" y="330200"/>
                </a:lnTo>
                <a:lnTo>
                  <a:pt x="1864817" y="342900"/>
                </a:lnTo>
                <a:close/>
              </a:path>
              <a:path w="2152650" h="2146300">
                <a:moveTo>
                  <a:pt x="1899811" y="381000"/>
                </a:moveTo>
                <a:lnTo>
                  <a:pt x="252675" y="381000"/>
                </a:lnTo>
                <a:lnTo>
                  <a:pt x="261241" y="368300"/>
                </a:lnTo>
                <a:lnTo>
                  <a:pt x="269929" y="355600"/>
                </a:lnTo>
                <a:lnTo>
                  <a:pt x="278739" y="342900"/>
                </a:lnTo>
                <a:lnTo>
                  <a:pt x="1873747" y="342900"/>
                </a:lnTo>
                <a:lnTo>
                  <a:pt x="1882558" y="355600"/>
                </a:lnTo>
                <a:lnTo>
                  <a:pt x="1891246" y="368300"/>
                </a:lnTo>
                <a:lnTo>
                  <a:pt x="1899811" y="381000"/>
                </a:lnTo>
                <a:close/>
              </a:path>
              <a:path w="2152650" h="2146300">
                <a:moveTo>
                  <a:pt x="1948559" y="444500"/>
                </a:moveTo>
                <a:lnTo>
                  <a:pt x="203927" y="444500"/>
                </a:lnTo>
                <a:lnTo>
                  <a:pt x="211731" y="431800"/>
                </a:lnTo>
                <a:lnTo>
                  <a:pt x="219665" y="419100"/>
                </a:lnTo>
                <a:lnTo>
                  <a:pt x="227726" y="406400"/>
                </a:lnTo>
                <a:lnTo>
                  <a:pt x="235916" y="393700"/>
                </a:lnTo>
                <a:lnTo>
                  <a:pt x="244233" y="381000"/>
                </a:lnTo>
                <a:lnTo>
                  <a:pt x="1908254" y="381000"/>
                </a:lnTo>
                <a:lnTo>
                  <a:pt x="1932822" y="419100"/>
                </a:lnTo>
                <a:lnTo>
                  <a:pt x="1948559" y="444500"/>
                </a:lnTo>
                <a:close/>
              </a:path>
              <a:path w="2152650" h="2146300">
                <a:moveTo>
                  <a:pt x="2006159" y="533400"/>
                </a:moveTo>
                <a:lnTo>
                  <a:pt x="146327" y="533400"/>
                </a:lnTo>
                <a:lnTo>
                  <a:pt x="153049" y="520700"/>
                </a:lnTo>
                <a:lnTo>
                  <a:pt x="174041" y="482600"/>
                </a:lnTo>
                <a:lnTo>
                  <a:pt x="196256" y="444500"/>
                </a:lnTo>
                <a:lnTo>
                  <a:pt x="1956230" y="444500"/>
                </a:lnTo>
                <a:lnTo>
                  <a:pt x="1978446" y="482600"/>
                </a:lnTo>
                <a:lnTo>
                  <a:pt x="1999438" y="520700"/>
                </a:lnTo>
                <a:lnTo>
                  <a:pt x="2006159" y="533400"/>
                </a:lnTo>
                <a:close/>
              </a:path>
              <a:path w="2152650" h="2146300">
                <a:moveTo>
                  <a:pt x="2054804" y="1524000"/>
                </a:moveTo>
                <a:lnTo>
                  <a:pt x="97683" y="1524000"/>
                </a:lnTo>
                <a:lnTo>
                  <a:pt x="92257" y="1511300"/>
                </a:lnTo>
                <a:lnTo>
                  <a:pt x="76869" y="1473200"/>
                </a:lnTo>
                <a:lnTo>
                  <a:pt x="62836" y="1435100"/>
                </a:lnTo>
                <a:lnTo>
                  <a:pt x="50177" y="1397000"/>
                </a:lnTo>
                <a:lnTo>
                  <a:pt x="38907" y="1358900"/>
                </a:lnTo>
                <a:lnTo>
                  <a:pt x="29044" y="1320800"/>
                </a:lnTo>
                <a:lnTo>
                  <a:pt x="20600" y="1282700"/>
                </a:lnTo>
                <a:lnTo>
                  <a:pt x="13586" y="1244600"/>
                </a:lnTo>
                <a:lnTo>
                  <a:pt x="8013" y="1206500"/>
                </a:lnTo>
                <a:lnTo>
                  <a:pt x="3887" y="1168400"/>
                </a:lnTo>
                <a:lnTo>
                  <a:pt x="2835" y="1143000"/>
                </a:lnTo>
                <a:lnTo>
                  <a:pt x="1944" y="1130300"/>
                </a:lnTo>
                <a:lnTo>
                  <a:pt x="243" y="1092200"/>
                </a:lnTo>
                <a:lnTo>
                  <a:pt x="0" y="1054100"/>
                </a:lnTo>
                <a:lnTo>
                  <a:pt x="243" y="1041400"/>
                </a:lnTo>
                <a:lnTo>
                  <a:pt x="1944" y="1003300"/>
                </a:lnTo>
                <a:lnTo>
                  <a:pt x="5101" y="965200"/>
                </a:lnTo>
                <a:lnTo>
                  <a:pt x="9710" y="927100"/>
                </a:lnTo>
                <a:lnTo>
                  <a:pt x="15764" y="889000"/>
                </a:lnTo>
                <a:lnTo>
                  <a:pt x="23256" y="850900"/>
                </a:lnTo>
                <a:lnTo>
                  <a:pt x="32175" y="812800"/>
                </a:lnTo>
                <a:lnTo>
                  <a:pt x="42508" y="774700"/>
                </a:lnTo>
                <a:lnTo>
                  <a:pt x="54242" y="736600"/>
                </a:lnTo>
                <a:lnTo>
                  <a:pt x="67362" y="698500"/>
                </a:lnTo>
                <a:lnTo>
                  <a:pt x="81849" y="660400"/>
                </a:lnTo>
                <a:lnTo>
                  <a:pt x="97683" y="622300"/>
                </a:lnTo>
                <a:lnTo>
                  <a:pt x="114844" y="584200"/>
                </a:lnTo>
                <a:lnTo>
                  <a:pt x="133308" y="546100"/>
                </a:lnTo>
                <a:lnTo>
                  <a:pt x="139747" y="533400"/>
                </a:lnTo>
                <a:lnTo>
                  <a:pt x="2012739" y="533400"/>
                </a:lnTo>
                <a:lnTo>
                  <a:pt x="2031632" y="571500"/>
                </a:lnTo>
                <a:lnTo>
                  <a:pt x="2049229" y="609600"/>
                </a:lnTo>
                <a:lnTo>
                  <a:pt x="2065508" y="647700"/>
                </a:lnTo>
                <a:lnTo>
                  <a:pt x="2080446" y="685800"/>
                </a:lnTo>
                <a:lnTo>
                  <a:pt x="2094024" y="723900"/>
                </a:lnTo>
                <a:lnTo>
                  <a:pt x="2106222" y="762000"/>
                </a:lnTo>
                <a:lnTo>
                  <a:pt x="2117024" y="800100"/>
                </a:lnTo>
                <a:lnTo>
                  <a:pt x="2126416" y="838200"/>
                </a:lnTo>
                <a:lnTo>
                  <a:pt x="2134384" y="876300"/>
                </a:lnTo>
                <a:lnTo>
                  <a:pt x="2140919" y="914400"/>
                </a:lnTo>
                <a:lnTo>
                  <a:pt x="2146010" y="952500"/>
                </a:lnTo>
                <a:lnTo>
                  <a:pt x="2149652" y="990600"/>
                </a:lnTo>
                <a:lnTo>
                  <a:pt x="2151839" y="1028700"/>
                </a:lnTo>
                <a:lnTo>
                  <a:pt x="2152487" y="1079500"/>
                </a:lnTo>
                <a:lnTo>
                  <a:pt x="2152244" y="1092200"/>
                </a:lnTo>
                <a:lnTo>
                  <a:pt x="2151839" y="1104900"/>
                </a:lnTo>
                <a:lnTo>
                  <a:pt x="2151272" y="1117600"/>
                </a:lnTo>
                <a:lnTo>
                  <a:pt x="2150543" y="1130300"/>
                </a:lnTo>
                <a:lnTo>
                  <a:pt x="2149652" y="1143000"/>
                </a:lnTo>
                <a:lnTo>
                  <a:pt x="2148600" y="1168400"/>
                </a:lnTo>
                <a:lnTo>
                  <a:pt x="2144474" y="1206500"/>
                </a:lnTo>
                <a:lnTo>
                  <a:pt x="2138900" y="1244600"/>
                </a:lnTo>
                <a:lnTo>
                  <a:pt x="2131887" y="1282700"/>
                </a:lnTo>
                <a:lnTo>
                  <a:pt x="2123443" y="1320800"/>
                </a:lnTo>
                <a:lnTo>
                  <a:pt x="2113580" y="1358900"/>
                </a:lnTo>
                <a:lnTo>
                  <a:pt x="2102310" y="1397000"/>
                </a:lnTo>
                <a:lnTo>
                  <a:pt x="2089651" y="1435100"/>
                </a:lnTo>
                <a:lnTo>
                  <a:pt x="2075618" y="1473200"/>
                </a:lnTo>
                <a:lnTo>
                  <a:pt x="2060230" y="1511300"/>
                </a:lnTo>
                <a:lnTo>
                  <a:pt x="2054804" y="1524000"/>
                </a:lnTo>
                <a:close/>
              </a:path>
              <a:path w="2152650" h="2146300">
                <a:moveTo>
                  <a:pt x="1985580" y="1651000"/>
                </a:moveTo>
                <a:lnTo>
                  <a:pt x="166906" y="1651000"/>
                </a:lnTo>
                <a:lnTo>
                  <a:pt x="159909" y="1638300"/>
                </a:lnTo>
                <a:lnTo>
                  <a:pt x="139747" y="1600200"/>
                </a:lnTo>
                <a:lnTo>
                  <a:pt x="120854" y="1562100"/>
                </a:lnTo>
                <a:lnTo>
                  <a:pt x="103257" y="1524000"/>
                </a:lnTo>
                <a:lnTo>
                  <a:pt x="2049229" y="1524000"/>
                </a:lnTo>
                <a:lnTo>
                  <a:pt x="2031632" y="1562100"/>
                </a:lnTo>
                <a:lnTo>
                  <a:pt x="2012740" y="1600200"/>
                </a:lnTo>
                <a:lnTo>
                  <a:pt x="1992578" y="1638300"/>
                </a:lnTo>
                <a:lnTo>
                  <a:pt x="1985580" y="1651000"/>
                </a:lnTo>
                <a:close/>
              </a:path>
              <a:path w="2152650" h="2146300">
                <a:moveTo>
                  <a:pt x="1932822" y="1727200"/>
                </a:moveTo>
                <a:lnTo>
                  <a:pt x="219665" y="1727200"/>
                </a:lnTo>
                <a:lnTo>
                  <a:pt x="211731" y="1714500"/>
                </a:lnTo>
                <a:lnTo>
                  <a:pt x="188718" y="1676400"/>
                </a:lnTo>
                <a:lnTo>
                  <a:pt x="174041" y="1651000"/>
                </a:lnTo>
                <a:lnTo>
                  <a:pt x="1978446" y="1651000"/>
                </a:lnTo>
                <a:lnTo>
                  <a:pt x="1956230" y="1689100"/>
                </a:lnTo>
                <a:lnTo>
                  <a:pt x="1932822" y="1727200"/>
                </a:lnTo>
                <a:close/>
              </a:path>
              <a:path w="2152650" h="2146300">
                <a:moveTo>
                  <a:pt x="1891246" y="1778000"/>
                </a:moveTo>
                <a:lnTo>
                  <a:pt x="261241" y="1778000"/>
                </a:lnTo>
                <a:lnTo>
                  <a:pt x="252675" y="1765300"/>
                </a:lnTo>
                <a:lnTo>
                  <a:pt x="244233" y="1752600"/>
                </a:lnTo>
                <a:lnTo>
                  <a:pt x="235916" y="1739900"/>
                </a:lnTo>
                <a:lnTo>
                  <a:pt x="227726" y="1727200"/>
                </a:lnTo>
                <a:lnTo>
                  <a:pt x="1924760" y="1727200"/>
                </a:lnTo>
                <a:lnTo>
                  <a:pt x="1916571" y="1739900"/>
                </a:lnTo>
                <a:lnTo>
                  <a:pt x="1908254" y="1752600"/>
                </a:lnTo>
                <a:lnTo>
                  <a:pt x="1899811" y="1765300"/>
                </a:lnTo>
                <a:lnTo>
                  <a:pt x="1891246" y="1778000"/>
                </a:lnTo>
                <a:close/>
              </a:path>
              <a:path w="2152650" h="2146300">
                <a:moveTo>
                  <a:pt x="1855768" y="1816100"/>
                </a:moveTo>
                <a:lnTo>
                  <a:pt x="296718" y="1816100"/>
                </a:lnTo>
                <a:lnTo>
                  <a:pt x="287670" y="1803400"/>
                </a:lnTo>
                <a:lnTo>
                  <a:pt x="278739" y="1790700"/>
                </a:lnTo>
                <a:lnTo>
                  <a:pt x="269929" y="1778000"/>
                </a:lnTo>
                <a:lnTo>
                  <a:pt x="1882558" y="1778000"/>
                </a:lnTo>
                <a:lnTo>
                  <a:pt x="1873747" y="1790700"/>
                </a:lnTo>
                <a:lnTo>
                  <a:pt x="1864817" y="1803400"/>
                </a:lnTo>
                <a:lnTo>
                  <a:pt x="1855768" y="1816100"/>
                </a:lnTo>
                <a:close/>
              </a:path>
              <a:path w="2152650" h="2146300">
                <a:moveTo>
                  <a:pt x="1818413" y="1854200"/>
                </a:moveTo>
                <a:lnTo>
                  <a:pt x="334074" y="1854200"/>
                </a:lnTo>
                <a:lnTo>
                  <a:pt x="324564" y="1841500"/>
                </a:lnTo>
                <a:lnTo>
                  <a:pt x="315167" y="1828800"/>
                </a:lnTo>
                <a:lnTo>
                  <a:pt x="305884" y="1816100"/>
                </a:lnTo>
                <a:lnTo>
                  <a:pt x="1846603" y="1816100"/>
                </a:lnTo>
                <a:lnTo>
                  <a:pt x="1837320" y="1828800"/>
                </a:lnTo>
                <a:lnTo>
                  <a:pt x="1827922" y="1841500"/>
                </a:lnTo>
                <a:lnTo>
                  <a:pt x="1818413" y="1854200"/>
                </a:lnTo>
                <a:close/>
              </a:path>
              <a:path w="2152650" h="2146300">
                <a:moveTo>
                  <a:pt x="1789217" y="1879600"/>
                </a:moveTo>
                <a:lnTo>
                  <a:pt x="363270" y="1879600"/>
                </a:lnTo>
                <a:lnTo>
                  <a:pt x="353428" y="1866900"/>
                </a:lnTo>
                <a:lnTo>
                  <a:pt x="343695" y="1854200"/>
                </a:lnTo>
                <a:lnTo>
                  <a:pt x="1808792" y="1854200"/>
                </a:lnTo>
                <a:lnTo>
                  <a:pt x="1799059" y="1866900"/>
                </a:lnTo>
                <a:lnTo>
                  <a:pt x="1789217" y="1879600"/>
                </a:lnTo>
                <a:close/>
              </a:path>
              <a:path w="2152650" h="2146300">
                <a:moveTo>
                  <a:pt x="1759057" y="1905000"/>
                </a:moveTo>
                <a:lnTo>
                  <a:pt x="393430" y="1905000"/>
                </a:lnTo>
                <a:lnTo>
                  <a:pt x="383271" y="1892300"/>
                </a:lnTo>
                <a:lnTo>
                  <a:pt x="373217" y="1879600"/>
                </a:lnTo>
                <a:lnTo>
                  <a:pt x="1779270" y="1879600"/>
                </a:lnTo>
                <a:lnTo>
                  <a:pt x="1769216" y="1892300"/>
                </a:lnTo>
                <a:lnTo>
                  <a:pt x="1759057" y="1905000"/>
                </a:lnTo>
                <a:close/>
              </a:path>
              <a:path w="2152650" h="2146300">
                <a:moveTo>
                  <a:pt x="1727971" y="1930400"/>
                </a:moveTo>
                <a:lnTo>
                  <a:pt x="424516" y="1930400"/>
                </a:lnTo>
                <a:lnTo>
                  <a:pt x="414054" y="1917700"/>
                </a:lnTo>
                <a:lnTo>
                  <a:pt x="403692" y="1905000"/>
                </a:lnTo>
                <a:lnTo>
                  <a:pt x="1748794" y="1905000"/>
                </a:lnTo>
                <a:lnTo>
                  <a:pt x="1738432" y="1917700"/>
                </a:lnTo>
                <a:lnTo>
                  <a:pt x="1727971" y="1930400"/>
                </a:lnTo>
                <a:close/>
              </a:path>
              <a:path w="2152650" h="2146300">
                <a:moveTo>
                  <a:pt x="1696000" y="1955800"/>
                </a:moveTo>
                <a:lnTo>
                  <a:pt x="456487" y="1955800"/>
                </a:lnTo>
                <a:lnTo>
                  <a:pt x="445735" y="1943100"/>
                </a:lnTo>
                <a:lnTo>
                  <a:pt x="435077" y="1930400"/>
                </a:lnTo>
                <a:lnTo>
                  <a:pt x="1717409" y="1930400"/>
                </a:lnTo>
                <a:lnTo>
                  <a:pt x="1706751" y="1943100"/>
                </a:lnTo>
                <a:lnTo>
                  <a:pt x="1696000" y="1955800"/>
                </a:lnTo>
                <a:close/>
              </a:path>
              <a:path w="2152650" h="2146300">
                <a:moveTo>
                  <a:pt x="1674217" y="1968500"/>
                </a:moveTo>
                <a:lnTo>
                  <a:pt x="478269" y="1968500"/>
                </a:lnTo>
                <a:lnTo>
                  <a:pt x="467331" y="1955800"/>
                </a:lnTo>
                <a:lnTo>
                  <a:pt x="1685155" y="1955800"/>
                </a:lnTo>
                <a:lnTo>
                  <a:pt x="1674217" y="1968500"/>
                </a:lnTo>
                <a:close/>
              </a:path>
              <a:path w="2152650" h="2146300">
                <a:moveTo>
                  <a:pt x="1652075" y="1981200"/>
                </a:moveTo>
                <a:lnTo>
                  <a:pt x="500412" y="1981200"/>
                </a:lnTo>
                <a:lnTo>
                  <a:pt x="489297" y="1968500"/>
                </a:lnTo>
                <a:lnTo>
                  <a:pt x="1663189" y="1968500"/>
                </a:lnTo>
                <a:lnTo>
                  <a:pt x="1652075" y="1981200"/>
                </a:lnTo>
                <a:close/>
              </a:path>
              <a:path w="2152650" h="2146300">
                <a:moveTo>
                  <a:pt x="1629585" y="1993900"/>
                </a:moveTo>
                <a:lnTo>
                  <a:pt x="522902" y="1993900"/>
                </a:lnTo>
                <a:lnTo>
                  <a:pt x="511614" y="1981200"/>
                </a:lnTo>
                <a:lnTo>
                  <a:pt x="1640873" y="1981200"/>
                </a:lnTo>
                <a:lnTo>
                  <a:pt x="1629585" y="1993900"/>
                </a:lnTo>
                <a:close/>
              </a:path>
              <a:path w="2152650" h="2146300">
                <a:moveTo>
                  <a:pt x="1606762" y="2006600"/>
                </a:moveTo>
                <a:lnTo>
                  <a:pt x="545725" y="2006600"/>
                </a:lnTo>
                <a:lnTo>
                  <a:pt x="534273" y="1993900"/>
                </a:lnTo>
                <a:lnTo>
                  <a:pt x="1618213" y="1993900"/>
                </a:lnTo>
                <a:lnTo>
                  <a:pt x="1606762" y="2006600"/>
                </a:lnTo>
                <a:close/>
              </a:path>
              <a:path w="2152650" h="2146300">
                <a:moveTo>
                  <a:pt x="1583620" y="2019300"/>
                </a:moveTo>
                <a:lnTo>
                  <a:pt x="568867" y="2019300"/>
                </a:lnTo>
                <a:lnTo>
                  <a:pt x="557256" y="2006600"/>
                </a:lnTo>
                <a:lnTo>
                  <a:pt x="1595231" y="2006600"/>
                </a:lnTo>
                <a:lnTo>
                  <a:pt x="1583620" y="2019300"/>
                </a:lnTo>
                <a:close/>
              </a:path>
              <a:path w="2152650" h="2146300">
                <a:moveTo>
                  <a:pt x="1560171" y="2032000"/>
                </a:moveTo>
                <a:lnTo>
                  <a:pt x="592315" y="2032000"/>
                </a:lnTo>
                <a:lnTo>
                  <a:pt x="580555" y="2019300"/>
                </a:lnTo>
                <a:lnTo>
                  <a:pt x="1571932" y="2019300"/>
                </a:lnTo>
                <a:lnTo>
                  <a:pt x="1560171" y="2032000"/>
                </a:lnTo>
                <a:close/>
              </a:path>
              <a:path w="2152650" h="2146300">
                <a:moveTo>
                  <a:pt x="1536431" y="2044700"/>
                </a:moveTo>
                <a:lnTo>
                  <a:pt x="616055" y="2044700"/>
                </a:lnTo>
                <a:lnTo>
                  <a:pt x="604149" y="2032000"/>
                </a:lnTo>
                <a:lnTo>
                  <a:pt x="1548338" y="2032000"/>
                </a:lnTo>
                <a:lnTo>
                  <a:pt x="1536431" y="2044700"/>
                </a:lnTo>
                <a:close/>
              </a:path>
              <a:path w="2152650" h="2146300">
                <a:moveTo>
                  <a:pt x="1512415" y="2057400"/>
                </a:moveTo>
                <a:lnTo>
                  <a:pt x="640072" y="2057400"/>
                </a:lnTo>
                <a:lnTo>
                  <a:pt x="628031" y="2044700"/>
                </a:lnTo>
                <a:lnTo>
                  <a:pt x="1524456" y="2044700"/>
                </a:lnTo>
                <a:lnTo>
                  <a:pt x="1512415" y="2057400"/>
                </a:lnTo>
                <a:close/>
              </a:path>
              <a:path w="2152650" h="2146300">
                <a:moveTo>
                  <a:pt x="1488135" y="2070100"/>
                </a:moveTo>
                <a:lnTo>
                  <a:pt x="664352" y="2070100"/>
                </a:lnTo>
                <a:lnTo>
                  <a:pt x="652179" y="2057400"/>
                </a:lnTo>
                <a:lnTo>
                  <a:pt x="1500308" y="2057400"/>
                </a:lnTo>
                <a:lnTo>
                  <a:pt x="1488135" y="2070100"/>
                </a:lnTo>
                <a:close/>
              </a:path>
              <a:path w="2152650" h="2146300">
                <a:moveTo>
                  <a:pt x="1451256" y="2082800"/>
                </a:moveTo>
                <a:lnTo>
                  <a:pt x="701231" y="2082800"/>
                </a:lnTo>
                <a:lnTo>
                  <a:pt x="688879" y="2070100"/>
                </a:lnTo>
                <a:lnTo>
                  <a:pt x="1463607" y="2070100"/>
                </a:lnTo>
                <a:lnTo>
                  <a:pt x="1451256" y="2082800"/>
                </a:lnTo>
                <a:close/>
              </a:path>
              <a:path w="2152650" h="2146300">
                <a:moveTo>
                  <a:pt x="1413867" y="2095500"/>
                </a:moveTo>
                <a:lnTo>
                  <a:pt x="738620" y="2095500"/>
                </a:lnTo>
                <a:lnTo>
                  <a:pt x="726105" y="2082800"/>
                </a:lnTo>
                <a:lnTo>
                  <a:pt x="1426382" y="2082800"/>
                </a:lnTo>
                <a:lnTo>
                  <a:pt x="1413867" y="2095500"/>
                </a:lnTo>
                <a:close/>
              </a:path>
              <a:path w="2152650" h="2146300">
                <a:moveTo>
                  <a:pt x="1376020" y="2108200"/>
                </a:moveTo>
                <a:lnTo>
                  <a:pt x="776467" y="2108200"/>
                </a:lnTo>
                <a:lnTo>
                  <a:pt x="763803" y="2095500"/>
                </a:lnTo>
                <a:lnTo>
                  <a:pt x="1388684" y="2095500"/>
                </a:lnTo>
                <a:lnTo>
                  <a:pt x="1376020" y="2108200"/>
                </a:lnTo>
                <a:close/>
              </a:path>
              <a:path w="2152650" h="2146300">
                <a:moveTo>
                  <a:pt x="1324936" y="2120900"/>
                </a:moveTo>
                <a:lnTo>
                  <a:pt x="827551" y="2120900"/>
                </a:lnTo>
                <a:lnTo>
                  <a:pt x="814718" y="2108200"/>
                </a:lnTo>
                <a:lnTo>
                  <a:pt x="1337769" y="2108200"/>
                </a:lnTo>
                <a:lnTo>
                  <a:pt x="1324936" y="2120900"/>
                </a:lnTo>
                <a:close/>
              </a:path>
              <a:path w="2152650" h="2146300">
                <a:moveTo>
                  <a:pt x="1273253" y="2133600"/>
                </a:moveTo>
                <a:lnTo>
                  <a:pt x="879234" y="2133600"/>
                </a:lnTo>
                <a:lnTo>
                  <a:pt x="866263" y="2120900"/>
                </a:lnTo>
                <a:lnTo>
                  <a:pt x="1286224" y="2120900"/>
                </a:lnTo>
                <a:lnTo>
                  <a:pt x="1273253" y="2133600"/>
                </a:lnTo>
                <a:close/>
              </a:path>
              <a:path w="2152650" h="2146300">
                <a:moveTo>
                  <a:pt x="1181742" y="2146300"/>
                </a:moveTo>
                <a:lnTo>
                  <a:pt x="970745" y="2146300"/>
                </a:lnTo>
                <a:lnTo>
                  <a:pt x="957608" y="2133600"/>
                </a:lnTo>
                <a:lnTo>
                  <a:pt x="1194879" y="2133600"/>
                </a:lnTo>
                <a:lnTo>
                  <a:pt x="1181742" y="2146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4088" y="5893540"/>
            <a:ext cx="1369060" cy="755650"/>
          </a:xfrm>
          <a:custGeom>
            <a:avLst/>
            <a:gdLst/>
            <a:ahLst/>
            <a:cxnLst/>
            <a:rect l="l" t="t" r="r" b="b"/>
            <a:pathLst>
              <a:path w="1369059" h="755650">
                <a:moveTo>
                  <a:pt x="1042036" y="453473"/>
                </a:moveTo>
                <a:lnTo>
                  <a:pt x="326468" y="453473"/>
                </a:lnTo>
                <a:lnTo>
                  <a:pt x="326468" y="93345"/>
                </a:lnTo>
                <a:lnTo>
                  <a:pt x="333810" y="57007"/>
                </a:lnTo>
                <a:lnTo>
                  <a:pt x="353831" y="27337"/>
                </a:lnTo>
                <a:lnTo>
                  <a:pt x="383519" y="7334"/>
                </a:lnTo>
                <a:lnTo>
                  <a:pt x="419864" y="0"/>
                </a:lnTo>
                <a:lnTo>
                  <a:pt x="948690" y="0"/>
                </a:lnTo>
                <a:lnTo>
                  <a:pt x="985028" y="7334"/>
                </a:lnTo>
                <a:lnTo>
                  <a:pt x="1014699" y="27337"/>
                </a:lnTo>
                <a:lnTo>
                  <a:pt x="1034702" y="57007"/>
                </a:lnTo>
                <a:lnTo>
                  <a:pt x="1042036" y="93345"/>
                </a:lnTo>
                <a:lnTo>
                  <a:pt x="1042036" y="453473"/>
                </a:lnTo>
                <a:close/>
              </a:path>
              <a:path w="1369059" h="755650">
                <a:moveTo>
                  <a:pt x="1368535" y="755587"/>
                </a:moveTo>
                <a:lnTo>
                  <a:pt x="0" y="755587"/>
                </a:lnTo>
                <a:lnTo>
                  <a:pt x="0" y="453473"/>
                </a:lnTo>
                <a:lnTo>
                  <a:pt x="3348" y="436888"/>
                </a:lnTo>
                <a:lnTo>
                  <a:pt x="12482" y="423351"/>
                </a:lnTo>
                <a:lnTo>
                  <a:pt x="26031" y="414227"/>
                </a:lnTo>
                <a:lnTo>
                  <a:pt x="42625" y="410883"/>
                </a:lnTo>
                <a:lnTo>
                  <a:pt x="283878" y="410883"/>
                </a:lnTo>
                <a:lnTo>
                  <a:pt x="300463" y="414227"/>
                </a:lnTo>
                <a:lnTo>
                  <a:pt x="314000" y="423351"/>
                </a:lnTo>
                <a:lnTo>
                  <a:pt x="323124" y="436888"/>
                </a:lnTo>
                <a:lnTo>
                  <a:pt x="326468" y="453473"/>
                </a:lnTo>
                <a:lnTo>
                  <a:pt x="1368535" y="453473"/>
                </a:lnTo>
                <a:lnTo>
                  <a:pt x="1368535" y="755587"/>
                </a:lnTo>
                <a:close/>
              </a:path>
              <a:path w="1369059" h="755650">
                <a:moveTo>
                  <a:pt x="1368535" y="453473"/>
                </a:moveTo>
                <a:lnTo>
                  <a:pt x="1042036" y="453473"/>
                </a:lnTo>
                <a:lnTo>
                  <a:pt x="1045389" y="436888"/>
                </a:lnTo>
                <a:lnTo>
                  <a:pt x="1054530" y="423351"/>
                </a:lnTo>
                <a:lnTo>
                  <a:pt x="1068084" y="414227"/>
                </a:lnTo>
                <a:lnTo>
                  <a:pt x="1084677" y="410883"/>
                </a:lnTo>
                <a:lnTo>
                  <a:pt x="1325894" y="410883"/>
                </a:lnTo>
                <a:lnTo>
                  <a:pt x="1342487" y="414227"/>
                </a:lnTo>
                <a:lnTo>
                  <a:pt x="1356041" y="423351"/>
                </a:lnTo>
                <a:lnTo>
                  <a:pt x="1365182" y="436888"/>
                </a:lnTo>
                <a:lnTo>
                  <a:pt x="1368535" y="45347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365" y="5458166"/>
            <a:ext cx="223520" cy="187960"/>
          </a:xfrm>
          <a:custGeom>
            <a:avLst/>
            <a:gdLst/>
            <a:ahLst/>
            <a:cxnLst/>
            <a:rect l="l" t="t" r="r" b="b"/>
            <a:pathLst>
              <a:path w="223520" h="187960">
                <a:moveTo>
                  <a:pt x="0" y="187392"/>
                </a:moveTo>
                <a:lnTo>
                  <a:pt x="0" y="0"/>
                </a:lnTo>
                <a:lnTo>
                  <a:pt x="223334" y="93693"/>
                </a:lnTo>
                <a:lnTo>
                  <a:pt x="0" y="18739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28599" y="6234817"/>
            <a:ext cx="447040" cy="498475"/>
          </a:xfrm>
          <a:custGeom>
            <a:avLst/>
            <a:gdLst/>
            <a:ahLst/>
            <a:cxnLst/>
            <a:rect l="l" t="t" r="r" b="b"/>
            <a:pathLst>
              <a:path w="447040" h="498475">
                <a:moveTo>
                  <a:pt x="446669" y="498321"/>
                </a:moveTo>
                <a:lnTo>
                  <a:pt x="446669" y="58265"/>
                </a:lnTo>
                <a:lnTo>
                  <a:pt x="442087" y="35595"/>
                </a:lnTo>
                <a:lnTo>
                  <a:pt x="429595" y="17073"/>
                </a:lnTo>
                <a:lnTo>
                  <a:pt x="411073" y="4581"/>
                </a:lnTo>
                <a:lnTo>
                  <a:pt x="388403" y="0"/>
                </a:lnTo>
                <a:lnTo>
                  <a:pt x="58265" y="0"/>
                </a:lnTo>
                <a:lnTo>
                  <a:pt x="35574" y="4581"/>
                </a:lnTo>
                <a:lnTo>
                  <a:pt x="17055" y="17073"/>
                </a:lnTo>
                <a:lnTo>
                  <a:pt x="4574" y="35595"/>
                </a:lnTo>
                <a:lnTo>
                  <a:pt x="0" y="58265"/>
                </a:lnTo>
                <a:lnTo>
                  <a:pt x="0" y="498321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124" y="5844841"/>
            <a:ext cx="715645" cy="888365"/>
          </a:xfrm>
          <a:custGeom>
            <a:avLst/>
            <a:gdLst/>
            <a:ahLst/>
            <a:cxnLst/>
            <a:rect l="l" t="t" r="r" b="b"/>
            <a:pathLst>
              <a:path w="715645" h="888365">
                <a:moveTo>
                  <a:pt x="715618" y="888298"/>
                </a:moveTo>
                <a:lnTo>
                  <a:pt x="715618" y="93396"/>
                </a:lnTo>
                <a:lnTo>
                  <a:pt x="708276" y="57050"/>
                </a:lnTo>
                <a:lnTo>
                  <a:pt x="688255" y="27362"/>
                </a:lnTo>
                <a:lnTo>
                  <a:pt x="658567" y="7342"/>
                </a:lnTo>
                <a:lnTo>
                  <a:pt x="622221" y="0"/>
                </a:lnTo>
                <a:lnTo>
                  <a:pt x="93396" y="0"/>
                </a:lnTo>
                <a:lnTo>
                  <a:pt x="57050" y="7342"/>
                </a:lnTo>
                <a:lnTo>
                  <a:pt x="27362" y="27362"/>
                </a:lnTo>
                <a:lnTo>
                  <a:pt x="7342" y="57050"/>
                </a:lnTo>
                <a:lnTo>
                  <a:pt x="0" y="93396"/>
                </a:lnTo>
                <a:lnTo>
                  <a:pt x="0" y="888298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67666" y="6255734"/>
            <a:ext cx="1369060" cy="477520"/>
          </a:xfrm>
          <a:custGeom>
            <a:avLst/>
            <a:gdLst/>
            <a:ahLst/>
            <a:cxnLst/>
            <a:rect l="l" t="t" r="r" b="b"/>
            <a:pathLst>
              <a:path w="1369059" h="477520">
                <a:moveTo>
                  <a:pt x="326458" y="477404"/>
                </a:moveTo>
                <a:lnTo>
                  <a:pt x="326458" y="42640"/>
                </a:lnTo>
                <a:lnTo>
                  <a:pt x="300453" y="3352"/>
                </a:lnTo>
                <a:lnTo>
                  <a:pt x="283868" y="0"/>
                </a:lnTo>
                <a:lnTo>
                  <a:pt x="42605" y="0"/>
                </a:lnTo>
                <a:lnTo>
                  <a:pt x="26022" y="3352"/>
                </a:lnTo>
                <a:lnTo>
                  <a:pt x="12479" y="12493"/>
                </a:lnTo>
                <a:lnTo>
                  <a:pt x="3348" y="26047"/>
                </a:lnTo>
                <a:lnTo>
                  <a:pt x="0" y="42640"/>
                </a:lnTo>
                <a:lnTo>
                  <a:pt x="0" y="477404"/>
                </a:lnTo>
                <a:lnTo>
                  <a:pt x="1368535" y="477404"/>
                </a:lnTo>
                <a:lnTo>
                  <a:pt x="1368535" y="42640"/>
                </a:lnTo>
                <a:lnTo>
                  <a:pt x="1365183" y="26047"/>
                </a:lnTo>
                <a:lnTo>
                  <a:pt x="1356048" y="12493"/>
                </a:lnTo>
                <a:lnTo>
                  <a:pt x="1342508" y="3352"/>
                </a:lnTo>
                <a:lnTo>
                  <a:pt x="1325945" y="0"/>
                </a:lnTo>
                <a:lnTo>
                  <a:pt x="1084667" y="0"/>
                </a:lnTo>
                <a:lnTo>
                  <a:pt x="1045421" y="26047"/>
                </a:lnTo>
                <a:lnTo>
                  <a:pt x="1042076" y="477404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51933" y="6234817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498321"/>
                </a:moveTo>
                <a:lnTo>
                  <a:pt x="0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51933" y="5512192"/>
            <a:ext cx="223520" cy="187960"/>
          </a:xfrm>
          <a:custGeom>
            <a:avLst/>
            <a:gdLst/>
            <a:ahLst/>
            <a:cxnLst/>
            <a:rect l="l" t="t" r="r" b="b"/>
            <a:pathLst>
              <a:path w="223520" h="187960">
                <a:moveTo>
                  <a:pt x="223334" y="93698"/>
                </a:moveTo>
                <a:lnTo>
                  <a:pt x="111692" y="140573"/>
                </a:lnTo>
                <a:lnTo>
                  <a:pt x="0" y="187397"/>
                </a:lnTo>
                <a:lnTo>
                  <a:pt x="0" y="0"/>
                </a:lnTo>
                <a:lnTo>
                  <a:pt x="223334" y="93698"/>
                </a:lnTo>
                <a:close/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51933" y="547917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365671"/>
                </a:moveTo>
                <a:lnTo>
                  <a:pt x="0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2564" y="6417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5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07423" y="6417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0864" y="599172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41955" y="599172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47" y="0"/>
                </a:lnTo>
              </a:path>
            </a:pathLst>
          </a:custGeom>
          <a:ln w="55443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68365" y="6417627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27721" y="12600"/>
                </a:moveTo>
                <a:lnTo>
                  <a:pt x="27721" y="12600"/>
                </a:lnTo>
              </a:path>
            </a:pathLst>
          </a:custGeom>
          <a:ln w="25201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37215" y="6417627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27721" y="12600"/>
                </a:moveTo>
                <a:lnTo>
                  <a:pt x="27721" y="12600"/>
                </a:lnTo>
              </a:path>
            </a:pathLst>
          </a:custGeom>
          <a:ln w="25201">
            <a:solidFill>
              <a:srgbClr val="2820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95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8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8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7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29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29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1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2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2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7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8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8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7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7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5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4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4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4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299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6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6"/>
                </a:lnTo>
                <a:close/>
              </a:path>
              <a:path w="2889250" h="2781300">
                <a:moveTo>
                  <a:pt x="2888757" y="679650"/>
                </a:moveTo>
                <a:lnTo>
                  <a:pt x="2831419" y="736988"/>
                </a:lnTo>
                <a:lnTo>
                  <a:pt x="2831420" y="622313"/>
                </a:lnTo>
                <a:lnTo>
                  <a:pt x="2888757" y="67965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101"/>
                </a:moveTo>
                <a:lnTo>
                  <a:pt x="0" y="3795718"/>
                </a:lnTo>
                <a:lnTo>
                  <a:pt x="0" y="3747163"/>
                </a:lnTo>
                <a:lnTo>
                  <a:pt x="138382" y="3608780"/>
                </a:lnTo>
                <a:lnTo>
                  <a:pt x="138382" y="3934101"/>
                </a:lnTo>
                <a:close/>
              </a:path>
              <a:path w="5026659" h="8822690">
                <a:moveTo>
                  <a:pt x="415147" y="4210866"/>
                </a:moveTo>
                <a:lnTo>
                  <a:pt x="276765" y="4072483"/>
                </a:lnTo>
                <a:lnTo>
                  <a:pt x="279192" y="3467970"/>
                </a:lnTo>
                <a:lnTo>
                  <a:pt x="417575" y="3329587"/>
                </a:lnTo>
                <a:lnTo>
                  <a:pt x="415147" y="4210866"/>
                </a:lnTo>
                <a:close/>
              </a:path>
              <a:path w="5026659" h="8822690">
                <a:moveTo>
                  <a:pt x="694340" y="4490059"/>
                </a:moveTo>
                <a:lnTo>
                  <a:pt x="555957" y="4351676"/>
                </a:lnTo>
                <a:lnTo>
                  <a:pt x="555957" y="3191205"/>
                </a:lnTo>
                <a:lnTo>
                  <a:pt x="694340" y="3052822"/>
                </a:lnTo>
                <a:lnTo>
                  <a:pt x="694340" y="4490059"/>
                </a:lnTo>
                <a:close/>
              </a:path>
              <a:path w="5026659" h="8822690">
                <a:moveTo>
                  <a:pt x="971105" y="4766824"/>
                </a:moveTo>
                <a:lnTo>
                  <a:pt x="832723" y="4628441"/>
                </a:lnTo>
                <a:lnTo>
                  <a:pt x="832723" y="2914440"/>
                </a:lnTo>
                <a:lnTo>
                  <a:pt x="971105" y="2776057"/>
                </a:lnTo>
                <a:lnTo>
                  <a:pt x="971105" y="4766824"/>
                </a:lnTo>
                <a:close/>
              </a:path>
              <a:path w="5026659" h="8822690">
                <a:moveTo>
                  <a:pt x="1247870" y="5043589"/>
                </a:moveTo>
                <a:lnTo>
                  <a:pt x="1109488" y="4905206"/>
                </a:lnTo>
                <a:lnTo>
                  <a:pt x="1109488" y="2637675"/>
                </a:lnTo>
                <a:lnTo>
                  <a:pt x="1247870" y="2499292"/>
                </a:lnTo>
                <a:lnTo>
                  <a:pt x="1247870" y="5043589"/>
                </a:lnTo>
                <a:close/>
              </a:path>
              <a:path w="5026659" h="8822690">
                <a:moveTo>
                  <a:pt x="1524635" y="5320354"/>
                </a:moveTo>
                <a:lnTo>
                  <a:pt x="1386253" y="5181971"/>
                </a:lnTo>
                <a:lnTo>
                  <a:pt x="1386253" y="2360909"/>
                </a:lnTo>
                <a:lnTo>
                  <a:pt x="1524635" y="2222527"/>
                </a:lnTo>
                <a:lnTo>
                  <a:pt x="1524635" y="5320354"/>
                </a:lnTo>
                <a:close/>
              </a:path>
              <a:path w="5026659" h="8822690">
                <a:moveTo>
                  <a:pt x="1803828" y="5599547"/>
                </a:moveTo>
                <a:lnTo>
                  <a:pt x="1663018" y="5458737"/>
                </a:lnTo>
                <a:lnTo>
                  <a:pt x="1665446" y="2081717"/>
                </a:lnTo>
                <a:lnTo>
                  <a:pt x="1803828" y="1943334"/>
                </a:lnTo>
                <a:lnTo>
                  <a:pt x="1803828" y="5599547"/>
                </a:lnTo>
                <a:close/>
              </a:path>
              <a:path w="5026659" h="8822690">
                <a:moveTo>
                  <a:pt x="2080593" y="5876312"/>
                </a:moveTo>
                <a:lnTo>
                  <a:pt x="1942211" y="5737929"/>
                </a:lnTo>
                <a:lnTo>
                  <a:pt x="1942211" y="1804952"/>
                </a:lnTo>
                <a:lnTo>
                  <a:pt x="2080593" y="1666569"/>
                </a:lnTo>
                <a:lnTo>
                  <a:pt x="2080593" y="5876312"/>
                </a:lnTo>
                <a:close/>
              </a:path>
              <a:path w="5026659" h="8822690">
                <a:moveTo>
                  <a:pt x="2357358" y="6153077"/>
                </a:moveTo>
                <a:lnTo>
                  <a:pt x="2218976" y="6014695"/>
                </a:lnTo>
                <a:lnTo>
                  <a:pt x="2218976" y="1528186"/>
                </a:lnTo>
                <a:lnTo>
                  <a:pt x="2357358" y="1389804"/>
                </a:lnTo>
                <a:lnTo>
                  <a:pt x="2357358" y="6153077"/>
                </a:lnTo>
                <a:close/>
              </a:path>
              <a:path w="5026659" h="8822690">
                <a:moveTo>
                  <a:pt x="2634124" y="6429842"/>
                </a:moveTo>
                <a:lnTo>
                  <a:pt x="2495741" y="6291460"/>
                </a:lnTo>
                <a:lnTo>
                  <a:pt x="2495741" y="1251421"/>
                </a:lnTo>
                <a:lnTo>
                  <a:pt x="2634124" y="1113039"/>
                </a:lnTo>
                <a:lnTo>
                  <a:pt x="2634124" y="6429842"/>
                </a:lnTo>
                <a:close/>
              </a:path>
              <a:path w="5026659" h="8822690">
                <a:moveTo>
                  <a:pt x="2910889" y="6706607"/>
                </a:moveTo>
                <a:lnTo>
                  <a:pt x="2772506" y="6568225"/>
                </a:lnTo>
                <a:lnTo>
                  <a:pt x="2772506" y="974656"/>
                </a:lnTo>
                <a:lnTo>
                  <a:pt x="2910889" y="836274"/>
                </a:lnTo>
                <a:lnTo>
                  <a:pt x="2910889" y="6706607"/>
                </a:lnTo>
                <a:close/>
              </a:path>
              <a:path w="5026659" h="8822690">
                <a:moveTo>
                  <a:pt x="3187654" y="6983373"/>
                </a:moveTo>
                <a:lnTo>
                  <a:pt x="3049271" y="6844990"/>
                </a:lnTo>
                <a:lnTo>
                  <a:pt x="3051699" y="695463"/>
                </a:lnTo>
                <a:lnTo>
                  <a:pt x="3190081" y="557081"/>
                </a:lnTo>
                <a:lnTo>
                  <a:pt x="3187654" y="6983373"/>
                </a:lnTo>
                <a:close/>
              </a:path>
              <a:path w="5026659" h="8822690">
                <a:moveTo>
                  <a:pt x="3466847" y="7262565"/>
                </a:moveTo>
                <a:lnTo>
                  <a:pt x="3328464" y="7124183"/>
                </a:lnTo>
                <a:lnTo>
                  <a:pt x="3328464" y="418698"/>
                </a:lnTo>
                <a:lnTo>
                  <a:pt x="3466847" y="280316"/>
                </a:lnTo>
                <a:lnTo>
                  <a:pt x="3466847" y="7262565"/>
                </a:lnTo>
                <a:close/>
              </a:path>
              <a:path w="5026659" h="8822690">
                <a:moveTo>
                  <a:pt x="3743612" y="7539330"/>
                </a:moveTo>
                <a:lnTo>
                  <a:pt x="3605229" y="7400948"/>
                </a:lnTo>
                <a:lnTo>
                  <a:pt x="3605230" y="141933"/>
                </a:lnTo>
                <a:lnTo>
                  <a:pt x="3743612" y="3551"/>
                </a:lnTo>
                <a:lnTo>
                  <a:pt x="3743612" y="7539330"/>
                </a:lnTo>
                <a:close/>
              </a:path>
              <a:path w="5026659" h="8822690">
                <a:moveTo>
                  <a:pt x="4020377" y="7816095"/>
                </a:moveTo>
                <a:lnTo>
                  <a:pt x="3881994" y="7677713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5"/>
                </a:lnTo>
                <a:close/>
              </a:path>
              <a:path w="5026659" h="8822690">
                <a:moveTo>
                  <a:pt x="4297142" y="8092861"/>
                </a:moveTo>
                <a:lnTo>
                  <a:pt x="4158759" y="7954478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61"/>
                </a:lnTo>
                <a:close/>
              </a:path>
              <a:path w="5026659" h="8822690">
                <a:moveTo>
                  <a:pt x="4573907" y="8369626"/>
                </a:moveTo>
                <a:lnTo>
                  <a:pt x="4435525" y="8231243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6"/>
                </a:lnTo>
                <a:close/>
              </a:path>
              <a:path w="5026659" h="8822690">
                <a:moveTo>
                  <a:pt x="4853100" y="8648818"/>
                </a:moveTo>
                <a:lnTo>
                  <a:pt x="4714717" y="8510436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8"/>
                </a:lnTo>
                <a:close/>
              </a:path>
              <a:path w="5026659" h="8822690">
                <a:moveTo>
                  <a:pt x="5026652" y="8822371"/>
                </a:moveTo>
                <a:lnTo>
                  <a:pt x="4991483" y="8787201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7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11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3135" y="3404851"/>
            <a:ext cx="7054215" cy="2990562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 marR="5080">
              <a:lnSpc>
                <a:spcPts val="10550"/>
              </a:lnSpc>
              <a:spcBef>
                <a:spcPts val="2120"/>
              </a:spcBef>
            </a:pPr>
            <a:r>
              <a:rPr sz="10450" b="1" spc="-655" dirty="0">
                <a:latin typeface="Glacial Indifference" pitchFamily="50" charset="0"/>
                <a:cs typeface="Lucida Sans"/>
              </a:rPr>
              <a:t>MODELO </a:t>
            </a:r>
            <a:r>
              <a:rPr sz="10450" b="1" spc="-1255" dirty="0">
                <a:latin typeface="Glacial Indifference" pitchFamily="50" charset="0"/>
                <a:cs typeface="Lucida Sans"/>
              </a:rPr>
              <a:t>DE  </a:t>
            </a:r>
            <a:r>
              <a:rPr sz="10450" b="1" spc="-365" dirty="0">
                <a:latin typeface="Glacial Indifference" pitchFamily="50" charset="0"/>
                <a:cs typeface="Lucida Sans"/>
              </a:rPr>
              <a:t>NEGÓCIO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5"/>
                </a:moveTo>
                <a:lnTo>
                  <a:pt x="0" y="2913866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5"/>
                </a:lnTo>
                <a:close/>
              </a:path>
              <a:path w="3893185" h="3775710">
                <a:moveTo>
                  <a:pt x="248096" y="3161962"/>
                </a:moveTo>
                <a:lnTo>
                  <a:pt x="165397" y="3079263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2"/>
                </a:lnTo>
                <a:close/>
              </a:path>
              <a:path w="3893185" h="3775710">
                <a:moveTo>
                  <a:pt x="413493" y="3327360"/>
                </a:moveTo>
                <a:lnTo>
                  <a:pt x="330794" y="3244661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60"/>
                </a:lnTo>
                <a:close/>
              </a:path>
              <a:path w="3893185" h="3775710">
                <a:moveTo>
                  <a:pt x="578891" y="3492757"/>
                </a:moveTo>
                <a:lnTo>
                  <a:pt x="496192" y="3410058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7"/>
                </a:lnTo>
                <a:close/>
              </a:path>
              <a:path w="3893185" h="3775710">
                <a:moveTo>
                  <a:pt x="745739" y="3659605"/>
                </a:moveTo>
                <a:lnTo>
                  <a:pt x="663040" y="3576907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5"/>
                </a:lnTo>
                <a:close/>
              </a:path>
              <a:path w="3893185" h="3775710">
                <a:moveTo>
                  <a:pt x="911137" y="3726345"/>
                </a:moveTo>
                <a:lnTo>
                  <a:pt x="861808" y="3775674"/>
                </a:lnTo>
                <a:lnTo>
                  <a:pt x="828438" y="3742304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5"/>
                </a:lnTo>
                <a:close/>
              </a:path>
              <a:path w="3893185" h="3775710">
                <a:moveTo>
                  <a:pt x="1076534" y="3560947"/>
                </a:moveTo>
                <a:lnTo>
                  <a:pt x="993835" y="3643646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7"/>
                </a:lnTo>
                <a:close/>
              </a:path>
              <a:path w="3893185" h="3775710">
                <a:moveTo>
                  <a:pt x="1241931" y="3395550"/>
                </a:moveTo>
                <a:lnTo>
                  <a:pt x="1159233" y="3478248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50"/>
                </a:lnTo>
                <a:close/>
              </a:path>
              <a:path w="3893185" h="3775710">
                <a:moveTo>
                  <a:pt x="1407329" y="3230152"/>
                </a:moveTo>
                <a:lnTo>
                  <a:pt x="1324631" y="3312851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2"/>
                </a:lnTo>
                <a:close/>
              </a:path>
              <a:path w="3893185" h="3775710">
                <a:moveTo>
                  <a:pt x="1572726" y="3064755"/>
                </a:moveTo>
                <a:lnTo>
                  <a:pt x="1490028" y="3147453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5"/>
                </a:lnTo>
                <a:close/>
              </a:path>
              <a:path w="3893185" h="3775710">
                <a:moveTo>
                  <a:pt x="1738124" y="2899357"/>
                </a:moveTo>
                <a:lnTo>
                  <a:pt x="1655425" y="2982056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7"/>
                </a:lnTo>
                <a:close/>
              </a:path>
              <a:path w="3893185" h="3775710">
                <a:moveTo>
                  <a:pt x="1904972" y="2732509"/>
                </a:moveTo>
                <a:lnTo>
                  <a:pt x="1822273" y="2815208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9"/>
                </a:lnTo>
                <a:close/>
              </a:path>
              <a:path w="3893185" h="3775710">
                <a:moveTo>
                  <a:pt x="2070370" y="2567111"/>
                </a:moveTo>
                <a:lnTo>
                  <a:pt x="1987671" y="2649810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1"/>
                </a:lnTo>
                <a:close/>
              </a:path>
              <a:path w="3893185" h="3775710">
                <a:moveTo>
                  <a:pt x="2235767" y="2401714"/>
                </a:moveTo>
                <a:lnTo>
                  <a:pt x="2153068" y="2484413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4"/>
                </a:lnTo>
                <a:close/>
              </a:path>
              <a:path w="3893185" h="3775710">
                <a:moveTo>
                  <a:pt x="2401165" y="2236316"/>
                </a:moveTo>
                <a:lnTo>
                  <a:pt x="2318466" y="2319015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6"/>
                </a:lnTo>
                <a:close/>
              </a:path>
              <a:path w="3893185" h="3775710">
                <a:moveTo>
                  <a:pt x="2566563" y="2070919"/>
                </a:moveTo>
                <a:lnTo>
                  <a:pt x="2483864" y="2153618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9"/>
                </a:lnTo>
                <a:close/>
              </a:path>
              <a:path w="3893185" h="3775710">
                <a:moveTo>
                  <a:pt x="2733410" y="1906972"/>
                </a:moveTo>
                <a:lnTo>
                  <a:pt x="2650712" y="1989671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2"/>
                </a:lnTo>
                <a:close/>
              </a:path>
              <a:path w="3893185" h="3775710">
                <a:moveTo>
                  <a:pt x="2898808" y="1738673"/>
                </a:moveTo>
                <a:lnTo>
                  <a:pt x="2816109" y="1821372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3"/>
                </a:lnTo>
                <a:close/>
              </a:path>
              <a:path w="3893185" h="3775710">
                <a:moveTo>
                  <a:pt x="3064205" y="1573275"/>
                </a:moveTo>
                <a:lnTo>
                  <a:pt x="2981507" y="1655974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5"/>
                </a:lnTo>
                <a:close/>
              </a:path>
              <a:path w="3893185" h="3775710">
                <a:moveTo>
                  <a:pt x="3229603" y="1407878"/>
                </a:moveTo>
                <a:lnTo>
                  <a:pt x="3146904" y="1490577"/>
                </a:lnTo>
                <a:lnTo>
                  <a:pt x="3146904" y="0"/>
                </a:lnTo>
                <a:lnTo>
                  <a:pt x="3147806" y="0"/>
                </a:lnTo>
                <a:lnTo>
                  <a:pt x="3229603" y="81796"/>
                </a:lnTo>
                <a:lnTo>
                  <a:pt x="3229603" y="1407878"/>
                </a:lnTo>
                <a:close/>
              </a:path>
              <a:path w="3893185" h="3775710">
                <a:moveTo>
                  <a:pt x="3395001" y="1242480"/>
                </a:moveTo>
                <a:lnTo>
                  <a:pt x="3312302" y="1325179"/>
                </a:lnTo>
                <a:lnTo>
                  <a:pt x="3312302" y="164495"/>
                </a:lnTo>
                <a:lnTo>
                  <a:pt x="3395001" y="247194"/>
                </a:lnTo>
                <a:lnTo>
                  <a:pt x="3395001" y="1242480"/>
                </a:lnTo>
                <a:close/>
              </a:path>
              <a:path w="3893185" h="3775710">
                <a:moveTo>
                  <a:pt x="3561849" y="1075632"/>
                </a:moveTo>
                <a:lnTo>
                  <a:pt x="3479150" y="1158331"/>
                </a:lnTo>
                <a:lnTo>
                  <a:pt x="3479150" y="331344"/>
                </a:lnTo>
                <a:lnTo>
                  <a:pt x="3561849" y="414042"/>
                </a:lnTo>
                <a:lnTo>
                  <a:pt x="3561849" y="1075632"/>
                </a:lnTo>
                <a:close/>
              </a:path>
              <a:path w="3893185" h="3775710">
                <a:moveTo>
                  <a:pt x="3727246" y="910235"/>
                </a:moveTo>
                <a:lnTo>
                  <a:pt x="3644548" y="992934"/>
                </a:lnTo>
                <a:lnTo>
                  <a:pt x="3644548" y="496741"/>
                </a:lnTo>
                <a:lnTo>
                  <a:pt x="3727246" y="579440"/>
                </a:lnTo>
                <a:lnTo>
                  <a:pt x="3727246" y="910235"/>
                </a:lnTo>
                <a:close/>
              </a:path>
              <a:path w="3893185" h="3775710">
                <a:moveTo>
                  <a:pt x="3892644" y="744837"/>
                </a:moveTo>
                <a:lnTo>
                  <a:pt x="3809945" y="827536"/>
                </a:lnTo>
                <a:lnTo>
                  <a:pt x="3809945" y="662139"/>
                </a:lnTo>
                <a:lnTo>
                  <a:pt x="3892644" y="744837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8"/>
                </a:moveTo>
                <a:lnTo>
                  <a:pt x="1819274" y="3775674"/>
                </a:lnTo>
                <a:lnTo>
                  <a:pt x="0" y="1956399"/>
                </a:lnTo>
                <a:lnTo>
                  <a:pt x="0" y="1767349"/>
                </a:lnTo>
                <a:lnTo>
                  <a:pt x="1817263" y="3584613"/>
                </a:lnTo>
                <a:lnTo>
                  <a:pt x="4753574" y="648301"/>
                </a:lnTo>
                <a:lnTo>
                  <a:pt x="4850111" y="744838"/>
                </a:lnTo>
                <a:close/>
              </a:path>
              <a:path w="4850130" h="3775710">
                <a:moveTo>
                  <a:pt x="4753574" y="648301"/>
                </a:moveTo>
                <a:lnTo>
                  <a:pt x="4657038" y="744838"/>
                </a:lnTo>
                <a:lnTo>
                  <a:pt x="3912200" y="0"/>
                </a:lnTo>
                <a:lnTo>
                  <a:pt x="4105272" y="0"/>
                </a:lnTo>
                <a:lnTo>
                  <a:pt x="4753574" y="648301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82190" y="7630634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65"/>
                </a:moveTo>
                <a:lnTo>
                  <a:pt x="673507" y="2656365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65"/>
                </a:lnTo>
                <a:close/>
              </a:path>
              <a:path w="3290569" h="2656840">
                <a:moveTo>
                  <a:pt x="809580" y="2656365"/>
                </a:moveTo>
                <a:lnTo>
                  <a:pt x="755734" y="2656365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65"/>
                </a:lnTo>
                <a:close/>
              </a:path>
              <a:path w="3290569" h="2656840">
                <a:moveTo>
                  <a:pt x="917272" y="2656365"/>
                </a:moveTo>
                <a:lnTo>
                  <a:pt x="863426" y="2656365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65"/>
                </a:lnTo>
                <a:close/>
              </a:path>
              <a:path w="3290569" h="2656840">
                <a:moveTo>
                  <a:pt x="1024964" y="2656365"/>
                </a:moveTo>
                <a:lnTo>
                  <a:pt x="971118" y="2656365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65"/>
                </a:lnTo>
                <a:close/>
              </a:path>
              <a:path w="3290569" h="2656840">
                <a:moveTo>
                  <a:pt x="1132656" y="2656365"/>
                </a:moveTo>
                <a:lnTo>
                  <a:pt x="1078810" y="2656365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65"/>
                </a:lnTo>
                <a:close/>
              </a:path>
              <a:path w="3290569" h="2656840">
                <a:moveTo>
                  <a:pt x="1240563" y="2656365"/>
                </a:moveTo>
                <a:lnTo>
                  <a:pt x="1186705" y="2656365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65"/>
                </a:lnTo>
                <a:close/>
              </a:path>
              <a:path w="3290569" h="2656840">
                <a:moveTo>
                  <a:pt x="1348985" y="2656365"/>
                </a:moveTo>
                <a:lnTo>
                  <a:pt x="1295139" y="2656365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65"/>
                </a:lnTo>
                <a:close/>
              </a:path>
              <a:path w="3290569" h="2656840">
                <a:moveTo>
                  <a:pt x="1456677" y="2656365"/>
                </a:moveTo>
                <a:lnTo>
                  <a:pt x="1402831" y="2656365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65"/>
                </a:lnTo>
                <a:close/>
              </a:path>
              <a:path w="3290569" h="2656840">
                <a:moveTo>
                  <a:pt x="1564370" y="2656365"/>
                </a:moveTo>
                <a:lnTo>
                  <a:pt x="1510523" y="2656365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65"/>
                </a:lnTo>
                <a:close/>
              </a:path>
              <a:path w="3290569" h="2656840">
                <a:moveTo>
                  <a:pt x="1672062" y="2656365"/>
                </a:moveTo>
                <a:lnTo>
                  <a:pt x="1618216" y="2656365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65"/>
                </a:lnTo>
                <a:close/>
              </a:path>
              <a:path w="3290569" h="2656840">
                <a:moveTo>
                  <a:pt x="1779754" y="2656365"/>
                </a:moveTo>
                <a:lnTo>
                  <a:pt x="1725908" y="2656365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65"/>
                </a:lnTo>
                <a:close/>
              </a:path>
              <a:path w="3290569" h="2656840">
                <a:moveTo>
                  <a:pt x="1888391" y="2656365"/>
                </a:moveTo>
                <a:lnTo>
                  <a:pt x="1834545" y="2656365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65"/>
                </a:lnTo>
                <a:close/>
              </a:path>
              <a:path w="3290569" h="2656840">
                <a:moveTo>
                  <a:pt x="1996083" y="2656365"/>
                </a:moveTo>
                <a:lnTo>
                  <a:pt x="1942237" y="2656365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65"/>
                </a:lnTo>
                <a:close/>
              </a:path>
              <a:path w="3290569" h="2656840">
                <a:moveTo>
                  <a:pt x="2103775" y="2656365"/>
                </a:moveTo>
                <a:lnTo>
                  <a:pt x="2049929" y="2656365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65"/>
                </a:lnTo>
                <a:close/>
              </a:path>
              <a:path w="3290569" h="2656840">
                <a:moveTo>
                  <a:pt x="2211467" y="2656365"/>
                </a:moveTo>
                <a:lnTo>
                  <a:pt x="2157621" y="2656365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65"/>
                </a:lnTo>
                <a:close/>
              </a:path>
              <a:path w="3290569" h="2656840">
                <a:moveTo>
                  <a:pt x="2319159" y="2656365"/>
                </a:moveTo>
                <a:lnTo>
                  <a:pt x="2265313" y="2656365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65"/>
                </a:lnTo>
                <a:close/>
              </a:path>
              <a:path w="3290569" h="2656840">
                <a:moveTo>
                  <a:pt x="2426851" y="2656365"/>
                </a:moveTo>
                <a:lnTo>
                  <a:pt x="2373005" y="2656365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65"/>
                </a:lnTo>
                <a:close/>
              </a:path>
              <a:path w="3290569" h="2656840">
                <a:moveTo>
                  <a:pt x="2534543" y="2656365"/>
                </a:moveTo>
                <a:lnTo>
                  <a:pt x="2480697" y="2656365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65"/>
                </a:lnTo>
                <a:close/>
              </a:path>
              <a:path w="3290569" h="2656840">
                <a:moveTo>
                  <a:pt x="2643180" y="2656365"/>
                </a:moveTo>
                <a:lnTo>
                  <a:pt x="2589334" y="2656365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65"/>
                </a:lnTo>
                <a:close/>
              </a:path>
              <a:path w="3290569" h="2656840">
                <a:moveTo>
                  <a:pt x="2750872" y="2656365"/>
                </a:moveTo>
                <a:lnTo>
                  <a:pt x="2697026" y="2656365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65"/>
                </a:lnTo>
                <a:close/>
              </a:path>
              <a:path w="3290569" h="2656840">
                <a:moveTo>
                  <a:pt x="2858564" y="2656365"/>
                </a:moveTo>
                <a:lnTo>
                  <a:pt x="2804718" y="2656365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65"/>
                </a:lnTo>
                <a:close/>
              </a:path>
              <a:path w="3290569" h="2656840">
                <a:moveTo>
                  <a:pt x="2966257" y="2656365"/>
                </a:moveTo>
                <a:lnTo>
                  <a:pt x="2912411" y="2656365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65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65"/>
                </a:moveTo>
                <a:lnTo>
                  <a:pt x="3020103" y="2656365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65"/>
                </a:lnTo>
                <a:close/>
              </a:path>
              <a:path w="3290569" h="2656840">
                <a:moveTo>
                  <a:pt x="3182586" y="2656365"/>
                </a:moveTo>
                <a:lnTo>
                  <a:pt x="3128740" y="2656365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65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1" y="2656365"/>
                </a:lnTo>
                <a:lnTo>
                  <a:pt x="3236432" y="2656365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3756" y="7630634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46" y="2656365"/>
                </a:moveTo>
                <a:lnTo>
                  <a:pt x="682953" y="2656365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46" y="2656365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486" y="2671143"/>
            <a:ext cx="3219450" cy="3213100"/>
          </a:xfrm>
          <a:custGeom>
            <a:avLst/>
            <a:gdLst/>
            <a:ahLst/>
            <a:cxnLst/>
            <a:rect l="l" t="t" r="r" b="b"/>
            <a:pathLst>
              <a:path w="3219450" h="3213100">
                <a:moveTo>
                  <a:pt x="1902319" y="25400"/>
                </a:moveTo>
                <a:lnTo>
                  <a:pt x="1317130" y="25400"/>
                </a:lnTo>
                <a:lnTo>
                  <a:pt x="1413425" y="0"/>
                </a:lnTo>
                <a:lnTo>
                  <a:pt x="1806024" y="0"/>
                </a:lnTo>
                <a:lnTo>
                  <a:pt x="1902319" y="25400"/>
                </a:lnTo>
                <a:close/>
              </a:path>
              <a:path w="3219450" h="3213100">
                <a:moveTo>
                  <a:pt x="1854348" y="3200400"/>
                </a:moveTo>
                <a:lnTo>
                  <a:pt x="1365101" y="3200400"/>
                </a:lnTo>
                <a:lnTo>
                  <a:pt x="1038151" y="3111500"/>
                </a:lnTo>
                <a:lnTo>
                  <a:pt x="993371" y="3086100"/>
                </a:lnTo>
                <a:lnTo>
                  <a:pt x="949151" y="3073400"/>
                </a:lnTo>
                <a:lnTo>
                  <a:pt x="905516" y="3048000"/>
                </a:lnTo>
                <a:lnTo>
                  <a:pt x="862493" y="3035300"/>
                </a:lnTo>
                <a:lnTo>
                  <a:pt x="778385" y="2984500"/>
                </a:lnTo>
                <a:lnTo>
                  <a:pt x="737352" y="2959100"/>
                </a:lnTo>
                <a:lnTo>
                  <a:pt x="697034" y="2933700"/>
                </a:lnTo>
                <a:lnTo>
                  <a:pt x="657456" y="2895600"/>
                </a:lnTo>
                <a:lnTo>
                  <a:pt x="618646" y="2870200"/>
                </a:lnTo>
                <a:lnTo>
                  <a:pt x="580629" y="2844800"/>
                </a:lnTo>
                <a:lnTo>
                  <a:pt x="543431" y="2806700"/>
                </a:lnTo>
                <a:lnTo>
                  <a:pt x="507077" y="2781300"/>
                </a:lnTo>
                <a:lnTo>
                  <a:pt x="471594" y="2743200"/>
                </a:lnTo>
                <a:lnTo>
                  <a:pt x="437090" y="2705100"/>
                </a:lnTo>
                <a:lnTo>
                  <a:pt x="403813" y="2667000"/>
                </a:lnTo>
                <a:lnTo>
                  <a:pt x="371773" y="2628900"/>
                </a:lnTo>
                <a:lnTo>
                  <a:pt x="340981" y="2590800"/>
                </a:lnTo>
                <a:lnTo>
                  <a:pt x="311445" y="2552700"/>
                </a:lnTo>
                <a:lnTo>
                  <a:pt x="283178" y="2514600"/>
                </a:lnTo>
                <a:lnTo>
                  <a:pt x="256190" y="2476500"/>
                </a:lnTo>
                <a:lnTo>
                  <a:pt x="230489" y="2438400"/>
                </a:lnTo>
                <a:lnTo>
                  <a:pt x="206088" y="2387600"/>
                </a:lnTo>
                <a:lnTo>
                  <a:pt x="182996" y="2349500"/>
                </a:lnTo>
                <a:lnTo>
                  <a:pt x="161223" y="2311400"/>
                </a:lnTo>
                <a:lnTo>
                  <a:pt x="140780" y="2260600"/>
                </a:lnTo>
                <a:lnTo>
                  <a:pt x="121678" y="2222500"/>
                </a:lnTo>
                <a:lnTo>
                  <a:pt x="103926" y="2171700"/>
                </a:lnTo>
                <a:lnTo>
                  <a:pt x="87535" y="2133600"/>
                </a:lnTo>
                <a:lnTo>
                  <a:pt x="72515" y="2082800"/>
                </a:lnTo>
                <a:lnTo>
                  <a:pt x="58876" y="2032000"/>
                </a:lnTo>
                <a:lnTo>
                  <a:pt x="46629" y="1993900"/>
                </a:lnTo>
                <a:lnTo>
                  <a:pt x="35785" y="1943100"/>
                </a:lnTo>
                <a:lnTo>
                  <a:pt x="26353" y="1892300"/>
                </a:lnTo>
                <a:lnTo>
                  <a:pt x="18343" y="1854200"/>
                </a:lnTo>
                <a:lnTo>
                  <a:pt x="11767" y="1803400"/>
                </a:lnTo>
                <a:lnTo>
                  <a:pt x="6634" y="1752600"/>
                </a:lnTo>
                <a:lnTo>
                  <a:pt x="2955" y="1701800"/>
                </a:lnTo>
                <a:lnTo>
                  <a:pt x="740" y="1651000"/>
                </a:lnTo>
                <a:lnTo>
                  <a:pt x="0" y="1600200"/>
                </a:lnTo>
                <a:lnTo>
                  <a:pt x="740" y="1549400"/>
                </a:lnTo>
                <a:lnTo>
                  <a:pt x="2955" y="1498600"/>
                </a:lnTo>
                <a:lnTo>
                  <a:pt x="6634" y="1460500"/>
                </a:lnTo>
                <a:lnTo>
                  <a:pt x="11767" y="1409700"/>
                </a:lnTo>
                <a:lnTo>
                  <a:pt x="18343" y="1358900"/>
                </a:lnTo>
                <a:lnTo>
                  <a:pt x="26353" y="1308100"/>
                </a:lnTo>
                <a:lnTo>
                  <a:pt x="35785" y="1257300"/>
                </a:lnTo>
                <a:lnTo>
                  <a:pt x="46629" y="1219200"/>
                </a:lnTo>
                <a:lnTo>
                  <a:pt x="58876" y="1168400"/>
                </a:lnTo>
                <a:lnTo>
                  <a:pt x="72515" y="1117600"/>
                </a:lnTo>
                <a:lnTo>
                  <a:pt x="87535" y="1079500"/>
                </a:lnTo>
                <a:lnTo>
                  <a:pt x="103926" y="1028700"/>
                </a:lnTo>
                <a:lnTo>
                  <a:pt x="121678" y="990600"/>
                </a:lnTo>
                <a:lnTo>
                  <a:pt x="140780" y="939800"/>
                </a:lnTo>
                <a:lnTo>
                  <a:pt x="161223" y="901700"/>
                </a:lnTo>
                <a:lnTo>
                  <a:pt x="182996" y="850900"/>
                </a:lnTo>
                <a:lnTo>
                  <a:pt x="206088" y="812800"/>
                </a:lnTo>
                <a:lnTo>
                  <a:pt x="230489" y="774700"/>
                </a:lnTo>
                <a:lnTo>
                  <a:pt x="256189" y="736600"/>
                </a:lnTo>
                <a:lnTo>
                  <a:pt x="283178" y="685800"/>
                </a:lnTo>
                <a:lnTo>
                  <a:pt x="311445" y="647700"/>
                </a:lnTo>
                <a:lnTo>
                  <a:pt x="340981" y="609600"/>
                </a:lnTo>
                <a:lnTo>
                  <a:pt x="371773" y="571500"/>
                </a:lnTo>
                <a:lnTo>
                  <a:pt x="403813" y="533400"/>
                </a:lnTo>
                <a:lnTo>
                  <a:pt x="437090" y="495300"/>
                </a:lnTo>
                <a:lnTo>
                  <a:pt x="471594" y="469900"/>
                </a:lnTo>
                <a:lnTo>
                  <a:pt x="507077" y="431800"/>
                </a:lnTo>
                <a:lnTo>
                  <a:pt x="543431" y="393700"/>
                </a:lnTo>
                <a:lnTo>
                  <a:pt x="580629" y="368300"/>
                </a:lnTo>
                <a:lnTo>
                  <a:pt x="618646" y="330200"/>
                </a:lnTo>
                <a:lnTo>
                  <a:pt x="657456" y="304800"/>
                </a:lnTo>
                <a:lnTo>
                  <a:pt x="697034" y="279400"/>
                </a:lnTo>
                <a:lnTo>
                  <a:pt x="737352" y="254000"/>
                </a:lnTo>
                <a:lnTo>
                  <a:pt x="778385" y="228600"/>
                </a:lnTo>
                <a:lnTo>
                  <a:pt x="820107" y="203200"/>
                </a:lnTo>
                <a:lnTo>
                  <a:pt x="905516" y="152400"/>
                </a:lnTo>
                <a:lnTo>
                  <a:pt x="949151" y="139700"/>
                </a:lnTo>
                <a:lnTo>
                  <a:pt x="993371" y="114300"/>
                </a:lnTo>
                <a:lnTo>
                  <a:pt x="1038151" y="101600"/>
                </a:lnTo>
                <a:lnTo>
                  <a:pt x="1083464" y="76200"/>
                </a:lnTo>
                <a:lnTo>
                  <a:pt x="1269537" y="25400"/>
                </a:lnTo>
                <a:lnTo>
                  <a:pt x="1949912" y="25400"/>
                </a:lnTo>
                <a:lnTo>
                  <a:pt x="2135985" y="76200"/>
                </a:lnTo>
                <a:lnTo>
                  <a:pt x="2158642" y="88900"/>
                </a:lnTo>
                <a:lnTo>
                  <a:pt x="1509251" y="88900"/>
                </a:lnTo>
                <a:lnTo>
                  <a:pt x="1459464" y="101600"/>
                </a:lnTo>
                <a:lnTo>
                  <a:pt x="1410016" y="101600"/>
                </a:lnTo>
                <a:lnTo>
                  <a:pt x="1360939" y="114300"/>
                </a:lnTo>
                <a:lnTo>
                  <a:pt x="1312264" y="114300"/>
                </a:lnTo>
                <a:lnTo>
                  <a:pt x="1122193" y="165100"/>
                </a:lnTo>
                <a:lnTo>
                  <a:pt x="1075986" y="190500"/>
                </a:lnTo>
                <a:lnTo>
                  <a:pt x="1030365" y="203200"/>
                </a:lnTo>
                <a:lnTo>
                  <a:pt x="985361" y="228600"/>
                </a:lnTo>
                <a:lnTo>
                  <a:pt x="941004" y="241300"/>
                </a:lnTo>
                <a:lnTo>
                  <a:pt x="854354" y="292100"/>
                </a:lnTo>
                <a:lnTo>
                  <a:pt x="812123" y="317500"/>
                </a:lnTo>
                <a:lnTo>
                  <a:pt x="770663" y="342900"/>
                </a:lnTo>
                <a:lnTo>
                  <a:pt x="730003" y="368300"/>
                </a:lnTo>
                <a:lnTo>
                  <a:pt x="690174" y="406400"/>
                </a:lnTo>
                <a:lnTo>
                  <a:pt x="651208" y="431800"/>
                </a:lnTo>
                <a:lnTo>
                  <a:pt x="613135" y="469900"/>
                </a:lnTo>
                <a:lnTo>
                  <a:pt x="575986" y="495300"/>
                </a:lnTo>
                <a:lnTo>
                  <a:pt x="539791" y="533400"/>
                </a:lnTo>
                <a:lnTo>
                  <a:pt x="504753" y="571500"/>
                </a:lnTo>
                <a:lnTo>
                  <a:pt x="471061" y="609600"/>
                </a:lnTo>
                <a:lnTo>
                  <a:pt x="438729" y="647700"/>
                </a:lnTo>
                <a:lnTo>
                  <a:pt x="407768" y="685800"/>
                </a:lnTo>
                <a:lnTo>
                  <a:pt x="378193" y="723900"/>
                </a:lnTo>
                <a:lnTo>
                  <a:pt x="350016" y="762000"/>
                </a:lnTo>
                <a:lnTo>
                  <a:pt x="323249" y="800100"/>
                </a:lnTo>
                <a:lnTo>
                  <a:pt x="297906" y="850900"/>
                </a:lnTo>
                <a:lnTo>
                  <a:pt x="273999" y="889000"/>
                </a:lnTo>
                <a:lnTo>
                  <a:pt x="251542" y="939800"/>
                </a:lnTo>
                <a:lnTo>
                  <a:pt x="230547" y="977900"/>
                </a:lnTo>
                <a:lnTo>
                  <a:pt x="211027" y="1028700"/>
                </a:lnTo>
                <a:lnTo>
                  <a:pt x="192994" y="1066800"/>
                </a:lnTo>
                <a:lnTo>
                  <a:pt x="176462" y="1117600"/>
                </a:lnTo>
                <a:lnTo>
                  <a:pt x="161444" y="1168400"/>
                </a:lnTo>
                <a:lnTo>
                  <a:pt x="147952" y="1206500"/>
                </a:lnTo>
                <a:lnTo>
                  <a:pt x="135999" y="1257300"/>
                </a:lnTo>
                <a:lnTo>
                  <a:pt x="125598" y="1308100"/>
                </a:lnTo>
                <a:lnTo>
                  <a:pt x="116762" y="1358900"/>
                </a:lnTo>
                <a:lnTo>
                  <a:pt x="109504" y="1409700"/>
                </a:lnTo>
                <a:lnTo>
                  <a:pt x="103837" y="1447800"/>
                </a:lnTo>
                <a:lnTo>
                  <a:pt x="99773" y="1498600"/>
                </a:lnTo>
                <a:lnTo>
                  <a:pt x="97325" y="1549400"/>
                </a:lnTo>
                <a:lnTo>
                  <a:pt x="96506" y="1600200"/>
                </a:lnTo>
                <a:lnTo>
                  <a:pt x="97325" y="1651000"/>
                </a:lnTo>
                <a:lnTo>
                  <a:pt x="99773" y="1701800"/>
                </a:lnTo>
                <a:lnTo>
                  <a:pt x="103837" y="1752600"/>
                </a:lnTo>
                <a:lnTo>
                  <a:pt x="109504" y="1803400"/>
                </a:lnTo>
                <a:lnTo>
                  <a:pt x="116762" y="1854200"/>
                </a:lnTo>
                <a:lnTo>
                  <a:pt x="125598" y="1905000"/>
                </a:lnTo>
                <a:lnTo>
                  <a:pt x="135999" y="1943100"/>
                </a:lnTo>
                <a:lnTo>
                  <a:pt x="147952" y="1993900"/>
                </a:lnTo>
                <a:lnTo>
                  <a:pt x="161444" y="2044700"/>
                </a:lnTo>
                <a:lnTo>
                  <a:pt x="176462" y="2095500"/>
                </a:lnTo>
                <a:lnTo>
                  <a:pt x="192994" y="2133600"/>
                </a:lnTo>
                <a:lnTo>
                  <a:pt x="211027" y="2184400"/>
                </a:lnTo>
                <a:lnTo>
                  <a:pt x="230547" y="2222500"/>
                </a:lnTo>
                <a:lnTo>
                  <a:pt x="251542" y="2273300"/>
                </a:lnTo>
                <a:lnTo>
                  <a:pt x="273999" y="2311400"/>
                </a:lnTo>
                <a:lnTo>
                  <a:pt x="297906" y="2362200"/>
                </a:lnTo>
                <a:lnTo>
                  <a:pt x="323249" y="2400300"/>
                </a:lnTo>
                <a:lnTo>
                  <a:pt x="350016" y="2438400"/>
                </a:lnTo>
                <a:lnTo>
                  <a:pt x="378193" y="2489200"/>
                </a:lnTo>
                <a:lnTo>
                  <a:pt x="407768" y="2527300"/>
                </a:lnTo>
                <a:lnTo>
                  <a:pt x="438729" y="2565400"/>
                </a:lnTo>
                <a:lnTo>
                  <a:pt x="471061" y="2603500"/>
                </a:lnTo>
                <a:lnTo>
                  <a:pt x="504753" y="2641600"/>
                </a:lnTo>
                <a:lnTo>
                  <a:pt x="539791" y="2667000"/>
                </a:lnTo>
                <a:lnTo>
                  <a:pt x="575986" y="2705100"/>
                </a:lnTo>
                <a:lnTo>
                  <a:pt x="613135" y="2743200"/>
                </a:lnTo>
                <a:lnTo>
                  <a:pt x="651208" y="2768600"/>
                </a:lnTo>
                <a:lnTo>
                  <a:pt x="690174" y="2806700"/>
                </a:lnTo>
                <a:lnTo>
                  <a:pt x="730003" y="2832100"/>
                </a:lnTo>
                <a:lnTo>
                  <a:pt x="770663" y="2857500"/>
                </a:lnTo>
                <a:lnTo>
                  <a:pt x="812123" y="2895600"/>
                </a:lnTo>
                <a:lnTo>
                  <a:pt x="854354" y="2921000"/>
                </a:lnTo>
                <a:lnTo>
                  <a:pt x="897325" y="2933700"/>
                </a:lnTo>
                <a:lnTo>
                  <a:pt x="985361" y="2984500"/>
                </a:lnTo>
                <a:lnTo>
                  <a:pt x="1030365" y="2997200"/>
                </a:lnTo>
                <a:lnTo>
                  <a:pt x="1075986" y="3022600"/>
                </a:lnTo>
                <a:lnTo>
                  <a:pt x="1360939" y="3098800"/>
                </a:lnTo>
                <a:lnTo>
                  <a:pt x="1410016" y="3098800"/>
                </a:lnTo>
                <a:lnTo>
                  <a:pt x="1459464" y="3111500"/>
                </a:lnTo>
                <a:lnTo>
                  <a:pt x="2181298" y="3111500"/>
                </a:lnTo>
                <a:lnTo>
                  <a:pt x="1854348" y="3200400"/>
                </a:lnTo>
                <a:close/>
              </a:path>
              <a:path w="3219450" h="3213100">
                <a:moveTo>
                  <a:pt x="2181298" y="3111500"/>
                </a:moveTo>
                <a:lnTo>
                  <a:pt x="1759985" y="3111500"/>
                </a:lnTo>
                <a:lnTo>
                  <a:pt x="1809433" y="3098800"/>
                </a:lnTo>
                <a:lnTo>
                  <a:pt x="1858510" y="3098800"/>
                </a:lnTo>
                <a:lnTo>
                  <a:pt x="2143463" y="3022600"/>
                </a:lnTo>
                <a:lnTo>
                  <a:pt x="2189084" y="2997200"/>
                </a:lnTo>
                <a:lnTo>
                  <a:pt x="2234088" y="2984500"/>
                </a:lnTo>
                <a:lnTo>
                  <a:pt x="2322124" y="2933700"/>
                </a:lnTo>
                <a:lnTo>
                  <a:pt x="2365095" y="2921000"/>
                </a:lnTo>
                <a:lnTo>
                  <a:pt x="2407326" y="2895600"/>
                </a:lnTo>
                <a:lnTo>
                  <a:pt x="2448786" y="2857500"/>
                </a:lnTo>
                <a:lnTo>
                  <a:pt x="2489446" y="2832100"/>
                </a:lnTo>
                <a:lnTo>
                  <a:pt x="2529275" y="2806700"/>
                </a:lnTo>
                <a:lnTo>
                  <a:pt x="2568241" y="2768600"/>
                </a:lnTo>
                <a:lnTo>
                  <a:pt x="2606314" y="2743200"/>
                </a:lnTo>
                <a:lnTo>
                  <a:pt x="2643463" y="2705100"/>
                </a:lnTo>
                <a:lnTo>
                  <a:pt x="2679658" y="2667000"/>
                </a:lnTo>
                <a:lnTo>
                  <a:pt x="2714696" y="2641600"/>
                </a:lnTo>
                <a:lnTo>
                  <a:pt x="2748388" y="2603500"/>
                </a:lnTo>
                <a:lnTo>
                  <a:pt x="2780720" y="2565400"/>
                </a:lnTo>
                <a:lnTo>
                  <a:pt x="2811681" y="2527300"/>
                </a:lnTo>
                <a:lnTo>
                  <a:pt x="2841256" y="2489200"/>
                </a:lnTo>
                <a:lnTo>
                  <a:pt x="2869433" y="2438400"/>
                </a:lnTo>
                <a:lnTo>
                  <a:pt x="2896200" y="2400300"/>
                </a:lnTo>
                <a:lnTo>
                  <a:pt x="2921543" y="2362200"/>
                </a:lnTo>
                <a:lnTo>
                  <a:pt x="2945450" y="2311400"/>
                </a:lnTo>
                <a:lnTo>
                  <a:pt x="2967907" y="2273300"/>
                </a:lnTo>
                <a:lnTo>
                  <a:pt x="2988902" y="2222500"/>
                </a:lnTo>
                <a:lnTo>
                  <a:pt x="3008422" y="2184400"/>
                </a:lnTo>
                <a:lnTo>
                  <a:pt x="3026455" y="2133600"/>
                </a:lnTo>
                <a:lnTo>
                  <a:pt x="3042987" y="2095500"/>
                </a:lnTo>
                <a:lnTo>
                  <a:pt x="3058005" y="2044700"/>
                </a:lnTo>
                <a:lnTo>
                  <a:pt x="3071497" y="1993900"/>
                </a:lnTo>
                <a:lnTo>
                  <a:pt x="3083450" y="1943100"/>
                </a:lnTo>
                <a:lnTo>
                  <a:pt x="3093851" y="1905000"/>
                </a:lnTo>
                <a:lnTo>
                  <a:pt x="3102686" y="1854200"/>
                </a:lnTo>
                <a:lnTo>
                  <a:pt x="3109945" y="1803400"/>
                </a:lnTo>
                <a:lnTo>
                  <a:pt x="3115612" y="1752600"/>
                </a:lnTo>
                <a:lnTo>
                  <a:pt x="3119676" y="1701800"/>
                </a:lnTo>
                <a:lnTo>
                  <a:pt x="3122124" y="1651000"/>
                </a:lnTo>
                <a:lnTo>
                  <a:pt x="3122943" y="1600200"/>
                </a:lnTo>
                <a:lnTo>
                  <a:pt x="3122124" y="1549400"/>
                </a:lnTo>
                <a:lnTo>
                  <a:pt x="3119676" y="1498600"/>
                </a:lnTo>
                <a:lnTo>
                  <a:pt x="3115612" y="1447800"/>
                </a:lnTo>
                <a:lnTo>
                  <a:pt x="3109945" y="1409700"/>
                </a:lnTo>
                <a:lnTo>
                  <a:pt x="3102686" y="1358900"/>
                </a:lnTo>
                <a:lnTo>
                  <a:pt x="3093851" y="1308100"/>
                </a:lnTo>
                <a:lnTo>
                  <a:pt x="3083450" y="1257300"/>
                </a:lnTo>
                <a:lnTo>
                  <a:pt x="3071497" y="1206500"/>
                </a:lnTo>
                <a:lnTo>
                  <a:pt x="3058005" y="1168400"/>
                </a:lnTo>
                <a:lnTo>
                  <a:pt x="3042987" y="1117600"/>
                </a:lnTo>
                <a:lnTo>
                  <a:pt x="3026455" y="1066800"/>
                </a:lnTo>
                <a:lnTo>
                  <a:pt x="3008422" y="1028700"/>
                </a:lnTo>
                <a:lnTo>
                  <a:pt x="2988902" y="977900"/>
                </a:lnTo>
                <a:lnTo>
                  <a:pt x="2967907" y="939800"/>
                </a:lnTo>
                <a:lnTo>
                  <a:pt x="2945450" y="889000"/>
                </a:lnTo>
                <a:lnTo>
                  <a:pt x="2921543" y="850900"/>
                </a:lnTo>
                <a:lnTo>
                  <a:pt x="2896200" y="800100"/>
                </a:lnTo>
                <a:lnTo>
                  <a:pt x="2869433" y="762000"/>
                </a:lnTo>
                <a:lnTo>
                  <a:pt x="2841256" y="723900"/>
                </a:lnTo>
                <a:lnTo>
                  <a:pt x="2811681" y="685800"/>
                </a:lnTo>
                <a:lnTo>
                  <a:pt x="2780720" y="647700"/>
                </a:lnTo>
                <a:lnTo>
                  <a:pt x="2748388" y="609600"/>
                </a:lnTo>
                <a:lnTo>
                  <a:pt x="2714696" y="571500"/>
                </a:lnTo>
                <a:lnTo>
                  <a:pt x="2679658" y="533400"/>
                </a:lnTo>
                <a:lnTo>
                  <a:pt x="2643463" y="495300"/>
                </a:lnTo>
                <a:lnTo>
                  <a:pt x="2606314" y="469900"/>
                </a:lnTo>
                <a:lnTo>
                  <a:pt x="2568241" y="431800"/>
                </a:lnTo>
                <a:lnTo>
                  <a:pt x="2529275" y="406400"/>
                </a:lnTo>
                <a:lnTo>
                  <a:pt x="2489446" y="368300"/>
                </a:lnTo>
                <a:lnTo>
                  <a:pt x="2448786" y="342900"/>
                </a:lnTo>
                <a:lnTo>
                  <a:pt x="2407326" y="317500"/>
                </a:lnTo>
                <a:lnTo>
                  <a:pt x="2365095" y="292100"/>
                </a:lnTo>
                <a:lnTo>
                  <a:pt x="2278445" y="241300"/>
                </a:lnTo>
                <a:lnTo>
                  <a:pt x="2234088" y="228600"/>
                </a:lnTo>
                <a:lnTo>
                  <a:pt x="2189084" y="203200"/>
                </a:lnTo>
                <a:lnTo>
                  <a:pt x="2143463" y="190500"/>
                </a:lnTo>
                <a:lnTo>
                  <a:pt x="2097256" y="165100"/>
                </a:lnTo>
                <a:lnTo>
                  <a:pt x="1907185" y="114300"/>
                </a:lnTo>
                <a:lnTo>
                  <a:pt x="1858510" y="114300"/>
                </a:lnTo>
                <a:lnTo>
                  <a:pt x="1809433" y="101600"/>
                </a:lnTo>
                <a:lnTo>
                  <a:pt x="1759985" y="101600"/>
                </a:lnTo>
                <a:lnTo>
                  <a:pt x="1710198" y="88900"/>
                </a:lnTo>
                <a:lnTo>
                  <a:pt x="2158642" y="88900"/>
                </a:lnTo>
                <a:lnTo>
                  <a:pt x="2181298" y="101600"/>
                </a:lnTo>
                <a:lnTo>
                  <a:pt x="2226078" y="114300"/>
                </a:lnTo>
                <a:lnTo>
                  <a:pt x="2270298" y="139700"/>
                </a:lnTo>
                <a:lnTo>
                  <a:pt x="2313933" y="152400"/>
                </a:lnTo>
                <a:lnTo>
                  <a:pt x="2399342" y="203200"/>
                </a:lnTo>
                <a:lnTo>
                  <a:pt x="2441064" y="228600"/>
                </a:lnTo>
                <a:lnTo>
                  <a:pt x="2482097" y="254000"/>
                </a:lnTo>
                <a:lnTo>
                  <a:pt x="2522415" y="279400"/>
                </a:lnTo>
                <a:lnTo>
                  <a:pt x="2561993" y="304800"/>
                </a:lnTo>
                <a:lnTo>
                  <a:pt x="2600803" y="330200"/>
                </a:lnTo>
                <a:lnTo>
                  <a:pt x="2638820" y="368300"/>
                </a:lnTo>
                <a:lnTo>
                  <a:pt x="2676018" y="393700"/>
                </a:lnTo>
                <a:lnTo>
                  <a:pt x="2712372" y="431800"/>
                </a:lnTo>
                <a:lnTo>
                  <a:pt x="2747855" y="469900"/>
                </a:lnTo>
                <a:lnTo>
                  <a:pt x="2782359" y="495300"/>
                </a:lnTo>
                <a:lnTo>
                  <a:pt x="2815636" y="533400"/>
                </a:lnTo>
                <a:lnTo>
                  <a:pt x="2847676" y="571500"/>
                </a:lnTo>
                <a:lnTo>
                  <a:pt x="2878468" y="609600"/>
                </a:lnTo>
                <a:lnTo>
                  <a:pt x="2908003" y="647700"/>
                </a:lnTo>
                <a:lnTo>
                  <a:pt x="2936270" y="685800"/>
                </a:lnTo>
                <a:lnTo>
                  <a:pt x="2963259" y="736600"/>
                </a:lnTo>
                <a:lnTo>
                  <a:pt x="2988960" y="774700"/>
                </a:lnTo>
                <a:lnTo>
                  <a:pt x="3013361" y="812800"/>
                </a:lnTo>
                <a:lnTo>
                  <a:pt x="3036453" y="850900"/>
                </a:lnTo>
                <a:lnTo>
                  <a:pt x="3058226" y="901700"/>
                </a:lnTo>
                <a:lnTo>
                  <a:pt x="3078668" y="939800"/>
                </a:lnTo>
                <a:lnTo>
                  <a:pt x="3097771" y="990600"/>
                </a:lnTo>
                <a:lnTo>
                  <a:pt x="3115523" y="1028700"/>
                </a:lnTo>
                <a:lnTo>
                  <a:pt x="3131914" y="1079500"/>
                </a:lnTo>
                <a:lnTo>
                  <a:pt x="3146934" y="1117600"/>
                </a:lnTo>
                <a:lnTo>
                  <a:pt x="3160573" y="1168400"/>
                </a:lnTo>
                <a:lnTo>
                  <a:pt x="3172819" y="1219200"/>
                </a:lnTo>
                <a:lnTo>
                  <a:pt x="3183664" y="1257300"/>
                </a:lnTo>
                <a:lnTo>
                  <a:pt x="3193096" y="1308100"/>
                </a:lnTo>
                <a:lnTo>
                  <a:pt x="3201105" y="1358900"/>
                </a:lnTo>
                <a:lnTo>
                  <a:pt x="3207682" y="1409700"/>
                </a:lnTo>
                <a:lnTo>
                  <a:pt x="3212815" y="1460500"/>
                </a:lnTo>
                <a:lnTo>
                  <a:pt x="3216494" y="1498600"/>
                </a:lnTo>
                <a:lnTo>
                  <a:pt x="3218709" y="1549400"/>
                </a:lnTo>
                <a:lnTo>
                  <a:pt x="3219449" y="1600200"/>
                </a:lnTo>
                <a:lnTo>
                  <a:pt x="3218709" y="1651000"/>
                </a:lnTo>
                <a:lnTo>
                  <a:pt x="3216494" y="1701800"/>
                </a:lnTo>
                <a:lnTo>
                  <a:pt x="3212815" y="1752600"/>
                </a:lnTo>
                <a:lnTo>
                  <a:pt x="3207682" y="1803400"/>
                </a:lnTo>
                <a:lnTo>
                  <a:pt x="3201105" y="1854200"/>
                </a:lnTo>
                <a:lnTo>
                  <a:pt x="3193096" y="1892300"/>
                </a:lnTo>
                <a:lnTo>
                  <a:pt x="3183664" y="1943100"/>
                </a:lnTo>
                <a:lnTo>
                  <a:pt x="3172819" y="1993900"/>
                </a:lnTo>
                <a:lnTo>
                  <a:pt x="3160573" y="2032000"/>
                </a:lnTo>
                <a:lnTo>
                  <a:pt x="3146934" y="2082800"/>
                </a:lnTo>
                <a:lnTo>
                  <a:pt x="3131914" y="2133600"/>
                </a:lnTo>
                <a:lnTo>
                  <a:pt x="3115523" y="2171700"/>
                </a:lnTo>
                <a:lnTo>
                  <a:pt x="3097771" y="2222500"/>
                </a:lnTo>
                <a:lnTo>
                  <a:pt x="3078668" y="2260600"/>
                </a:lnTo>
                <a:lnTo>
                  <a:pt x="3058226" y="2311400"/>
                </a:lnTo>
                <a:lnTo>
                  <a:pt x="3036453" y="2349500"/>
                </a:lnTo>
                <a:lnTo>
                  <a:pt x="3013361" y="2387600"/>
                </a:lnTo>
                <a:lnTo>
                  <a:pt x="2988960" y="2438400"/>
                </a:lnTo>
                <a:lnTo>
                  <a:pt x="2963259" y="2476500"/>
                </a:lnTo>
                <a:lnTo>
                  <a:pt x="2936270" y="2514600"/>
                </a:lnTo>
                <a:lnTo>
                  <a:pt x="2908003" y="2552700"/>
                </a:lnTo>
                <a:lnTo>
                  <a:pt x="2878468" y="2590800"/>
                </a:lnTo>
                <a:lnTo>
                  <a:pt x="2847676" y="2628900"/>
                </a:lnTo>
                <a:lnTo>
                  <a:pt x="2815636" y="2667000"/>
                </a:lnTo>
                <a:lnTo>
                  <a:pt x="2782359" y="2705100"/>
                </a:lnTo>
                <a:lnTo>
                  <a:pt x="2747855" y="2743200"/>
                </a:lnTo>
                <a:lnTo>
                  <a:pt x="2712372" y="2781300"/>
                </a:lnTo>
                <a:lnTo>
                  <a:pt x="2676018" y="2806700"/>
                </a:lnTo>
                <a:lnTo>
                  <a:pt x="2638820" y="2844800"/>
                </a:lnTo>
                <a:lnTo>
                  <a:pt x="2600803" y="2870200"/>
                </a:lnTo>
                <a:lnTo>
                  <a:pt x="2561992" y="2895600"/>
                </a:lnTo>
                <a:lnTo>
                  <a:pt x="2522415" y="2933700"/>
                </a:lnTo>
                <a:lnTo>
                  <a:pt x="2482097" y="2959100"/>
                </a:lnTo>
                <a:lnTo>
                  <a:pt x="2441064" y="2984500"/>
                </a:lnTo>
                <a:lnTo>
                  <a:pt x="2356956" y="3035300"/>
                </a:lnTo>
                <a:lnTo>
                  <a:pt x="2313933" y="3048000"/>
                </a:lnTo>
                <a:lnTo>
                  <a:pt x="2270298" y="3073400"/>
                </a:lnTo>
                <a:lnTo>
                  <a:pt x="2226078" y="3086100"/>
                </a:lnTo>
                <a:lnTo>
                  <a:pt x="2181298" y="3111500"/>
                </a:lnTo>
                <a:close/>
              </a:path>
              <a:path w="3219450" h="3213100">
                <a:moveTo>
                  <a:pt x="1708423" y="3213100"/>
                </a:moveTo>
                <a:lnTo>
                  <a:pt x="1511026" y="3213100"/>
                </a:lnTo>
                <a:lnTo>
                  <a:pt x="1462075" y="3200400"/>
                </a:lnTo>
                <a:lnTo>
                  <a:pt x="1757374" y="3200400"/>
                </a:lnTo>
                <a:lnTo>
                  <a:pt x="1708423" y="32131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1841" y="2671143"/>
            <a:ext cx="3219450" cy="3213100"/>
          </a:xfrm>
          <a:custGeom>
            <a:avLst/>
            <a:gdLst/>
            <a:ahLst/>
            <a:cxnLst/>
            <a:rect l="l" t="t" r="r" b="b"/>
            <a:pathLst>
              <a:path w="3219450" h="3213100">
                <a:moveTo>
                  <a:pt x="1902319" y="25400"/>
                </a:moveTo>
                <a:lnTo>
                  <a:pt x="1317130" y="25400"/>
                </a:lnTo>
                <a:lnTo>
                  <a:pt x="1413425" y="0"/>
                </a:lnTo>
                <a:lnTo>
                  <a:pt x="1806024" y="0"/>
                </a:lnTo>
                <a:lnTo>
                  <a:pt x="1902319" y="25400"/>
                </a:lnTo>
                <a:close/>
              </a:path>
              <a:path w="3219450" h="3213100">
                <a:moveTo>
                  <a:pt x="1854348" y="3200400"/>
                </a:moveTo>
                <a:lnTo>
                  <a:pt x="1365101" y="3200400"/>
                </a:lnTo>
                <a:lnTo>
                  <a:pt x="1038151" y="3111500"/>
                </a:lnTo>
                <a:lnTo>
                  <a:pt x="993371" y="3086100"/>
                </a:lnTo>
                <a:lnTo>
                  <a:pt x="949151" y="3073400"/>
                </a:lnTo>
                <a:lnTo>
                  <a:pt x="905516" y="3048000"/>
                </a:lnTo>
                <a:lnTo>
                  <a:pt x="862493" y="3035300"/>
                </a:lnTo>
                <a:lnTo>
                  <a:pt x="778385" y="2984500"/>
                </a:lnTo>
                <a:lnTo>
                  <a:pt x="737352" y="2959100"/>
                </a:lnTo>
                <a:lnTo>
                  <a:pt x="697034" y="2933700"/>
                </a:lnTo>
                <a:lnTo>
                  <a:pt x="657456" y="2895600"/>
                </a:lnTo>
                <a:lnTo>
                  <a:pt x="618646" y="2870200"/>
                </a:lnTo>
                <a:lnTo>
                  <a:pt x="580629" y="2844800"/>
                </a:lnTo>
                <a:lnTo>
                  <a:pt x="543431" y="2806700"/>
                </a:lnTo>
                <a:lnTo>
                  <a:pt x="507077" y="2781300"/>
                </a:lnTo>
                <a:lnTo>
                  <a:pt x="471594" y="2743200"/>
                </a:lnTo>
                <a:lnTo>
                  <a:pt x="437090" y="2705100"/>
                </a:lnTo>
                <a:lnTo>
                  <a:pt x="403813" y="2667000"/>
                </a:lnTo>
                <a:lnTo>
                  <a:pt x="371773" y="2628900"/>
                </a:lnTo>
                <a:lnTo>
                  <a:pt x="340981" y="2590800"/>
                </a:lnTo>
                <a:lnTo>
                  <a:pt x="311445" y="2552700"/>
                </a:lnTo>
                <a:lnTo>
                  <a:pt x="283178" y="2514600"/>
                </a:lnTo>
                <a:lnTo>
                  <a:pt x="256190" y="2476500"/>
                </a:lnTo>
                <a:lnTo>
                  <a:pt x="230489" y="2438400"/>
                </a:lnTo>
                <a:lnTo>
                  <a:pt x="206088" y="2387600"/>
                </a:lnTo>
                <a:lnTo>
                  <a:pt x="182996" y="2349500"/>
                </a:lnTo>
                <a:lnTo>
                  <a:pt x="161223" y="2311400"/>
                </a:lnTo>
                <a:lnTo>
                  <a:pt x="140780" y="2260600"/>
                </a:lnTo>
                <a:lnTo>
                  <a:pt x="121678" y="2222500"/>
                </a:lnTo>
                <a:lnTo>
                  <a:pt x="103926" y="2171700"/>
                </a:lnTo>
                <a:lnTo>
                  <a:pt x="87535" y="2133600"/>
                </a:lnTo>
                <a:lnTo>
                  <a:pt x="72515" y="2082800"/>
                </a:lnTo>
                <a:lnTo>
                  <a:pt x="58876" y="2032000"/>
                </a:lnTo>
                <a:lnTo>
                  <a:pt x="46629" y="1993900"/>
                </a:lnTo>
                <a:lnTo>
                  <a:pt x="35785" y="1943100"/>
                </a:lnTo>
                <a:lnTo>
                  <a:pt x="26353" y="1892300"/>
                </a:lnTo>
                <a:lnTo>
                  <a:pt x="18343" y="1854200"/>
                </a:lnTo>
                <a:lnTo>
                  <a:pt x="11767" y="1803400"/>
                </a:lnTo>
                <a:lnTo>
                  <a:pt x="6634" y="1752600"/>
                </a:lnTo>
                <a:lnTo>
                  <a:pt x="2955" y="1701800"/>
                </a:lnTo>
                <a:lnTo>
                  <a:pt x="740" y="1651000"/>
                </a:lnTo>
                <a:lnTo>
                  <a:pt x="0" y="1600200"/>
                </a:lnTo>
                <a:lnTo>
                  <a:pt x="740" y="1549400"/>
                </a:lnTo>
                <a:lnTo>
                  <a:pt x="2955" y="1498600"/>
                </a:lnTo>
                <a:lnTo>
                  <a:pt x="6634" y="1460500"/>
                </a:lnTo>
                <a:lnTo>
                  <a:pt x="11767" y="1409700"/>
                </a:lnTo>
                <a:lnTo>
                  <a:pt x="18343" y="1358900"/>
                </a:lnTo>
                <a:lnTo>
                  <a:pt x="26353" y="1308100"/>
                </a:lnTo>
                <a:lnTo>
                  <a:pt x="35785" y="1257300"/>
                </a:lnTo>
                <a:lnTo>
                  <a:pt x="46629" y="1219200"/>
                </a:lnTo>
                <a:lnTo>
                  <a:pt x="58876" y="1168400"/>
                </a:lnTo>
                <a:lnTo>
                  <a:pt x="72515" y="1117600"/>
                </a:lnTo>
                <a:lnTo>
                  <a:pt x="87535" y="1079500"/>
                </a:lnTo>
                <a:lnTo>
                  <a:pt x="103926" y="1028700"/>
                </a:lnTo>
                <a:lnTo>
                  <a:pt x="121678" y="990600"/>
                </a:lnTo>
                <a:lnTo>
                  <a:pt x="140780" y="939800"/>
                </a:lnTo>
                <a:lnTo>
                  <a:pt x="161223" y="901700"/>
                </a:lnTo>
                <a:lnTo>
                  <a:pt x="182996" y="850900"/>
                </a:lnTo>
                <a:lnTo>
                  <a:pt x="206088" y="812800"/>
                </a:lnTo>
                <a:lnTo>
                  <a:pt x="230489" y="774700"/>
                </a:lnTo>
                <a:lnTo>
                  <a:pt x="256189" y="736600"/>
                </a:lnTo>
                <a:lnTo>
                  <a:pt x="283178" y="685800"/>
                </a:lnTo>
                <a:lnTo>
                  <a:pt x="311445" y="647700"/>
                </a:lnTo>
                <a:lnTo>
                  <a:pt x="340981" y="609600"/>
                </a:lnTo>
                <a:lnTo>
                  <a:pt x="371773" y="571500"/>
                </a:lnTo>
                <a:lnTo>
                  <a:pt x="403813" y="533400"/>
                </a:lnTo>
                <a:lnTo>
                  <a:pt x="437090" y="495300"/>
                </a:lnTo>
                <a:lnTo>
                  <a:pt x="471594" y="469900"/>
                </a:lnTo>
                <a:lnTo>
                  <a:pt x="507077" y="431800"/>
                </a:lnTo>
                <a:lnTo>
                  <a:pt x="543431" y="393700"/>
                </a:lnTo>
                <a:lnTo>
                  <a:pt x="580629" y="368300"/>
                </a:lnTo>
                <a:lnTo>
                  <a:pt x="618646" y="330200"/>
                </a:lnTo>
                <a:lnTo>
                  <a:pt x="657456" y="304800"/>
                </a:lnTo>
                <a:lnTo>
                  <a:pt x="697034" y="279400"/>
                </a:lnTo>
                <a:lnTo>
                  <a:pt x="737352" y="254000"/>
                </a:lnTo>
                <a:lnTo>
                  <a:pt x="778385" y="228600"/>
                </a:lnTo>
                <a:lnTo>
                  <a:pt x="820107" y="203200"/>
                </a:lnTo>
                <a:lnTo>
                  <a:pt x="905516" y="152400"/>
                </a:lnTo>
                <a:lnTo>
                  <a:pt x="949151" y="139700"/>
                </a:lnTo>
                <a:lnTo>
                  <a:pt x="993371" y="114300"/>
                </a:lnTo>
                <a:lnTo>
                  <a:pt x="1038151" y="101600"/>
                </a:lnTo>
                <a:lnTo>
                  <a:pt x="1083464" y="76200"/>
                </a:lnTo>
                <a:lnTo>
                  <a:pt x="1269537" y="25400"/>
                </a:lnTo>
                <a:lnTo>
                  <a:pt x="1949912" y="25400"/>
                </a:lnTo>
                <a:lnTo>
                  <a:pt x="2135985" y="76200"/>
                </a:lnTo>
                <a:lnTo>
                  <a:pt x="2158642" y="88900"/>
                </a:lnTo>
                <a:lnTo>
                  <a:pt x="1509251" y="88900"/>
                </a:lnTo>
                <a:lnTo>
                  <a:pt x="1459464" y="101600"/>
                </a:lnTo>
                <a:lnTo>
                  <a:pt x="1410016" y="101600"/>
                </a:lnTo>
                <a:lnTo>
                  <a:pt x="1360939" y="114300"/>
                </a:lnTo>
                <a:lnTo>
                  <a:pt x="1312264" y="114300"/>
                </a:lnTo>
                <a:lnTo>
                  <a:pt x="1122193" y="165100"/>
                </a:lnTo>
                <a:lnTo>
                  <a:pt x="1075986" y="190500"/>
                </a:lnTo>
                <a:lnTo>
                  <a:pt x="1030365" y="203200"/>
                </a:lnTo>
                <a:lnTo>
                  <a:pt x="985361" y="228600"/>
                </a:lnTo>
                <a:lnTo>
                  <a:pt x="941004" y="241300"/>
                </a:lnTo>
                <a:lnTo>
                  <a:pt x="854354" y="292100"/>
                </a:lnTo>
                <a:lnTo>
                  <a:pt x="812123" y="317500"/>
                </a:lnTo>
                <a:lnTo>
                  <a:pt x="770663" y="342900"/>
                </a:lnTo>
                <a:lnTo>
                  <a:pt x="730003" y="368300"/>
                </a:lnTo>
                <a:lnTo>
                  <a:pt x="690174" y="406400"/>
                </a:lnTo>
                <a:lnTo>
                  <a:pt x="651208" y="431800"/>
                </a:lnTo>
                <a:lnTo>
                  <a:pt x="613135" y="469900"/>
                </a:lnTo>
                <a:lnTo>
                  <a:pt x="575986" y="495300"/>
                </a:lnTo>
                <a:lnTo>
                  <a:pt x="539791" y="533400"/>
                </a:lnTo>
                <a:lnTo>
                  <a:pt x="504753" y="571500"/>
                </a:lnTo>
                <a:lnTo>
                  <a:pt x="471061" y="609600"/>
                </a:lnTo>
                <a:lnTo>
                  <a:pt x="438729" y="647700"/>
                </a:lnTo>
                <a:lnTo>
                  <a:pt x="407768" y="685800"/>
                </a:lnTo>
                <a:lnTo>
                  <a:pt x="378193" y="723900"/>
                </a:lnTo>
                <a:lnTo>
                  <a:pt x="350016" y="762000"/>
                </a:lnTo>
                <a:lnTo>
                  <a:pt x="323249" y="800100"/>
                </a:lnTo>
                <a:lnTo>
                  <a:pt x="297906" y="850900"/>
                </a:lnTo>
                <a:lnTo>
                  <a:pt x="273999" y="889000"/>
                </a:lnTo>
                <a:lnTo>
                  <a:pt x="251542" y="939800"/>
                </a:lnTo>
                <a:lnTo>
                  <a:pt x="230547" y="977900"/>
                </a:lnTo>
                <a:lnTo>
                  <a:pt x="211027" y="1028700"/>
                </a:lnTo>
                <a:lnTo>
                  <a:pt x="192994" y="1066800"/>
                </a:lnTo>
                <a:lnTo>
                  <a:pt x="176462" y="1117600"/>
                </a:lnTo>
                <a:lnTo>
                  <a:pt x="161444" y="1168400"/>
                </a:lnTo>
                <a:lnTo>
                  <a:pt x="147952" y="1206500"/>
                </a:lnTo>
                <a:lnTo>
                  <a:pt x="135999" y="1257300"/>
                </a:lnTo>
                <a:lnTo>
                  <a:pt x="125598" y="1308100"/>
                </a:lnTo>
                <a:lnTo>
                  <a:pt x="116762" y="1358900"/>
                </a:lnTo>
                <a:lnTo>
                  <a:pt x="109504" y="1409700"/>
                </a:lnTo>
                <a:lnTo>
                  <a:pt x="103837" y="1447800"/>
                </a:lnTo>
                <a:lnTo>
                  <a:pt x="99773" y="1498600"/>
                </a:lnTo>
                <a:lnTo>
                  <a:pt x="97325" y="1549400"/>
                </a:lnTo>
                <a:lnTo>
                  <a:pt x="96506" y="1600200"/>
                </a:lnTo>
                <a:lnTo>
                  <a:pt x="97325" y="1651000"/>
                </a:lnTo>
                <a:lnTo>
                  <a:pt x="99773" y="1701800"/>
                </a:lnTo>
                <a:lnTo>
                  <a:pt x="103837" y="1752600"/>
                </a:lnTo>
                <a:lnTo>
                  <a:pt x="109504" y="1803400"/>
                </a:lnTo>
                <a:lnTo>
                  <a:pt x="116762" y="1854200"/>
                </a:lnTo>
                <a:lnTo>
                  <a:pt x="125598" y="1905000"/>
                </a:lnTo>
                <a:lnTo>
                  <a:pt x="135999" y="1943100"/>
                </a:lnTo>
                <a:lnTo>
                  <a:pt x="147952" y="1993900"/>
                </a:lnTo>
                <a:lnTo>
                  <a:pt x="161444" y="2044700"/>
                </a:lnTo>
                <a:lnTo>
                  <a:pt x="176462" y="2095500"/>
                </a:lnTo>
                <a:lnTo>
                  <a:pt x="192994" y="2133600"/>
                </a:lnTo>
                <a:lnTo>
                  <a:pt x="211027" y="2184400"/>
                </a:lnTo>
                <a:lnTo>
                  <a:pt x="230547" y="2222500"/>
                </a:lnTo>
                <a:lnTo>
                  <a:pt x="251542" y="2273300"/>
                </a:lnTo>
                <a:lnTo>
                  <a:pt x="273999" y="2311400"/>
                </a:lnTo>
                <a:lnTo>
                  <a:pt x="297906" y="2362200"/>
                </a:lnTo>
                <a:lnTo>
                  <a:pt x="323249" y="2400300"/>
                </a:lnTo>
                <a:lnTo>
                  <a:pt x="350016" y="2438400"/>
                </a:lnTo>
                <a:lnTo>
                  <a:pt x="378193" y="2489200"/>
                </a:lnTo>
                <a:lnTo>
                  <a:pt x="407768" y="2527300"/>
                </a:lnTo>
                <a:lnTo>
                  <a:pt x="438729" y="2565400"/>
                </a:lnTo>
                <a:lnTo>
                  <a:pt x="471061" y="2603500"/>
                </a:lnTo>
                <a:lnTo>
                  <a:pt x="504753" y="2641600"/>
                </a:lnTo>
                <a:lnTo>
                  <a:pt x="539791" y="2667000"/>
                </a:lnTo>
                <a:lnTo>
                  <a:pt x="575986" y="2705100"/>
                </a:lnTo>
                <a:lnTo>
                  <a:pt x="613135" y="2743200"/>
                </a:lnTo>
                <a:lnTo>
                  <a:pt x="651208" y="2768600"/>
                </a:lnTo>
                <a:lnTo>
                  <a:pt x="690174" y="2806700"/>
                </a:lnTo>
                <a:lnTo>
                  <a:pt x="730003" y="2832100"/>
                </a:lnTo>
                <a:lnTo>
                  <a:pt x="770663" y="2857500"/>
                </a:lnTo>
                <a:lnTo>
                  <a:pt x="812123" y="2895600"/>
                </a:lnTo>
                <a:lnTo>
                  <a:pt x="854354" y="2921000"/>
                </a:lnTo>
                <a:lnTo>
                  <a:pt x="897325" y="2933700"/>
                </a:lnTo>
                <a:lnTo>
                  <a:pt x="985361" y="2984500"/>
                </a:lnTo>
                <a:lnTo>
                  <a:pt x="1030365" y="2997200"/>
                </a:lnTo>
                <a:lnTo>
                  <a:pt x="1075986" y="3022600"/>
                </a:lnTo>
                <a:lnTo>
                  <a:pt x="1360939" y="3098800"/>
                </a:lnTo>
                <a:lnTo>
                  <a:pt x="1410016" y="3098800"/>
                </a:lnTo>
                <a:lnTo>
                  <a:pt x="1459464" y="3111500"/>
                </a:lnTo>
                <a:lnTo>
                  <a:pt x="2181298" y="3111500"/>
                </a:lnTo>
                <a:lnTo>
                  <a:pt x="1854348" y="3200400"/>
                </a:lnTo>
                <a:close/>
              </a:path>
              <a:path w="3219450" h="3213100">
                <a:moveTo>
                  <a:pt x="2181298" y="3111500"/>
                </a:moveTo>
                <a:lnTo>
                  <a:pt x="1759985" y="3111500"/>
                </a:lnTo>
                <a:lnTo>
                  <a:pt x="1809433" y="3098800"/>
                </a:lnTo>
                <a:lnTo>
                  <a:pt x="1858510" y="3098800"/>
                </a:lnTo>
                <a:lnTo>
                  <a:pt x="2143463" y="3022600"/>
                </a:lnTo>
                <a:lnTo>
                  <a:pt x="2189084" y="2997200"/>
                </a:lnTo>
                <a:lnTo>
                  <a:pt x="2234088" y="2984500"/>
                </a:lnTo>
                <a:lnTo>
                  <a:pt x="2322124" y="2933700"/>
                </a:lnTo>
                <a:lnTo>
                  <a:pt x="2365095" y="2921000"/>
                </a:lnTo>
                <a:lnTo>
                  <a:pt x="2407326" y="2895600"/>
                </a:lnTo>
                <a:lnTo>
                  <a:pt x="2448786" y="2857500"/>
                </a:lnTo>
                <a:lnTo>
                  <a:pt x="2489446" y="2832100"/>
                </a:lnTo>
                <a:lnTo>
                  <a:pt x="2529275" y="2806700"/>
                </a:lnTo>
                <a:lnTo>
                  <a:pt x="2568241" y="2768600"/>
                </a:lnTo>
                <a:lnTo>
                  <a:pt x="2606314" y="2743200"/>
                </a:lnTo>
                <a:lnTo>
                  <a:pt x="2643463" y="2705100"/>
                </a:lnTo>
                <a:lnTo>
                  <a:pt x="2679658" y="2667000"/>
                </a:lnTo>
                <a:lnTo>
                  <a:pt x="2714696" y="2641600"/>
                </a:lnTo>
                <a:lnTo>
                  <a:pt x="2748388" y="2603500"/>
                </a:lnTo>
                <a:lnTo>
                  <a:pt x="2780720" y="2565400"/>
                </a:lnTo>
                <a:lnTo>
                  <a:pt x="2811681" y="2527300"/>
                </a:lnTo>
                <a:lnTo>
                  <a:pt x="2841256" y="2489200"/>
                </a:lnTo>
                <a:lnTo>
                  <a:pt x="2869433" y="2438400"/>
                </a:lnTo>
                <a:lnTo>
                  <a:pt x="2896200" y="2400300"/>
                </a:lnTo>
                <a:lnTo>
                  <a:pt x="2921543" y="2362200"/>
                </a:lnTo>
                <a:lnTo>
                  <a:pt x="2945450" y="2311400"/>
                </a:lnTo>
                <a:lnTo>
                  <a:pt x="2967907" y="2273300"/>
                </a:lnTo>
                <a:lnTo>
                  <a:pt x="2988902" y="2222500"/>
                </a:lnTo>
                <a:lnTo>
                  <a:pt x="3008422" y="2184400"/>
                </a:lnTo>
                <a:lnTo>
                  <a:pt x="3026455" y="2133600"/>
                </a:lnTo>
                <a:lnTo>
                  <a:pt x="3042987" y="2095500"/>
                </a:lnTo>
                <a:lnTo>
                  <a:pt x="3058005" y="2044700"/>
                </a:lnTo>
                <a:lnTo>
                  <a:pt x="3071497" y="1993900"/>
                </a:lnTo>
                <a:lnTo>
                  <a:pt x="3083450" y="1943100"/>
                </a:lnTo>
                <a:lnTo>
                  <a:pt x="3093851" y="1905000"/>
                </a:lnTo>
                <a:lnTo>
                  <a:pt x="3102686" y="1854200"/>
                </a:lnTo>
                <a:lnTo>
                  <a:pt x="3109945" y="1803400"/>
                </a:lnTo>
                <a:lnTo>
                  <a:pt x="3115612" y="1752600"/>
                </a:lnTo>
                <a:lnTo>
                  <a:pt x="3119676" y="1701800"/>
                </a:lnTo>
                <a:lnTo>
                  <a:pt x="3122124" y="1651000"/>
                </a:lnTo>
                <a:lnTo>
                  <a:pt x="3122943" y="1600200"/>
                </a:lnTo>
                <a:lnTo>
                  <a:pt x="3122124" y="1549400"/>
                </a:lnTo>
                <a:lnTo>
                  <a:pt x="3119676" y="1498600"/>
                </a:lnTo>
                <a:lnTo>
                  <a:pt x="3115612" y="1447800"/>
                </a:lnTo>
                <a:lnTo>
                  <a:pt x="3109945" y="1409700"/>
                </a:lnTo>
                <a:lnTo>
                  <a:pt x="3102686" y="1358900"/>
                </a:lnTo>
                <a:lnTo>
                  <a:pt x="3093851" y="1308100"/>
                </a:lnTo>
                <a:lnTo>
                  <a:pt x="3083450" y="1257300"/>
                </a:lnTo>
                <a:lnTo>
                  <a:pt x="3071497" y="1206500"/>
                </a:lnTo>
                <a:lnTo>
                  <a:pt x="3058005" y="1168400"/>
                </a:lnTo>
                <a:lnTo>
                  <a:pt x="3042987" y="1117600"/>
                </a:lnTo>
                <a:lnTo>
                  <a:pt x="3026455" y="1066800"/>
                </a:lnTo>
                <a:lnTo>
                  <a:pt x="3008422" y="1028700"/>
                </a:lnTo>
                <a:lnTo>
                  <a:pt x="2988902" y="977900"/>
                </a:lnTo>
                <a:lnTo>
                  <a:pt x="2967907" y="939800"/>
                </a:lnTo>
                <a:lnTo>
                  <a:pt x="2945450" y="889000"/>
                </a:lnTo>
                <a:lnTo>
                  <a:pt x="2921543" y="850900"/>
                </a:lnTo>
                <a:lnTo>
                  <a:pt x="2896200" y="800100"/>
                </a:lnTo>
                <a:lnTo>
                  <a:pt x="2869433" y="762000"/>
                </a:lnTo>
                <a:lnTo>
                  <a:pt x="2841256" y="723900"/>
                </a:lnTo>
                <a:lnTo>
                  <a:pt x="2811681" y="685800"/>
                </a:lnTo>
                <a:lnTo>
                  <a:pt x="2780720" y="647700"/>
                </a:lnTo>
                <a:lnTo>
                  <a:pt x="2748388" y="609600"/>
                </a:lnTo>
                <a:lnTo>
                  <a:pt x="2714696" y="571500"/>
                </a:lnTo>
                <a:lnTo>
                  <a:pt x="2679658" y="533400"/>
                </a:lnTo>
                <a:lnTo>
                  <a:pt x="2643463" y="495300"/>
                </a:lnTo>
                <a:lnTo>
                  <a:pt x="2606314" y="469900"/>
                </a:lnTo>
                <a:lnTo>
                  <a:pt x="2568241" y="431800"/>
                </a:lnTo>
                <a:lnTo>
                  <a:pt x="2529275" y="406400"/>
                </a:lnTo>
                <a:lnTo>
                  <a:pt x="2489446" y="368300"/>
                </a:lnTo>
                <a:lnTo>
                  <a:pt x="2448786" y="342900"/>
                </a:lnTo>
                <a:lnTo>
                  <a:pt x="2407326" y="317500"/>
                </a:lnTo>
                <a:lnTo>
                  <a:pt x="2365095" y="292100"/>
                </a:lnTo>
                <a:lnTo>
                  <a:pt x="2278445" y="241300"/>
                </a:lnTo>
                <a:lnTo>
                  <a:pt x="2234088" y="228600"/>
                </a:lnTo>
                <a:lnTo>
                  <a:pt x="2189084" y="203200"/>
                </a:lnTo>
                <a:lnTo>
                  <a:pt x="2143463" y="190500"/>
                </a:lnTo>
                <a:lnTo>
                  <a:pt x="2097256" y="165100"/>
                </a:lnTo>
                <a:lnTo>
                  <a:pt x="1907185" y="114300"/>
                </a:lnTo>
                <a:lnTo>
                  <a:pt x="1858510" y="114300"/>
                </a:lnTo>
                <a:lnTo>
                  <a:pt x="1809433" y="101600"/>
                </a:lnTo>
                <a:lnTo>
                  <a:pt x="1759985" y="101600"/>
                </a:lnTo>
                <a:lnTo>
                  <a:pt x="1710198" y="88900"/>
                </a:lnTo>
                <a:lnTo>
                  <a:pt x="2158642" y="88900"/>
                </a:lnTo>
                <a:lnTo>
                  <a:pt x="2181298" y="101600"/>
                </a:lnTo>
                <a:lnTo>
                  <a:pt x="2226078" y="114300"/>
                </a:lnTo>
                <a:lnTo>
                  <a:pt x="2270298" y="139700"/>
                </a:lnTo>
                <a:lnTo>
                  <a:pt x="2313933" y="152400"/>
                </a:lnTo>
                <a:lnTo>
                  <a:pt x="2399342" y="203200"/>
                </a:lnTo>
                <a:lnTo>
                  <a:pt x="2441064" y="228600"/>
                </a:lnTo>
                <a:lnTo>
                  <a:pt x="2482097" y="254000"/>
                </a:lnTo>
                <a:lnTo>
                  <a:pt x="2522415" y="279400"/>
                </a:lnTo>
                <a:lnTo>
                  <a:pt x="2561993" y="304800"/>
                </a:lnTo>
                <a:lnTo>
                  <a:pt x="2600803" y="330200"/>
                </a:lnTo>
                <a:lnTo>
                  <a:pt x="2638820" y="368300"/>
                </a:lnTo>
                <a:lnTo>
                  <a:pt x="2676018" y="393700"/>
                </a:lnTo>
                <a:lnTo>
                  <a:pt x="2712372" y="431800"/>
                </a:lnTo>
                <a:lnTo>
                  <a:pt x="2747855" y="469900"/>
                </a:lnTo>
                <a:lnTo>
                  <a:pt x="2782359" y="495300"/>
                </a:lnTo>
                <a:lnTo>
                  <a:pt x="2815636" y="533400"/>
                </a:lnTo>
                <a:lnTo>
                  <a:pt x="2847676" y="571500"/>
                </a:lnTo>
                <a:lnTo>
                  <a:pt x="2878468" y="609600"/>
                </a:lnTo>
                <a:lnTo>
                  <a:pt x="2908003" y="647700"/>
                </a:lnTo>
                <a:lnTo>
                  <a:pt x="2936270" y="685800"/>
                </a:lnTo>
                <a:lnTo>
                  <a:pt x="2963259" y="736600"/>
                </a:lnTo>
                <a:lnTo>
                  <a:pt x="2988960" y="774700"/>
                </a:lnTo>
                <a:lnTo>
                  <a:pt x="3013361" y="812800"/>
                </a:lnTo>
                <a:lnTo>
                  <a:pt x="3036453" y="850900"/>
                </a:lnTo>
                <a:lnTo>
                  <a:pt x="3058226" y="901700"/>
                </a:lnTo>
                <a:lnTo>
                  <a:pt x="3078668" y="939800"/>
                </a:lnTo>
                <a:lnTo>
                  <a:pt x="3097771" y="990600"/>
                </a:lnTo>
                <a:lnTo>
                  <a:pt x="3115523" y="1028700"/>
                </a:lnTo>
                <a:lnTo>
                  <a:pt x="3131914" y="1079500"/>
                </a:lnTo>
                <a:lnTo>
                  <a:pt x="3146934" y="1117600"/>
                </a:lnTo>
                <a:lnTo>
                  <a:pt x="3160573" y="1168400"/>
                </a:lnTo>
                <a:lnTo>
                  <a:pt x="3172819" y="1219200"/>
                </a:lnTo>
                <a:lnTo>
                  <a:pt x="3183664" y="1257300"/>
                </a:lnTo>
                <a:lnTo>
                  <a:pt x="3193096" y="1308100"/>
                </a:lnTo>
                <a:lnTo>
                  <a:pt x="3201105" y="1358900"/>
                </a:lnTo>
                <a:lnTo>
                  <a:pt x="3207682" y="1409700"/>
                </a:lnTo>
                <a:lnTo>
                  <a:pt x="3212815" y="1460500"/>
                </a:lnTo>
                <a:lnTo>
                  <a:pt x="3216494" y="1498600"/>
                </a:lnTo>
                <a:lnTo>
                  <a:pt x="3218709" y="1549400"/>
                </a:lnTo>
                <a:lnTo>
                  <a:pt x="3219449" y="1600200"/>
                </a:lnTo>
                <a:lnTo>
                  <a:pt x="3218709" y="1651000"/>
                </a:lnTo>
                <a:lnTo>
                  <a:pt x="3216494" y="1701800"/>
                </a:lnTo>
                <a:lnTo>
                  <a:pt x="3212815" y="1752600"/>
                </a:lnTo>
                <a:lnTo>
                  <a:pt x="3207682" y="1803400"/>
                </a:lnTo>
                <a:lnTo>
                  <a:pt x="3201105" y="1854200"/>
                </a:lnTo>
                <a:lnTo>
                  <a:pt x="3193096" y="1892300"/>
                </a:lnTo>
                <a:lnTo>
                  <a:pt x="3183664" y="1943100"/>
                </a:lnTo>
                <a:lnTo>
                  <a:pt x="3172819" y="1993900"/>
                </a:lnTo>
                <a:lnTo>
                  <a:pt x="3160573" y="2032000"/>
                </a:lnTo>
                <a:lnTo>
                  <a:pt x="3146934" y="2082800"/>
                </a:lnTo>
                <a:lnTo>
                  <a:pt x="3131914" y="2133600"/>
                </a:lnTo>
                <a:lnTo>
                  <a:pt x="3115523" y="2171700"/>
                </a:lnTo>
                <a:lnTo>
                  <a:pt x="3097771" y="2222500"/>
                </a:lnTo>
                <a:lnTo>
                  <a:pt x="3078668" y="2260600"/>
                </a:lnTo>
                <a:lnTo>
                  <a:pt x="3058226" y="2311400"/>
                </a:lnTo>
                <a:lnTo>
                  <a:pt x="3036453" y="2349500"/>
                </a:lnTo>
                <a:lnTo>
                  <a:pt x="3013361" y="2387600"/>
                </a:lnTo>
                <a:lnTo>
                  <a:pt x="2988960" y="2438400"/>
                </a:lnTo>
                <a:lnTo>
                  <a:pt x="2963259" y="2476500"/>
                </a:lnTo>
                <a:lnTo>
                  <a:pt x="2936270" y="2514600"/>
                </a:lnTo>
                <a:lnTo>
                  <a:pt x="2908003" y="2552700"/>
                </a:lnTo>
                <a:lnTo>
                  <a:pt x="2878468" y="2590800"/>
                </a:lnTo>
                <a:lnTo>
                  <a:pt x="2847676" y="2628900"/>
                </a:lnTo>
                <a:lnTo>
                  <a:pt x="2815636" y="2667000"/>
                </a:lnTo>
                <a:lnTo>
                  <a:pt x="2782359" y="2705100"/>
                </a:lnTo>
                <a:lnTo>
                  <a:pt x="2747855" y="2743200"/>
                </a:lnTo>
                <a:lnTo>
                  <a:pt x="2712372" y="2781300"/>
                </a:lnTo>
                <a:lnTo>
                  <a:pt x="2676018" y="2806700"/>
                </a:lnTo>
                <a:lnTo>
                  <a:pt x="2638820" y="2844800"/>
                </a:lnTo>
                <a:lnTo>
                  <a:pt x="2600803" y="2870200"/>
                </a:lnTo>
                <a:lnTo>
                  <a:pt x="2561992" y="2895600"/>
                </a:lnTo>
                <a:lnTo>
                  <a:pt x="2522415" y="2933700"/>
                </a:lnTo>
                <a:lnTo>
                  <a:pt x="2482097" y="2959100"/>
                </a:lnTo>
                <a:lnTo>
                  <a:pt x="2441064" y="2984500"/>
                </a:lnTo>
                <a:lnTo>
                  <a:pt x="2356956" y="3035300"/>
                </a:lnTo>
                <a:lnTo>
                  <a:pt x="2313933" y="3048000"/>
                </a:lnTo>
                <a:lnTo>
                  <a:pt x="2270298" y="3073400"/>
                </a:lnTo>
                <a:lnTo>
                  <a:pt x="2226078" y="3086100"/>
                </a:lnTo>
                <a:lnTo>
                  <a:pt x="2181298" y="3111500"/>
                </a:lnTo>
                <a:close/>
              </a:path>
              <a:path w="3219450" h="3213100">
                <a:moveTo>
                  <a:pt x="1708423" y="3213100"/>
                </a:moveTo>
                <a:lnTo>
                  <a:pt x="1511026" y="3213100"/>
                </a:lnTo>
                <a:lnTo>
                  <a:pt x="1462075" y="3200400"/>
                </a:lnTo>
                <a:lnTo>
                  <a:pt x="1757374" y="3200400"/>
                </a:lnTo>
                <a:lnTo>
                  <a:pt x="1708423" y="32131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0117" y="3381016"/>
            <a:ext cx="981075" cy="1800860"/>
          </a:xfrm>
          <a:custGeom>
            <a:avLst/>
            <a:gdLst/>
            <a:ahLst/>
            <a:cxnLst/>
            <a:rect l="l" t="t" r="r" b="b"/>
            <a:pathLst>
              <a:path w="981075" h="1800860">
                <a:moveTo>
                  <a:pt x="916796" y="1379722"/>
                </a:moveTo>
                <a:lnTo>
                  <a:pt x="505463" y="1379722"/>
                </a:lnTo>
                <a:lnTo>
                  <a:pt x="562254" y="1375694"/>
                </a:lnTo>
                <a:lnTo>
                  <a:pt x="612793" y="1364311"/>
                </a:lnTo>
                <a:lnTo>
                  <a:pt x="656673" y="1346624"/>
                </a:lnTo>
                <a:lnTo>
                  <a:pt x="693486" y="1323683"/>
                </a:lnTo>
                <a:lnTo>
                  <a:pt x="722827" y="1296540"/>
                </a:lnTo>
                <a:lnTo>
                  <a:pt x="757463" y="1233847"/>
                </a:lnTo>
                <a:lnTo>
                  <a:pt x="761945" y="1200399"/>
                </a:lnTo>
                <a:lnTo>
                  <a:pt x="758887" y="1171711"/>
                </a:lnTo>
                <a:lnTo>
                  <a:pt x="735872" y="1120727"/>
                </a:lnTo>
                <a:lnTo>
                  <a:pt x="693543" y="1076769"/>
                </a:lnTo>
                <a:lnTo>
                  <a:pt x="635764" y="1038043"/>
                </a:lnTo>
                <a:lnTo>
                  <a:pt x="566397" y="1002755"/>
                </a:lnTo>
                <a:lnTo>
                  <a:pt x="528576" y="985838"/>
                </a:lnTo>
                <a:lnTo>
                  <a:pt x="408350" y="935310"/>
                </a:lnTo>
                <a:lnTo>
                  <a:pt x="367632" y="917793"/>
                </a:lnTo>
                <a:lnTo>
                  <a:pt x="327396" y="899565"/>
                </a:lnTo>
                <a:lnTo>
                  <a:pt x="288125" y="880402"/>
                </a:lnTo>
                <a:lnTo>
                  <a:pt x="250303" y="860079"/>
                </a:lnTo>
                <a:lnTo>
                  <a:pt x="214413" y="838372"/>
                </a:lnTo>
                <a:lnTo>
                  <a:pt x="180936" y="815056"/>
                </a:lnTo>
                <a:lnTo>
                  <a:pt x="150357" y="789908"/>
                </a:lnTo>
                <a:lnTo>
                  <a:pt x="123158" y="762703"/>
                </a:lnTo>
                <a:lnTo>
                  <a:pt x="80829" y="701225"/>
                </a:lnTo>
                <a:lnTo>
                  <a:pt x="57814" y="628828"/>
                </a:lnTo>
                <a:lnTo>
                  <a:pt x="54756" y="587973"/>
                </a:lnTo>
                <a:lnTo>
                  <a:pt x="58383" y="536065"/>
                </a:lnTo>
                <a:lnTo>
                  <a:pt x="68884" y="487962"/>
                </a:lnTo>
                <a:lnTo>
                  <a:pt x="85694" y="443685"/>
                </a:lnTo>
                <a:lnTo>
                  <a:pt x="108245" y="403259"/>
                </a:lnTo>
                <a:lnTo>
                  <a:pt x="135972" y="366705"/>
                </a:lnTo>
                <a:lnTo>
                  <a:pt x="168308" y="334046"/>
                </a:lnTo>
                <a:lnTo>
                  <a:pt x="204687" y="305305"/>
                </a:lnTo>
                <a:lnTo>
                  <a:pt x="244542" y="280505"/>
                </a:lnTo>
                <a:lnTo>
                  <a:pt x="287306" y="259669"/>
                </a:lnTo>
                <a:lnTo>
                  <a:pt x="332413" y="242819"/>
                </a:lnTo>
                <a:lnTo>
                  <a:pt x="379297" y="229978"/>
                </a:lnTo>
                <a:lnTo>
                  <a:pt x="379297" y="120014"/>
                </a:lnTo>
                <a:lnTo>
                  <a:pt x="388717" y="73309"/>
                </a:lnTo>
                <a:lnTo>
                  <a:pt x="414420" y="35160"/>
                </a:lnTo>
                <a:lnTo>
                  <a:pt x="452565" y="9434"/>
                </a:lnTo>
                <a:lnTo>
                  <a:pt x="499312" y="0"/>
                </a:lnTo>
                <a:lnTo>
                  <a:pt x="546022" y="9434"/>
                </a:lnTo>
                <a:lnTo>
                  <a:pt x="584135" y="35160"/>
                </a:lnTo>
                <a:lnTo>
                  <a:pt x="609815" y="73309"/>
                </a:lnTo>
                <a:lnTo>
                  <a:pt x="619227" y="120014"/>
                </a:lnTo>
                <a:lnTo>
                  <a:pt x="619227" y="226228"/>
                </a:lnTo>
                <a:lnTo>
                  <a:pt x="672582" y="237825"/>
                </a:lnTo>
                <a:lnTo>
                  <a:pt x="725015" y="253227"/>
                </a:lnTo>
                <a:lnTo>
                  <a:pt x="775096" y="272208"/>
                </a:lnTo>
                <a:lnTo>
                  <a:pt x="821395" y="294538"/>
                </a:lnTo>
                <a:lnTo>
                  <a:pt x="862482" y="319990"/>
                </a:lnTo>
                <a:lnTo>
                  <a:pt x="896928" y="348336"/>
                </a:lnTo>
                <a:lnTo>
                  <a:pt x="923302" y="379347"/>
                </a:lnTo>
                <a:lnTo>
                  <a:pt x="935562" y="403650"/>
                </a:lnTo>
                <a:lnTo>
                  <a:pt x="505463" y="403650"/>
                </a:lnTo>
                <a:lnTo>
                  <a:pt x="453454" y="407010"/>
                </a:lnTo>
                <a:lnTo>
                  <a:pt x="405123" y="417120"/>
                </a:lnTo>
                <a:lnTo>
                  <a:pt x="362044" y="434027"/>
                </a:lnTo>
                <a:lnTo>
                  <a:pt x="325795" y="457774"/>
                </a:lnTo>
                <a:lnTo>
                  <a:pt x="297950" y="488409"/>
                </a:lnTo>
                <a:lnTo>
                  <a:pt x="280088" y="525976"/>
                </a:lnTo>
                <a:lnTo>
                  <a:pt x="273784" y="570521"/>
                </a:lnTo>
                <a:lnTo>
                  <a:pt x="276842" y="596146"/>
                </a:lnTo>
                <a:lnTo>
                  <a:pt x="299860" y="641470"/>
                </a:lnTo>
                <a:lnTo>
                  <a:pt x="342195" y="680407"/>
                </a:lnTo>
                <a:lnTo>
                  <a:pt x="399982" y="714774"/>
                </a:lnTo>
                <a:lnTo>
                  <a:pt x="469358" y="746388"/>
                </a:lnTo>
                <a:lnTo>
                  <a:pt x="507186" y="761730"/>
                </a:lnTo>
                <a:lnTo>
                  <a:pt x="627428" y="808625"/>
                </a:lnTo>
                <a:lnTo>
                  <a:pt x="668152" y="825304"/>
                </a:lnTo>
                <a:lnTo>
                  <a:pt x="708394" y="842884"/>
                </a:lnTo>
                <a:lnTo>
                  <a:pt x="747670" y="861592"/>
                </a:lnTo>
                <a:lnTo>
                  <a:pt x="785497" y="881657"/>
                </a:lnTo>
                <a:lnTo>
                  <a:pt x="821393" y="903306"/>
                </a:lnTo>
                <a:lnTo>
                  <a:pt x="854874" y="926764"/>
                </a:lnTo>
                <a:lnTo>
                  <a:pt x="885536" y="952340"/>
                </a:lnTo>
                <a:lnTo>
                  <a:pt x="912661" y="980021"/>
                </a:lnTo>
                <a:lnTo>
                  <a:pt x="936001" y="1010273"/>
                </a:lnTo>
                <a:lnTo>
                  <a:pt x="969160" y="1079162"/>
                </a:lnTo>
                <a:lnTo>
                  <a:pt x="978014" y="1118253"/>
                </a:lnTo>
                <a:lnTo>
                  <a:pt x="981072" y="1160744"/>
                </a:lnTo>
                <a:lnTo>
                  <a:pt x="978205" y="1212090"/>
                </a:lnTo>
                <a:lnTo>
                  <a:pt x="969846" y="1259860"/>
                </a:lnTo>
                <a:lnTo>
                  <a:pt x="956355" y="1304082"/>
                </a:lnTo>
                <a:lnTo>
                  <a:pt x="938092" y="1344781"/>
                </a:lnTo>
                <a:lnTo>
                  <a:pt x="916796" y="1379722"/>
                </a:lnTo>
                <a:close/>
              </a:path>
              <a:path w="981075" h="1800860">
                <a:moveTo>
                  <a:pt x="846705" y="538067"/>
                </a:moveTo>
                <a:lnTo>
                  <a:pt x="816933" y="533457"/>
                </a:lnTo>
                <a:lnTo>
                  <a:pt x="789532" y="521103"/>
                </a:lnTo>
                <a:lnTo>
                  <a:pt x="762613" y="503218"/>
                </a:lnTo>
                <a:lnTo>
                  <a:pt x="734288" y="482014"/>
                </a:lnTo>
                <a:lnTo>
                  <a:pt x="702668" y="459703"/>
                </a:lnTo>
                <a:lnTo>
                  <a:pt x="665864" y="438499"/>
                </a:lnTo>
                <a:lnTo>
                  <a:pt x="621988" y="420613"/>
                </a:lnTo>
                <a:lnTo>
                  <a:pt x="569150" y="408260"/>
                </a:lnTo>
                <a:lnTo>
                  <a:pt x="505463" y="403650"/>
                </a:lnTo>
                <a:lnTo>
                  <a:pt x="935562" y="403650"/>
                </a:lnTo>
                <a:lnTo>
                  <a:pt x="940175" y="412796"/>
                </a:lnTo>
                <a:lnTo>
                  <a:pt x="946118" y="448455"/>
                </a:lnTo>
                <a:lnTo>
                  <a:pt x="940021" y="482435"/>
                </a:lnTo>
                <a:lnTo>
                  <a:pt x="921577" y="511020"/>
                </a:lnTo>
                <a:lnTo>
                  <a:pt x="890550" y="530724"/>
                </a:lnTo>
                <a:lnTo>
                  <a:pt x="846705" y="538067"/>
                </a:lnTo>
                <a:close/>
              </a:path>
              <a:path w="981075" h="1800860">
                <a:moveTo>
                  <a:pt x="499362" y="1800474"/>
                </a:moveTo>
                <a:lnTo>
                  <a:pt x="452628" y="1791039"/>
                </a:lnTo>
                <a:lnTo>
                  <a:pt x="414464" y="1765307"/>
                </a:lnTo>
                <a:lnTo>
                  <a:pt x="388732" y="1727143"/>
                </a:lnTo>
                <a:lnTo>
                  <a:pt x="379297" y="1680409"/>
                </a:lnTo>
                <a:lnTo>
                  <a:pt x="379297" y="1560544"/>
                </a:lnTo>
                <a:lnTo>
                  <a:pt x="379447" y="1559794"/>
                </a:lnTo>
                <a:lnTo>
                  <a:pt x="315441" y="1547800"/>
                </a:lnTo>
                <a:lnTo>
                  <a:pt x="255628" y="1531459"/>
                </a:lnTo>
                <a:lnTo>
                  <a:pt x="200608" y="1511383"/>
                </a:lnTo>
                <a:lnTo>
                  <a:pt x="150981" y="1488184"/>
                </a:lnTo>
                <a:lnTo>
                  <a:pt x="107344" y="1462476"/>
                </a:lnTo>
                <a:lnTo>
                  <a:pt x="70298" y="1434869"/>
                </a:lnTo>
                <a:lnTo>
                  <a:pt x="40441" y="1405978"/>
                </a:lnTo>
                <a:lnTo>
                  <a:pt x="4693" y="1346788"/>
                </a:lnTo>
                <a:lnTo>
                  <a:pt x="0" y="1317714"/>
                </a:lnTo>
                <a:lnTo>
                  <a:pt x="7349" y="1276803"/>
                </a:lnTo>
                <a:lnTo>
                  <a:pt x="27065" y="1245305"/>
                </a:lnTo>
                <a:lnTo>
                  <a:pt x="55652" y="1225059"/>
                </a:lnTo>
                <a:lnTo>
                  <a:pt x="89611" y="1217902"/>
                </a:lnTo>
                <a:lnTo>
                  <a:pt x="118398" y="1222432"/>
                </a:lnTo>
                <a:lnTo>
                  <a:pt x="147199" y="1234731"/>
                </a:lnTo>
                <a:lnTo>
                  <a:pt x="177075" y="1252855"/>
                </a:lnTo>
                <a:lnTo>
                  <a:pt x="244299" y="1298812"/>
                </a:lnTo>
                <a:lnTo>
                  <a:pt x="283768" y="1322761"/>
                </a:lnTo>
                <a:lnTo>
                  <a:pt x="328594" y="1344781"/>
                </a:lnTo>
                <a:lnTo>
                  <a:pt x="379730" y="1362892"/>
                </a:lnTo>
                <a:lnTo>
                  <a:pt x="438344" y="1375191"/>
                </a:lnTo>
                <a:lnTo>
                  <a:pt x="505463" y="1379722"/>
                </a:lnTo>
                <a:lnTo>
                  <a:pt x="916796" y="1379722"/>
                </a:lnTo>
                <a:lnTo>
                  <a:pt x="915418" y="1381983"/>
                </a:lnTo>
                <a:lnTo>
                  <a:pt x="888695" y="1415713"/>
                </a:lnTo>
                <a:lnTo>
                  <a:pt x="858282" y="1445998"/>
                </a:lnTo>
                <a:lnTo>
                  <a:pt x="824541" y="1472862"/>
                </a:lnTo>
                <a:lnTo>
                  <a:pt x="787831" y="1496333"/>
                </a:lnTo>
                <a:lnTo>
                  <a:pt x="748514" y="1516436"/>
                </a:lnTo>
                <a:lnTo>
                  <a:pt x="706951" y="1533197"/>
                </a:lnTo>
                <a:lnTo>
                  <a:pt x="663501" y="1546641"/>
                </a:lnTo>
                <a:lnTo>
                  <a:pt x="618527" y="1556794"/>
                </a:lnTo>
                <a:lnTo>
                  <a:pt x="618627" y="1558044"/>
                </a:lnTo>
                <a:lnTo>
                  <a:pt x="619327" y="1559144"/>
                </a:lnTo>
                <a:lnTo>
                  <a:pt x="619327" y="1680409"/>
                </a:lnTo>
                <a:lnTo>
                  <a:pt x="609900" y="1727143"/>
                </a:lnTo>
                <a:lnTo>
                  <a:pt x="584191" y="1765307"/>
                </a:lnTo>
                <a:lnTo>
                  <a:pt x="546059" y="1791039"/>
                </a:lnTo>
                <a:lnTo>
                  <a:pt x="499362" y="180047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57432" y="2906732"/>
            <a:ext cx="2743199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619" y="6222801"/>
            <a:ext cx="4375150" cy="161710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734060" algn="ctr">
              <a:lnSpc>
                <a:spcPts val="5850"/>
              </a:lnSpc>
              <a:spcBef>
                <a:spcPts val="409"/>
              </a:spcBef>
            </a:pPr>
            <a:r>
              <a:rPr sz="5000" b="1" spc="-58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PREÇO  </a:t>
            </a:r>
            <a:endParaRPr lang="pt-BR" sz="5000" b="1" spc="-580" dirty="0">
              <a:solidFill>
                <a:srgbClr val="F5FAF9"/>
              </a:solidFill>
              <a:latin typeface="Glacial Indifference" pitchFamily="50" charset="0"/>
              <a:cs typeface="Lucida Sans"/>
            </a:endParaRPr>
          </a:p>
          <a:p>
            <a:pPr marL="12700" marR="5080" indent="734060" algn="ctr">
              <a:lnSpc>
                <a:spcPts val="5850"/>
              </a:lnSpc>
              <a:spcBef>
                <a:spcPts val="409"/>
              </a:spcBef>
            </a:pPr>
            <a:r>
              <a:rPr sz="5000" b="1" spc="-86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DO</a:t>
            </a:r>
            <a:r>
              <a:rPr sz="5000" b="1" spc="-63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76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PRODUTO</a:t>
            </a:r>
            <a:endParaRPr sz="500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0388" y="6047602"/>
            <a:ext cx="4375150" cy="156581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710565">
              <a:lnSpc>
                <a:spcPts val="5850"/>
              </a:lnSpc>
              <a:spcBef>
                <a:spcPts val="409"/>
              </a:spcBef>
            </a:pPr>
            <a:r>
              <a:rPr sz="5000" b="1" spc="-67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MODELO </a:t>
            </a:r>
            <a:r>
              <a:rPr sz="5000" b="1" spc="-815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DE  </a:t>
            </a:r>
            <a:r>
              <a:rPr sz="5000" b="1" spc="-54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RECEITA:</a:t>
            </a:r>
            <a:r>
              <a:rPr sz="5000" b="1" spc="-610" dirty="0">
                <a:solidFill>
                  <a:srgbClr val="F5FAF9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P</a:t>
            </a:r>
            <a:r>
              <a:rPr lang="pt-BR"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 </a:t>
            </a:r>
            <a:r>
              <a:rPr sz="5000" b="1" spc="-555" dirty="0">
                <a:solidFill>
                  <a:srgbClr val="2E5872"/>
                </a:solidFill>
                <a:latin typeface="Glacial Indifference" pitchFamily="50" charset="0"/>
                <a:cs typeface="Lucida Sans"/>
              </a:rPr>
              <a:t>LANOS</a:t>
            </a:r>
            <a:endParaRPr sz="500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8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8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7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29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29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1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2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2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7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8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8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7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7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5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4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4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4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299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6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6"/>
                </a:lnTo>
                <a:close/>
              </a:path>
              <a:path w="2889250" h="2781300">
                <a:moveTo>
                  <a:pt x="2888757" y="679650"/>
                </a:moveTo>
                <a:lnTo>
                  <a:pt x="2831419" y="736988"/>
                </a:lnTo>
                <a:lnTo>
                  <a:pt x="2831420" y="622313"/>
                </a:lnTo>
                <a:lnTo>
                  <a:pt x="2888757" y="67965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5"/>
                </a:lnTo>
                <a:lnTo>
                  <a:pt x="0" y="3747160"/>
                </a:lnTo>
                <a:lnTo>
                  <a:pt x="138382" y="3608777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3"/>
                </a:moveTo>
                <a:lnTo>
                  <a:pt x="276765" y="4072480"/>
                </a:lnTo>
                <a:lnTo>
                  <a:pt x="279192" y="3467967"/>
                </a:lnTo>
                <a:lnTo>
                  <a:pt x="417575" y="3329584"/>
                </a:lnTo>
                <a:lnTo>
                  <a:pt x="415147" y="4210863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3"/>
                </a:lnTo>
                <a:lnTo>
                  <a:pt x="555957" y="3191202"/>
                </a:lnTo>
                <a:lnTo>
                  <a:pt x="694340" y="3052819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1"/>
                </a:moveTo>
                <a:lnTo>
                  <a:pt x="832723" y="4628438"/>
                </a:lnTo>
                <a:lnTo>
                  <a:pt x="832723" y="2914437"/>
                </a:lnTo>
                <a:lnTo>
                  <a:pt x="971105" y="2776054"/>
                </a:lnTo>
                <a:lnTo>
                  <a:pt x="971105" y="4766821"/>
                </a:lnTo>
                <a:close/>
              </a:path>
              <a:path w="5026659" h="8822690">
                <a:moveTo>
                  <a:pt x="1247870" y="5043586"/>
                </a:moveTo>
                <a:lnTo>
                  <a:pt x="1109488" y="4905203"/>
                </a:lnTo>
                <a:lnTo>
                  <a:pt x="1109488" y="2637671"/>
                </a:lnTo>
                <a:lnTo>
                  <a:pt x="1247870" y="2499289"/>
                </a:lnTo>
                <a:lnTo>
                  <a:pt x="1247870" y="5043586"/>
                </a:lnTo>
                <a:close/>
              </a:path>
              <a:path w="5026659" h="8822690">
                <a:moveTo>
                  <a:pt x="1524635" y="5320351"/>
                </a:moveTo>
                <a:lnTo>
                  <a:pt x="1386253" y="5181968"/>
                </a:lnTo>
                <a:lnTo>
                  <a:pt x="1386253" y="2360906"/>
                </a:lnTo>
                <a:lnTo>
                  <a:pt x="1524635" y="2222524"/>
                </a:lnTo>
                <a:lnTo>
                  <a:pt x="1524635" y="5320351"/>
                </a:lnTo>
                <a:close/>
              </a:path>
              <a:path w="5026659" h="8822690">
                <a:moveTo>
                  <a:pt x="1803828" y="5599544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1"/>
                </a:lnTo>
                <a:lnTo>
                  <a:pt x="1803828" y="5599544"/>
                </a:lnTo>
                <a:close/>
              </a:path>
              <a:path w="5026659" h="8822690">
                <a:moveTo>
                  <a:pt x="2080593" y="5876309"/>
                </a:moveTo>
                <a:lnTo>
                  <a:pt x="1942211" y="5737926"/>
                </a:lnTo>
                <a:lnTo>
                  <a:pt x="1942211" y="1804948"/>
                </a:lnTo>
                <a:lnTo>
                  <a:pt x="2080593" y="1666566"/>
                </a:lnTo>
                <a:lnTo>
                  <a:pt x="2080593" y="5876309"/>
                </a:lnTo>
                <a:close/>
              </a:path>
              <a:path w="5026659" h="8822690">
                <a:moveTo>
                  <a:pt x="2357358" y="6153074"/>
                </a:moveTo>
                <a:lnTo>
                  <a:pt x="2218976" y="6014691"/>
                </a:lnTo>
                <a:lnTo>
                  <a:pt x="2218976" y="1528183"/>
                </a:lnTo>
                <a:lnTo>
                  <a:pt x="2357358" y="1389801"/>
                </a:lnTo>
                <a:lnTo>
                  <a:pt x="2357358" y="6153074"/>
                </a:lnTo>
                <a:close/>
              </a:path>
              <a:path w="5026659" h="8822690">
                <a:moveTo>
                  <a:pt x="2634124" y="6429839"/>
                </a:moveTo>
                <a:lnTo>
                  <a:pt x="2495741" y="6291457"/>
                </a:lnTo>
                <a:lnTo>
                  <a:pt x="2495741" y="1251418"/>
                </a:lnTo>
                <a:lnTo>
                  <a:pt x="2634124" y="1113036"/>
                </a:lnTo>
                <a:lnTo>
                  <a:pt x="2634124" y="6429839"/>
                </a:lnTo>
                <a:close/>
              </a:path>
              <a:path w="5026659" h="8822690">
                <a:moveTo>
                  <a:pt x="2910889" y="6706604"/>
                </a:moveTo>
                <a:lnTo>
                  <a:pt x="2772506" y="6568222"/>
                </a:lnTo>
                <a:lnTo>
                  <a:pt x="2772506" y="974653"/>
                </a:lnTo>
                <a:lnTo>
                  <a:pt x="2910889" y="836271"/>
                </a:lnTo>
                <a:lnTo>
                  <a:pt x="2910889" y="6706604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7"/>
                </a:lnTo>
                <a:lnTo>
                  <a:pt x="3051699" y="695460"/>
                </a:lnTo>
                <a:lnTo>
                  <a:pt x="3190081" y="557078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2"/>
                </a:moveTo>
                <a:lnTo>
                  <a:pt x="3328464" y="7124180"/>
                </a:lnTo>
                <a:lnTo>
                  <a:pt x="3328464" y="418695"/>
                </a:lnTo>
                <a:lnTo>
                  <a:pt x="3466847" y="280312"/>
                </a:lnTo>
                <a:lnTo>
                  <a:pt x="3466847" y="7262562"/>
                </a:lnTo>
                <a:close/>
              </a:path>
              <a:path w="5026659" h="8822690">
                <a:moveTo>
                  <a:pt x="3743612" y="7539327"/>
                </a:moveTo>
                <a:lnTo>
                  <a:pt x="3605229" y="7400945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7"/>
                </a:lnTo>
                <a:close/>
              </a:path>
              <a:path w="5026659" h="8822690">
                <a:moveTo>
                  <a:pt x="4020377" y="7816092"/>
                </a:moveTo>
                <a:lnTo>
                  <a:pt x="3881994" y="7677710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2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5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40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5"/>
                </a:moveTo>
                <a:lnTo>
                  <a:pt x="4714717" y="8510433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5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8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41231" y="3880518"/>
            <a:ext cx="8315959" cy="27044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762375" algn="l"/>
              </a:tabLst>
            </a:pPr>
            <a:r>
              <a:rPr sz="8300" b="1" spc="800" dirty="0">
                <a:latin typeface="Glacial Indifference" pitchFamily="50" charset="0"/>
                <a:cs typeface="Lucida Sans Unicode"/>
              </a:rPr>
              <a:t>QUAL	</a:t>
            </a:r>
            <a:r>
              <a:rPr sz="8300" b="1" spc="325" dirty="0">
                <a:latin typeface="Glacial Indifference" pitchFamily="50" charset="0"/>
                <a:cs typeface="Lucida Sans Unicode"/>
              </a:rPr>
              <a:t>O</a:t>
            </a:r>
            <a:endParaRPr sz="8300" b="1" dirty="0">
              <a:latin typeface="Glacial Indifference" pitchFamily="50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300" b="1" spc="830" dirty="0">
                <a:latin typeface="Glacial Indifference" pitchFamily="50" charset="0"/>
                <a:cs typeface="Lucida Sans Unicode"/>
              </a:rPr>
              <a:t>DIFERENCIAL?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148580"/>
          </a:xfrm>
          <a:custGeom>
            <a:avLst/>
            <a:gdLst/>
            <a:ahLst/>
            <a:cxnLst/>
            <a:rect l="l" t="t" r="r" b="b"/>
            <a:pathLst>
              <a:path w="18288000" h="5148580">
                <a:moveTo>
                  <a:pt x="0" y="514822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5148229"/>
                </a:lnTo>
                <a:lnTo>
                  <a:pt x="0" y="5148229"/>
                </a:lnTo>
                <a:close/>
              </a:path>
            </a:pathLst>
          </a:custGeom>
          <a:solidFill>
            <a:srgbClr val="2E5872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811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01044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7912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1865" y="1102754"/>
            <a:ext cx="2962275" cy="2959100"/>
          </a:xfrm>
          <a:custGeom>
            <a:avLst/>
            <a:gdLst/>
            <a:ahLst/>
            <a:cxnLst/>
            <a:rect l="l" t="t" r="r" b="b"/>
            <a:pathLst>
              <a:path w="2962275" h="2959100">
                <a:moveTo>
                  <a:pt x="1680357" y="12699"/>
                </a:moveTo>
                <a:lnTo>
                  <a:pt x="1281694" y="12699"/>
                </a:lnTo>
                <a:lnTo>
                  <a:pt x="1299718" y="0"/>
                </a:lnTo>
                <a:lnTo>
                  <a:pt x="1662332" y="0"/>
                </a:lnTo>
                <a:lnTo>
                  <a:pt x="1680357" y="12699"/>
                </a:lnTo>
                <a:close/>
              </a:path>
              <a:path w="2962275" h="2959100">
                <a:moveTo>
                  <a:pt x="1769981" y="25399"/>
                </a:moveTo>
                <a:lnTo>
                  <a:pt x="1192070" y="25399"/>
                </a:lnTo>
                <a:lnTo>
                  <a:pt x="1209920" y="12699"/>
                </a:lnTo>
                <a:lnTo>
                  <a:pt x="1752131" y="12699"/>
                </a:lnTo>
                <a:lnTo>
                  <a:pt x="1769981" y="25399"/>
                </a:lnTo>
                <a:close/>
              </a:path>
              <a:path w="2962275" h="2959100">
                <a:moveTo>
                  <a:pt x="1823253" y="38099"/>
                </a:moveTo>
                <a:lnTo>
                  <a:pt x="1138798" y="38099"/>
                </a:lnTo>
                <a:lnTo>
                  <a:pt x="1156506" y="25399"/>
                </a:lnTo>
                <a:lnTo>
                  <a:pt x="1805544" y="25399"/>
                </a:lnTo>
                <a:lnTo>
                  <a:pt x="1823253" y="38099"/>
                </a:lnTo>
                <a:close/>
              </a:path>
              <a:path w="2962275" h="2959100">
                <a:moveTo>
                  <a:pt x="1876064" y="50799"/>
                </a:moveTo>
                <a:lnTo>
                  <a:pt x="1085987" y="50799"/>
                </a:lnTo>
                <a:lnTo>
                  <a:pt x="1103533" y="38099"/>
                </a:lnTo>
                <a:lnTo>
                  <a:pt x="1858518" y="38099"/>
                </a:lnTo>
                <a:lnTo>
                  <a:pt x="1876064" y="50799"/>
                </a:lnTo>
                <a:close/>
              </a:path>
              <a:path w="2962275" h="2959100">
                <a:moveTo>
                  <a:pt x="1910977" y="63499"/>
                </a:moveTo>
                <a:lnTo>
                  <a:pt x="1051074" y="63499"/>
                </a:lnTo>
                <a:lnTo>
                  <a:pt x="1068501" y="50799"/>
                </a:lnTo>
                <a:lnTo>
                  <a:pt x="1893550" y="50799"/>
                </a:lnTo>
                <a:lnTo>
                  <a:pt x="1910977" y="63499"/>
                </a:lnTo>
                <a:close/>
              </a:path>
              <a:path w="2962275" h="2959100">
                <a:moveTo>
                  <a:pt x="1962853" y="76199"/>
                </a:moveTo>
                <a:lnTo>
                  <a:pt x="999197" y="76199"/>
                </a:lnTo>
                <a:lnTo>
                  <a:pt x="1016420" y="63499"/>
                </a:lnTo>
                <a:lnTo>
                  <a:pt x="1945631" y="63499"/>
                </a:lnTo>
                <a:lnTo>
                  <a:pt x="1962853" y="76199"/>
                </a:lnTo>
                <a:close/>
              </a:path>
              <a:path w="2962275" h="2959100">
                <a:moveTo>
                  <a:pt x="1997082" y="88899"/>
                </a:moveTo>
                <a:lnTo>
                  <a:pt x="964968" y="88899"/>
                </a:lnTo>
                <a:lnTo>
                  <a:pt x="982045" y="76199"/>
                </a:lnTo>
                <a:lnTo>
                  <a:pt x="1980005" y="76199"/>
                </a:lnTo>
                <a:lnTo>
                  <a:pt x="1997082" y="88899"/>
                </a:lnTo>
                <a:close/>
              </a:path>
              <a:path w="2962275" h="2959100">
                <a:moveTo>
                  <a:pt x="2030996" y="101599"/>
                </a:moveTo>
                <a:lnTo>
                  <a:pt x="931055" y="101599"/>
                </a:lnTo>
                <a:lnTo>
                  <a:pt x="947971" y="88899"/>
                </a:lnTo>
                <a:lnTo>
                  <a:pt x="2014079" y="88899"/>
                </a:lnTo>
                <a:lnTo>
                  <a:pt x="2030996" y="101599"/>
                </a:lnTo>
                <a:close/>
              </a:path>
              <a:path w="2962275" h="2959100">
                <a:moveTo>
                  <a:pt x="2081243" y="126999"/>
                </a:moveTo>
                <a:lnTo>
                  <a:pt x="880807" y="126999"/>
                </a:lnTo>
                <a:lnTo>
                  <a:pt x="914219" y="101599"/>
                </a:lnTo>
                <a:lnTo>
                  <a:pt x="2047832" y="101599"/>
                </a:lnTo>
                <a:lnTo>
                  <a:pt x="2081243" y="126999"/>
                </a:lnTo>
                <a:close/>
              </a:path>
              <a:path w="2962275" h="2959100">
                <a:moveTo>
                  <a:pt x="2114293" y="139699"/>
                </a:moveTo>
                <a:lnTo>
                  <a:pt x="847758" y="139699"/>
                </a:lnTo>
                <a:lnTo>
                  <a:pt x="864237" y="126999"/>
                </a:lnTo>
                <a:lnTo>
                  <a:pt x="2097813" y="126999"/>
                </a:lnTo>
                <a:lnTo>
                  <a:pt x="2114293" y="139699"/>
                </a:lnTo>
                <a:close/>
              </a:path>
              <a:path w="2962275" h="2959100">
                <a:moveTo>
                  <a:pt x="2163145" y="165099"/>
                </a:moveTo>
                <a:lnTo>
                  <a:pt x="798905" y="165099"/>
                </a:lnTo>
                <a:lnTo>
                  <a:pt x="831373" y="139699"/>
                </a:lnTo>
                <a:lnTo>
                  <a:pt x="2130677" y="139699"/>
                </a:lnTo>
                <a:lnTo>
                  <a:pt x="2163145" y="165099"/>
                </a:lnTo>
                <a:close/>
              </a:path>
              <a:path w="2962275" h="2959100">
                <a:moveTo>
                  <a:pt x="2211075" y="190499"/>
                </a:moveTo>
                <a:lnTo>
                  <a:pt x="750975" y="190499"/>
                </a:lnTo>
                <a:lnTo>
                  <a:pt x="782822" y="165099"/>
                </a:lnTo>
                <a:lnTo>
                  <a:pt x="2179229" y="165099"/>
                </a:lnTo>
                <a:lnTo>
                  <a:pt x="2211075" y="190499"/>
                </a:lnTo>
                <a:close/>
              </a:path>
              <a:path w="2962275" h="2959100">
                <a:moveTo>
                  <a:pt x="2273430" y="228599"/>
                </a:moveTo>
                <a:lnTo>
                  <a:pt x="688620" y="228599"/>
                </a:lnTo>
                <a:lnTo>
                  <a:pt x="735217" y="190499"/>
                </a:lnTo>
                <a:lnTo>
                  <a:pt x="2226834" y="190499"/>
                </a:lnTo>
                <a:lnTo>
                  <a:pt x="2273430" y="228599"/>
                </a:lnTo>
                <a:close/>
              </a:path>
              <a:path w="2962275" h="2959100">
                <a:moveTo>
                  <a:pt x="2348671" y="279399"/>
                </a:moveTo>
                <a:lnTo>
                  <a:pt x="613379" y="279399"/>
                </a:lnTo>
                <a:lnTo>
                  <a:pt x="643098" y="253999"/>
                </a:lnTo>
                <a:lnTo>
                  <a:pt x="673325" y="228599"/>
                </a:lnTo>
                <a:lnTo>
                  <a:pt x="2288726" y="228599"/>
                </a:lnTo>
                <a:lnTo>
                  <a:pt x="2318953" y="253999"/>
                </a:lnTo>
                <a:lnTo>
                  <a:pt x="2348671" y="279399"/>
                </a:lnTo>
                <a:close/>
              </a:path>
              <a:path w="2962275" h="2959100">
                <a:moveTo>
                  <a:pt x="2475697" y="2578099"/>
                </a:moveTo>
                <a:lnTo>
                  <a:pt x="486354" y="2578099"/>
                </a:lnTo>
                <a:lnTo>
                  <a:pt x="472961" y="2565399"/>
                </a:lnTo>
                <a:lnTo>
                  <a:pt x="433703" y="2527299"/>
                </a:lnTo>
                <a:lnTo>
                  <a:pt x="395865" y="2489199"/>
                </a:lnTo>
                <a:lnTo>
                  <a:pt x="383575" y="2463799"/>
                </a:lnTo>
                <a:lnTo>
                  <a:pt x="371451" y="2451099"/>
                </a:lnTo>
                <a:lnTo>
                  <a:pt x="336091" y="2412999"/>
                </a:lnTo>
                <a:lnTo>
                  <a:pt x="302282" y="2374899"/>
                </a:lnTo>
                <a:lnTo>
                  <a:pt x="280626" y="2336799"/>
                </a:lnTo>
                <a:lnTo>
                  <a:pt x="270070" y="2324099"/>
                </a:lnTo>
                <a:lnTo>
                  <a:pt x="239499" y="2285999"/>
                </a:lnTo>
                <a:lnTo>
                  <a:pt x="220052" y="2247899"/>
                </a:lnTo>
                <a:lnTo>
                  <a:pt x="210611" y="2235199"/>
                </a:lnTo>
                <a:lnTo>
                  <a:pt x="201362" y="2222499"/>
                </a:lnTo>
                <a:lnTo>
                  <a:pt x="192307" y="2209799"/>
                </a:lnTo>
                <a:lnTo>
                  <a:pt x="183446" y="2184399"/>
                </a:lnTo>
                <a:lnTo>
                  <a:pt x="174779" y="2171699"/>
                </a:lnTo>
                <a:lnTo>
                  <a:pt x="166308" y="2158999"/>
                </a:lnTo>
                <a:lnTo>
                  <a:pt x="158037" y="2146299"/>
                </a:lnTo>
                <a:lnTo>
                  <a:pt x="149966" y="2120899"/>
                </a:lnTo>
                <a:lnTo>
                  <a:pt x="142093" y="2108199"/>
                </a:lnTo>
                <a:lnTo>
                  <a:pt x="134422" y="2095499"/>
                </a:lnTo>
                <a:lnTo>
                  <a:pt x="126955" y="2070099"/>
                </a:lnTo>
                <a:lnTo>
                  <a:pt x="119692" y="2057399"/>
                </a:lnTo>
                <a:lnTo>
                  <a:pt x="112633" y="2044699"/>
                </a:lnTo>
                <a:lnTo>
                  <a:pt x="105780" y="2019299"/>
                </a:lnTo>
                <a:lnTo>
                  <a:pt x="99135" y="2006599"/>
                </a:lnTo>
                <a:lnTo>
                  <a:pt x="92698" y="1993899"/>
                </a:lnTo>
                <a:lnTo>
                  <a:pt x="86469" y="1968499"/>
                </a:lnTo>
                <a:lnTo>
                  <a:pt x="80451" y="1955799"/>
                </a:lnTo>
                <a:lnTo>
                  <a:pt x="74644" y="1943099"/>
                </a:lnTo>
                <a:lnTo>
                  <a:pt x="69049" y="1917699"/>
                </a:lnTo>
                <a:lnTo>
                  <a:pt x="63665" y="1904999"/>
                </a:lnTo>
                <a:lnTo>
                  <a:pt x="58495" y="1892299"/>
                </a:lnTo>
                <a:lnTo>
                  <a:pt x="53541" y="1866899"/>
                </a:lnTo>
                <a:lnTo>
                  <a:pt x="48801" y="1854199"/>
                </a:lnTo>
                <a:lnTo>
                  <a:pt x="44276" y="1828799"/>
                </a:lnTo>
                <a:lnTo>
                  <a:pt x="39967" y="1816099"/>
                </a:lnTo>
                <a:lnTo>
                  <a:pt x="35876" y="1803399"/>
                </a:lnTo>
                <a:lnTo>
                  <a:pt x="32003" y="1777999"/>
                </a:lnTo>
                <a:lnTo>
                  <a:pt x="28348" y="1765299"/>
                </a:lnTo>
                <a:lnTo>
                  <a:pt x="24911" y="1739899"/>
                </a:lnTo>
                <a:lnTo>
                  <a:pt x="21694" y="1727199"/>
                </a:lnTo>
                <a:lnTo>
                  <a:pt x="18697" y="1714499"/>
                </a:lnTo>
                <a:lnTo>
                  <a:pt x="15919" y="1689099"/>
                </a:lnTo>
                <a:lnTo>
                  <a:pt x="13362" y="1676399"/>
                </a:lnTo>
                <a:lnTo>
                  <a:pt x="11027" y="1650999"/>
                </a:lnTo>
                <a:lnTo>
                  <a:pt x="8913" y="1638299"/>
                </a:lnTo>
                <a:lnTo>
                  <a:pt x="7020" y="1625599"/>
                </a:lnTo>
                <a:lnTo>
                  <a:pt x="5349" y="1600199"/>
                </a:lnTo>
                <a:lnTo>
                  <a:pt x="3901" y="1587499"/>
                </a:lnTo>
                <a:lnTo>
                  <a:pt x="2675" y="1562099"/>
                </a:lnTo>
                <a:lnTo>
                  <a:pt x="1672" y="1549399"/>
                </a:lnTo>
                <a:lnTo>
                  <a:pt x="892" y="1523999"/>
                </a:lnTo>
                <a:lnTo>
                  <a:pt x="334" y="1511299"/>
                </a:lnTo>
                <a:lnTo>
                  <a:pt x="0" y="1498599"/>
                </a:lnTo>
                <a:lnTo>
                  <a:pt x="0" y="1460499"/>
                </a:lnTo>
                <a:lnTo>
                  <a:pt x="334" y="1435099"/>
                </a:lnTo>
                <a:lnTo>
                  <a:pt x="892" y="1422399"/>
                </a:lnTo>
                <a:lnTo>
                  <a:pt x="1672" y="1396999"/>
                </a:lnTo>
                <a:lnTo>
                  <a:pt x="2675" y="1384299"/>
                </a:lnTo>
                <a:lnTo>
                  <a:pt x="3901" y="1371599"/>
                </a:lnTo>
                <a:lnTo>
                  <a:pt x="5349" y="1346199"/>
                </a:lnTo>
                <a:lnTo>
                  <a:pt x="7020" y="1333499"/>
                </a:lnTo>
                <a:lnTo>
                  <a:pt x="8913" y="1308099"/>
                </a:lnTo>
                <a:lnTo>
                  <a:pt x="11027" y="1295399"/>
                </a:lnTo>
                <a:lnTo>
                  <a:pt x="13362" y="1269999"/>
                </a:lnTo>
                <a:lnTo>
                  <a:pt x="15919" y="1257299"/>
                </a:lnTo>
                <a:lnTo>
                  <a:pt x="18697" y="1244599"/>
                </a:lnTo>
                <a:lnTo>
                  <a:pt x="21694" y="1219199"/>
                </a:lnTo>
                <a:lnTo>
                  <a:pt x="24911" y="1206499"/>
                </a:lnTo>
                <a:lnTo>
                  <a:pt x="28348" y="1181099"/>
                </a:lnTo>
                <a:lnTo>
                  <a:pt x="32003" y="1168399"/>
                </a:lnTo>
                <a:lnTo>
                  <a:pt x="35876" y="1155699"/>
                </a:lnTo>
                <a:lnTo>
                  <a:pt x="39967" y="1130299"/>
                </a:lnTo>
                <a:lnTo>
                  <a:pt x="44276" y="1117599"/>
                </a:lnTo>
                <a:lnTo>
                  <a:pt x="48801" y="1092199"/>
                </a:lnTo>
                <a:lnTo>
                  <a:pt x="53541" y="1079499"/>
                </a:lnTo>
                <a:lnTo>
                  <a:pt x="58495" y="1066799"/>
                </a:lnTo>
                <a:lnTo>
                  <a:pt x="63665" y="1041399"/>
                </a:lnTo>
                <a:lnTo>
                  <a:pt x="69049" y="1028699"/>
                </a:lnTo>
                <a:lnTo>
                  <a:pt x="74644" y="1015999"/>
                </a:lnTo>
                <a:lnTo>
                  <a:pt x="80451" y="990599"/>
                </a:lnTo>
                <a:lnTo>
                  <a:pt x="86469" y="977899"/>
                </a:lnTo>
                <a:lnTo>
                  <a:pt x="92698" y="952499"/>
                </a:lnTo>
                <a:lnTo>
                  <a:pt x="99135" y="939799"/>
                </a:lnTo>
                <a:lnTo>
                  <a:pt x="105780" y="927099"/>
                </a:lnTo>
                <a:lnTo>
                  <a:pt x="112633" y="901699"/>
                </a:lnTo>
                <a:lnTo>
                  <a:pt x="119692" y="888999"/>
                </a:lnTo>
                <a:lnTo>
                  <a:pt x="126955" y="876299"/>
                </a:lnTo>
                <a:lnTo>
                  <a:pt x="134422" y="863599"/>
                </a:lnTo>
                <a:lnTo>
                  <a:pt x="142093" y="838199"/>
                </a:lnTo>
                <a:lnTo>
                  <a:pt x="149966" y="825499"/>
                </a:lnTo>
                <a:lnTo>
                  <a:pt x="158037" y="812799"/>
                </a:lnTo>
                <a:lnTo>
                  <a:pt x="166308" y="787399"/>
                </a:lnTo>
                <a:lnTo>
                  <a:pt x="174779" y="774699"/>
                </a:lnTo>
                <a:lnTo>
                  <a:pt x="183446" y="761999"/>
                </a:lnTo>
                <a:lnTo>
                  <a:pt x="192307" y="749299"/>
                </a:lnTo>
                <a:lnTo>
                  <a:pt x="201362" y="723899"/>
                </a:lnTo>
                <a:lnTo>
                  <a:pt x="210611" y="711199"/>
                </a:lnTo>
                <a:lnTo>
                  <a:pt x="220052" y="698499"/>
                </a:lnTo>
                <a:lnTo>
                  <a:pt x="229681" y="685799"/>
                </a:lnTo>
                <a:lnTo>
                  <a:pt x="239499" y="673099"/>
                </a:lnTo>
                <a:lnTo>
                  <a:pt x="249505" y="647699"/>
                </a:lnTo>
                <a:lnTo>
                  <a:pt x="280626" y="609599"/>
                </a:lnTo>
                <a:lnTo>
                  <a:pt x="302282" y="584199"/>
                </a:lnTo>
                <a:lnTo>
                  <a:pt x="313376" y="558799"/>
                </a:lnTo>
                <a:lnTo>
                  <a:pt x="347708" y="520699"/>
                </a:lnTo>
                <a:lnTo>
                  <a:pt x="383575" y="482599"/>
                </a:lnTo>
                <a:lnTo>
                  <a:pt x="420929" y="444499"/>
                </a:lnTo>
                <a:lnTo>
                  <a:pt x="459721" y="406399"/>
                </a:lnTo>
                <a:lnTo>
                  <a:pt x="513587" y="355599"/>
                </a:lnTo>
                <a:lnTo>
                  <a:pt x="569783" y="304799"/>
                </a:lnTo>
                <a:lnTo>
                  <a:pt x="598713" y="279399"/>
                </a:lnTo>
                <a:lnTo>
                  <a:pt x="2363338" y="279399"/>
                </a:lnTo>
                <a:lnTo>
                  <a:pt x="2392268" y="304799"/>
                </a:lnTo>
                <a:lnTo>
                  <a:pt x="2448464" y="355599"/>
                </a:lnTo>
                <a:lnTo>
                  <a:pt x="2489090" y="393699"/>
                </a:lnTo>
                <a:lnTo>
                  <a:pt x="2528348" y="431799"/>
                </a:lnTo>
                <a:lnTo>
                  <a:pt x="2566186" y="469899"/>
                </a:lnTo>
                <a:lnTo>
                  <a:pt x="2602556" y="507999"/>
                </a:lnTo>
                <a:lnTo>
                  <a:pt x="2637405" y="546099"/>
                </a:lnTo>
                <a:lnTo>
                  <a:pt x="2659768" y="584199"/>
                </a:lnTo>
                <a:lnTo>
                  <a:pt x="2670686" y="596899"/>
                </a:lnTo>
                <a:lnTo>
                  <a:pt x="2702355" y="634999"/>
                </a:lnTo>
                <a:lnTo>
                  <a:pt x="2722552" y="673099"/>
                </a:lnTo>
                <a:lnTo>
                  <a:pt x="2732370" y="685799"/>
                </a:lnTo>
                <a:lnTo>
                  <a:pt x="2741999" y="698499"/>
                </a:lnTo>
                <a:lnTo>
                  <a:pt x="2751439" y="711199"/>
                </a:lnTo>
                <a:lnTo>
                  <a:pt x="2760688" y="723899"/>
                </a:lnTo>
                <a:lnTo>
                  <a:pt x="2769744" y="749299"/>
                </a:lnTo>
                <a:lnTo>
                  <a:pt x="2778605" y="761999"/>
                </a:lnTo>
                <a:lnTo>
                  <a:pt x="2787272" y="774699"/>
                </a:lnTo>
                <a:lnTo>
                  <a:pt x="2795742" y="787399"/>
                </a:lnTo>
                <a:lnTo>
                  <a:pt x="2804013" y="812799"/>
                </a:lnTo>
                <a:lnTo>
                  <a:pt x="2812085" y="825499"/>
                </a:lnTo>
                <a:lnTo>
                  <a:pt x="2819958" y="838199"/>
                </a:lnTo>
                <a:lnTo>
                  <a:pt x="2827628" y="863599"/>
                </a:lnTo>
                <a:lnTo>
                  <a:pt x="2835095" y="876299"/>
                </a:lnTo>
                <a:lnTo>
                  <a:pt x="2842359" y="888999"/>
                </a:lnTo>
                <a:lnTo>
                  <a:pt x="2849418" y="901699"/>
                </a:lnTo>
                <a:lnTo>
                  <a:pt x="2856271" y="927099"/>
                </a:lnTo>
                <a:lnTo>
                  <a:pt x="2862916" y="939799"/>
                </a:lnTo>
                <a:lnTo>
                  <a:pt x="2869353" y="952499"/>
                </a:lnTo>
                <a:lnTo>
                  <a:pt x="2875581" y="977899"/>
                </a:lnTo>
                <a:lnTo>
                  <a:pt x="2881600" y="990599"/>
                </a:lnTo>
                <a:lnTo>
                  <a:pt x="2887407" y="1015999"/>
                </a:lnTo>
                <a:lnTo>
                  <a:pt x="2893002" y="1028699"/>
                </a:lnTo>
                <a:lnTo>
                  <a:pt x="2898386" y="1041399"/>
                </a:lnTo>
                <a:lnTo>
                  <a:pt x="2903555" y="1066799"/>
                </a:lnTo>
                <a:lnTo>
                  <a:pt x="2908510" y="1079499"/>
                </a:lnTo>
                <a:lnTo>
                  <a:pt x="2913250" y="1092199"/>
                </a:lnTo>
                <a:lnTo>
                  <a:pt x="2917775" y="1117599"/>
                </a:lnTo>
                <a:lnTo>
                  <a:pt x="2922083" y="1130299"/>
                </a:lnTo>
                <a:lnTo>
                  <a:pt x="2926174" y="1155699"/>
                </a:lnTo>
                <a:lnTo>
                  <a:pt x="2930048" y="1168399"/>
                </a:lnTo>
                <a:lnTo>
                  <a:pt x="2933703" y="1181099"/>
                </a:lnTo>
                <a:lnTo>
                  <a:pt x="2937140" y="1206499"/>
                </a:lnTo>
                <a:lnTo>
                  <a:pt x="2940357" y="1219199"/>
                </a:lnTo>
                <a:lnTo>
                  <a:pt x="2943354" y="1244599"/>
                </a:lnTo>
                <a:lnTo>
                  <a:pt x="2946132" y="1257299"/>
                </a:lnTo>
                <a:lnTo>
                  <a:pt x="2948689" y="1269999"/>
                </a:lnTo>
                <a:lnTo>
                  <a:pt x="2951024" y="1295399"/>
                </a:lnTo>
                <a:lnTo>
                  <a:pt x="2953138" y="1308099"/>
                </a:lnTo>
                <a:lnTo>
                  <a:pt x="2955031" y="1333499"/>
                </a:lnTo>
                <a:lnTo>
                  <a:pt x="2956702" y="1346199"/>
                </a:lnTo>
                <a:lnTo>
                  <a:pt x="2958150" y="1371599"/>
                </a:lnTo>
                <a:lnTo>
                  <a:pt x="2959376" y="1384299"/>
                </a:lnTo>
                <a:lnTo>
                  <a:pt x="2960379" y="1396999"/>
                </a:lnTo>
                <a:lnTo>
                  <a:pt x="2961159" y="1422399"/>
                </a:lnTo>
                <a:lnTo>
                  <a:pt x="2961717" y="1435099"/>
                </a:lnTo>
                <a:lnTo>
                  <a:pt x="2962051" y="1460499"/>
                </a:lnTo>
                <a:lnTo>
                  <a:pt x="2962051" y="1498599"/>
                </a:lnTo>
                <a:lnTo>
                  <a:pt x="2961717" y="1511299"/>
                </a:lnTo>
                <a:lnTo>
                  <a:pt x="2961159" y="1523999"/>
                </a:lnTo>
                <a:lnTo>
                  <a:pt x="2960379" y="1549399"/>
                </a:lnTo>
                <a:lnTo>
                  <a:pt x="2959375" y="1562099"/>
                </a:lnTo>
                <a:lnTo>
                  <a:pt x="2958150" y="1587499"/>
                </a:lnTo>
                <a:lnTo>
                  <a:pt x="2956702" y="1600199"/>
                </a:lnTo>
                <a:lnTo>
                  <a:pt x="2955031" y="1625599"/>
                </a:lnTo>
                <a:lnTo>
                  <a:pt x="2953138" y="1638299"/>
                </a:lnTo>
                <a:lnTo>
                  <a:pt x="2951024" y="1650999"/>
                </a:lnTo>
                <a:lnTo>
                  <a:pt x="2948689" y="1676399"/>
                </a:lnTo>
                <a:lnTo>
                  <a:pt x="2946132" y="1689099"/>
                </a:lnTo>
                <a:lnTo>
                  <a:pt x="2943354" y="1714499"/>
                </a:lnTo>
                <a:lnTo>
                  <a:pt x="2940357" y="1727199"/>
                </a:lnTo>
                <a:lnTo>
                  <a:pt x="2937140" y="1739899"/>
                </a:lnTo>
                <a:lnTo>
                  <a:pt x="2933703" y="1765299"/>
                </a:lnTo>
                <a:lnTo>
                  <a:pt x="2930047" y="1777999"/>
                </a:lnTo>
                <a:lnTo>
                  <a:pt x="2926174" y="1803399"/>
                </a:lnTo>
                <a:lnTo>
                  <a:pt x="2922083" y="1816099"/>
                </a:lnTo>
                <a:lnTo>
                  <a:pt x="2917775" y="1828799"/>
                </a:lnTo>
                <a:lnTo>
                  <a:pt x="2913250" y="1854199"/>
                </a:lnTo>
                <a:lnTo>
                  <a:pt x="2908510" y="1866899"/>
                </a:lnTo>
                <a:lnTo>
                  <a:pt x="2903555" y="1892299"/>
                </a:lnTo>
                <a:lnTo>
                  <a:pt x="2898385" y="1904999"/>
                </a:lnTo>
                <a:lnTo>
                  <a:pt x="2893002" y="1917699"/>
                </a:lnTo>
                <a:lnTo>
                  <a:pt x="2887407" y="1943099"/>
                </a:lnTo>
                <a:lnTo>
                  <a:pt x="2881600" y="1955799"/>
                </a:lnTo>
                <a:lnTo>
                  <a:pt x="2875581" y="1968499"/>
                </a:lnTo>
                <a:lnTo>
                  <a:pt x="2869352" y="1993899"/>
                </a:lnTo>
                <a:lnTo>
                  <a:pt x="2862916" y="2006599"/>
                </a:lnTo>
                <a:lnTo>
                  <a:pt x="2856271" y="2019299"/>
                </a:lnTo>
                <a:lnTo>
                  <a:pt x="2849418" y="2044699"/>
                </a:lnTo>
                <a:lnTo>
                  <a:pt x="2842358" y="2057399"/>
                </a:lnTo>
                <a:lnTo>
                  <a:pt x="2835095" y="2070099"/>
                </a:lnTo>
                <a:lnTo>
                  <a:pt x="2827628" y="2095499"/>
                </a:lnTo>
                <a:lnTo>
                  <a:pt x="2819957" y="2108199"/>
                </a:lnTo>
                <a:lnTo>
                  <a:pt x="2812085" y="2120899"/>
                </a:lnTo>
                <a:lnTo>
                  <a:pt x="2804013" y="2146299"/>
                </a:lnTo>
                <a:lnTo>
                  <a:pt x="2795742" y="2158999"/>
                </a:lnTo>
                <a:lnTo>
                  <a:pt x="2787272" y="2171699"/>
                </a:lnTo>
                <a:lnTo>
                  <a:pt x="2778605" y="2184399"/>
                </a:lnTo>
                <a:lnTo>
                  <a:pt x="2769744" y="2209799"/>
                </a:lnTo>
                <a:lnTo>
                  <a:pt x="2760688" y="2222499"/>
                </a:lnTo>
                <a:lnTo>
                  <a:pt x="2751439" y="2235199"/>
                </a:lnTo>
                <a:lnTo>
                  <a:pt x="2741998" y="2247899"/>
                </a:lnTo>
                <a:lnTo>
                  <a:pt x="2732369" y="2273299"/>
                </a:lnTo>
                <a:lnTo>
                  <a:pt x="2702354" y="2311399"/>
                </a:lnTo>
                <a:lnTo>
                  <a:pt x="2681424" y="2336799"/>
                </a:lnTo>
                <a:lnTo>
                  <a:pt x="2670686" y="2362199"/>
                </a:lnTo>
                <a:lnTo>
                  <a:pt x="2637405" y="2400299"/>
                </a:lnTo>
                <a:lnTo>
                  <a:pt x="2602556" y="2438399"/>
                </a:lnTo>
                <a:lnTo>
                  <a:pt x="2578476" y="2463799"/>
                </a:lnTo>
                <a:lnTo>
                  <a:pt x="2566186" y="2489199"/>
                </a:lnTo>
                <a:lnTo>
                  <a:pt x="2528348" y="2527299"/>
                </a:lnTo>
                <a:lnTo>
                  <a:pt x="2489090" y="2565399"/>
                </a:lnTo>
                <a:lnTo>
                  <a:pt x="2475697" y="2578099"/>
                </a:lnTo>
                <a:close/>
              </a:path>
              <a:path w="2962275" h="2959100">
                <a:moveTo>
                  <a:pt x="2348671" y="2679699"/>
                </a:moveTo>
                <a:lnTo>
                  <a:pt x="613379" y="2679699"/>
                </a:lnTo>
                <a:lnTo>
                  <a:pt x="584179" y="2654299"/>
                </a:lnTo>
                <a:lnTo>
                  <a:pt x="555524" y="2628899"/>
                </a:lnTo>
                <a:lnTo>
                  <a:pt x="527421" y="2603499"/>
                </a:lnTo>
                <a:lnTo>
                  <a:pt x="499898" y="2578099"/>
                </a:lnTo>
                <a:lnTo>
                  <a:pt x="2462153" y="2578099"/>
                </a:lnTo>
                <a:lnTo>
                  <a:pt x="2434630" y="2603499"/>
                </a:lnTo>
                <a:lnTo>
                  <a:pt x="2406527" y="2628899"/>
                </a:lnTo>
                <a:lnTo>
                  <a:pt x="2377872" y="2654299"/>
                </a:lnTo>
                <a:lnTo>
                  <a:pt x="2348671" y="2679699"/>
                </a:lnTo>
                <a:close/>
              </a:path>
              <a:path w="2962275" h="2959100">
                <a:moveTo>
                  <a:pt x="2273430" y="2730499"/>
                </a:moveTo>
                <a:lnTo>
                  <a:pt x="688620" y="2730499"/>
                </a:lnTo>
                <a:lnTo>
                  <a:pt x="658149" y="2705099"/>
                </a:lnTo>
                <a:lnTo>
                  <a:pt x="628174" y="2679699"/>
                </a:lnTo>
                <a:lnTo>
                  <a:pt x="2333876" y="2679699"/>
                </a:lnTo>
                <a:lnTo>
                  <a:pt x="2303901" y="2705099"/>
                </a:lnTo>
                <a:lnTo>
                  <a:pt x="2273430" y="2730499"/>
                </a:lnTo>
                <a:close/>
              </a:path>
              <a:path w="2962275" h="2959100">
                <a:moveTo>
                  <a:pt x="2211075" y="2768599"/>
                </a:moveTo>
                <a:lnTo>
                  <a:pt x="750975" y="2768599"/>
                </a:lnTo>
                <a:lnTo>
                  <a:pt x="704035" y="2730499"/>
                </a:lnTo>
                <a:lnTo>
                  <a:pt x="2258016" y="2730499"/>
                </a:lnTo>
                <a:lnTo>
                  <a:pt x="2211075" y="2768599"/>
                </a:lnTo>
                <a:close/>
              </a:path>
              <a:path w="2962275" h="2959100">
                <a:moveTo>
                  <a:pt x="2163145" y="2793999"/>
                </a:moveTo>
                <a:lnTo>
                  <a:pt x="798905" y="2793999"/>
                </a:lnTo>
                <a:lnTo>
                  <a:pt x="766844" y="2768599"/>
                </a:lnTo>
                <a:lnTo>
                  <a:pt x="2195207" y="2768599"/>
                </a:lnTo>
                <a:lnTo>
                  <a:pt x="2163145" y="2793999"/>
                </a:lnTo>
                <a:close/>
              </a:path>
              <a:path w="2962275" h="2959100">
                <a:moveTo>
                  <a:pt x="2114293" y="2819399"/>
                </a:moveTo>
                <a:lnTo>
                  <a:pt x="847758" y="2819399"/>
                </a:lnTo>
                <a:lnTo>
                  <a:pt x="815089" y="2793999"/>
                </a:lnTo>
                <a:lnTo>
                  <a:pt x="2146961" y="2793999"/>
                </a:lnTo>
                <a:lnTo>
                  <a:pt x="2114293" y="2819399"/>
                </a:lnTo>
                <a:close/>
              </a:path>
              <a:path w="2962275" h="2959100">
                <a:moveTo>
                  <a:pt x="2081243" y="2832099"/>
                </a:moveTo>
                <a:lnTo>
                  <a:pt x="880807" y="2832099"/>
                </a:lnTo>
                <a:lnTo>
                  <a:pt x="864237" y="2819399"/>
                </a:lnTo>
                <a:lnTo>
                  <a:pt x="2097813" y="2819399"/>
                </a:lnTo>
                <a:lnTo>
                  <a:pt x="2081243" y="2832099"/>
                </a:lnTo>
                <a:close/>
              </a:path>
              <a:path w="2962275" h="2959100">
                <a:moveTo>
                  <a:pt x="2047832" y="2844799"/>
                </a:moveTo>
                <a:lnTo>
                  <a:pt x="914219" y="2844799"/>
                </a:lnTo>
                <a:lnTo>
                  <a:pt x="897468" y="2832099"/>
                </a:lnTo>
                <a:lnTo>
                  <a:pt x="2064583" y="2832099"/>
                </a:lnTo>
                <a:lnTo>
                  <a:pt x="2047832" y="2844799"/>
                </a:lnTo>
                <a:close/>
              </a:path>
              <a:path w="2962275" h="2959100">
                <a:moveTo>
                  <a:pt x="2014079" y="2857499"/>
                </a:moveTo>
                <a:lnTo>
                  <a:pt x="947971" y="2857499"/>
                </a:lnTo>
                <a:lnTo>
                  <a:pt x="931055" y="2844799"/>
                </a:lnTo>
                <a:lnTo>
                  <a:pt x="2030996" y="2844799"/>
                </a:lnTo>
                <a:lnTo>
                  <a:pt x="2014079" y="2857499"/>
                </a:lnTo>
                <a:close/>
              </a:path>
              <a:path w="2962275" h="2959100">
                <a:moveTo>
                  <a:pt x="1980006" y="2870199"/>
                </a:moveTo>
                <a:lnTo>
                  <a:pt x="982045" y="2870199"/>
                </a:lnTo>
                <a:lnTo>
                  <a:pt x="964968" y="2857499"/>
                </a:lnTo>
                <a:lnTo>
                  <a:pt x="1997083" y="2857499"/>
                </a:lnTo>
                <a:lnTo>
                  <a:pt x="1980006" y="2870199"/>
                </a:lnTo>
                <a:close/>
              </a:path>
              <a:path w="2962275" h="2959100">
                <a:moveTo>
                  <a:pt x="1945631" y="2882899"/>
                </a:moveTo>
                <a:lnTo>
                  <a:pt x="1016420" y="2882899"/>
                </a:lnTo>
                <a:lnTo>
                  <a:pt x="999197" y="2870199"/>
                </a:lnTo>
                <a:lnTo>
                  <a:pt x="1962853" y="2870199"/>
                </a:lnTo>
                <a:lnTo>
                  <a:pt x="1945631" y="2882899"/>
                </a:lnTo>
                <a:close/>
              </a:path>
              <a:path w="2962275" h="2959100">
                <a:moveTo>
                  <a:pt x="1910977" y="2895599"/>
                </a:moveTo>
                <a:lnTo>
                  <a:pt x="1051074" y="2895599"/>
                </a:lnTo>
                <a:lnTo>
                  <a:pt x="1033712" y="2882899"/>
                </a:lnTo>
                <a:lnTo>
                  <a:pt x="1928339" y="2882899"/>
                </a:lnTo>
                <a:lnTo>
                  <a:pt x="1910977" y="2895599"/>
                </a:lnTo>
                <a:close/>
              </a:path>
              <a:path w="2962275" h="2959100">
                <a:moveTo>
                  <a:pt x="1876064" y="2908299"/>
                </a:moveTo>
                <a:lnTo>
                  <a:pt x="1085987" y="2908299"/>
                </a:lnTo>
                <a:lnTo>
                  <a:pt x="1068501" y="2895599"/>
                </a:lnTo>
                <a:lnTo>
                  <a:pt x="1893550" y="2895599"/>
                </a:lnTo>
                <a:lnTo>
                  <a:pt x="1876064" y="2908299"/>
                </a:lnTo>
                <a:close/>
              </a:path>
              <a:path w="2962275" h="2959100">
                <a:moveTo>
                  <a:pt x="1823253" y="2920999"/>
                </a:moveTo>
                <a:lnTo>
                  <a:pt x="1138798" y="2920999"/>
                </a:lnTo>
                <a:lnTo>
                  <a:pt x="1121138" y="2908299"/>
                </a:lnTo>
                <a:lnTo>
                  <a:pt x="1840912" y="2908299"/>
                </a:lnTo>
                <a:lnTo>
                  <a:pt x="1823253" y="2920999"/>
                </a:lnTo>
                <a:close/>
              </a:path>
              <a:path w="2962275" h="2959100">
                <a:moveTo>
                  <a:pt x="1769981" y="2933699"/>
                </a:moveTo>
                <a:lnTo>
                  <a:pt x="1192070" y="2933699"/>
                </a:lnTo>
                <a:lnTo>
                  <a:pt x="1174264" y="2920999"/>
                </a:lnTo>
                <a:lnTo>
                  <a:pt x="1787787" y="2920999"/>
                </a:lnTo>
                <a:lnTo>
                  <a:pt x="1769981" y="2933699"/>
                </a:lnTo>
                <a:close/>
              </a:path>
              <a:path w="2962275" h="2959100">
                <a:moveTo>
                  <a:pt x="1680357" y="2946399"/>
                </a:moveTo>
                <a:lnTo>
                  <a:pt x="1281694" y="2946399"/>
                </a:lnTo>
                <a:lnTo>
                  <a:pt x="1263697" y="2933699"/>
                </a:lnTo>
                <a:lnTo>
                  <a:pt x="1698353" y="2933699"/>
                </a:lnTo>
                <a:lnTo>
                  <a:pt x="1680357" y="2946399"/>
                </a:lnTo>
                <a:close/>
              </a:path>
              <a:path w="2962275" h="2959100">
                <a:moveTo>
                  <a:pt x="1571851" y="2959099"/>
                </a:moveTo>
                <a:lnTo>
                  <a:pt x="1390200" y="2959099"/>
                </a:lnTo>
                <a:lnTo>
                  <a:pt x="1372066" y="2946399"/>
                </a:lnTo>
                <a:lnTo>
                  <a:pt x="1589985" y="2946399"/>
                </a:lnTo>
                <a:lnTo>
                  <a:pt x="1571851" y="2959099"/>
                </a:lnTo>
                <a:close/>
              </a:path>
            </a:pathLst>
          </a:custGeom>
          <a:solidFill>
            <a:srgbClr val="F5FAF9">
              <a:alpha val="737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958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0013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6059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9191" y="5006052"/>
            <a:ext cx="3638550" cy="315595"/>
          </a:xfrm>
          <a:custGeom>
            <a:avLst/>
            <a:gdLst/>
            <a:ahLst/>
            <a:cxnLst/>
            <a:rect l="l" t="t" r="r" b="b"/>
            <a:pathLst>
              <a:path w="3638550" h="315595">
                <a:moveTo>
                  <a:pt x="3638549" y="315488"/>
                </a:moveTo>
                <a:lnTo>
                  <a:pt x="0" y="315488"/>
                </a:lnTo>
                <a:lnTo>
                  <a:pt x="0" y="0"/>
                </a:lnTo>
                <a:lnTo>
                  <a:pt x="3638549" y="0"/>
                </a:lnTo>
                <a:lnTo>
                  <a:pt x="3638549" y="315488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610" y="1999791"/>
            <a:ext cx="1994535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645" dirty="0">
                <a:solidFill>
                  <a:srgbClr val="000000"/>
                </a:solidFill>
                <a:latin typeface="Glacial Indifference" pitchFamily="50" charset="0"/>
              </a:rPr>
              <a:t>77,5</a:t>
            </a:r>
            <a:r>
              <a:rPr sz="6400" spc="-355" dirty="0">
                <a:solidFill>
                  <a:srgbClr val="000000"/>
                </a:solidFill>
                <a:latin typeface="Glacial Indifference" pitchFamily="50" charset="0"/>
              </a:rPr>
              <a:t> </a:t>
            </a:r>
            <a:r>
              <a:rPr sz="6400" spc="-1600" dirty="0">
                <a:solidFill>
                  <a:srgbClr val="000000"/>
                </a:solidFill>
                <a:latin typeface="Glacial Indifference" pitchFamily="50" charset="0"/>
              </a:rPr>
              <a:t>%</a:t>
            </a:r>
            <a:endParaRPr sz="6400" dirty="0">
              <a:latin typeface="Glacial Indifference" pitchFamily="50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8051" y="1999791"/>
            <a:ext cx="156591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305" dirty="0">
                <a:latin typeface="Glacial Indifference" pitchFamily="50" charset="0"/>
                <a:cs typeface="Arial"/>
              </a:rPr>
              <a:t>40</a:t>
            </a:r>
            <a:r>
              <a:rPr sz="6400" spc="-355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6329" y="1999791"/>
            <a:ext cx="208153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475" dirty="0">
                <a:latin typeface="Glacial Indifference" pitchFamily="50" charset="0"/>
                <a:cs typeface="Arial"/>
              </a:rPr>
              <a:t>72,5</a:t>
            </a:r>
            <a:r>
              <a:rPr sz="6400" spc="-350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9460" y="1999791"/>
            <a:ext cx="208153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475" dirty="0">
                <a:latin typeface="Glacial Indifference" pitchFamily="50" charset="0"/>
                <a:cs typeface="Arial"/>
              </a:rPr>
              <a:t>27,5</a:t>
            </a:r>
            <a:r>
              <a:rPr sz="6400" spc="-350" dirty="0">
                <a:latin typeface="Glacial Indifference" pitchFamily="50" charset="0"/>
                <a:cs typeface="Arial"/>
              </a:rPr>
              <a:t> </a:t>
            </a:r>
            <a:r>
              <a:rPr sz="6400" spc="-1600" dirty="0">
                <a:latin typeface="Glacial Indifference" pitchFamily="50" charset="0"/>
                <a:cs typeface="Arial"/>
              </a:rPr>
              <a:t>%</a:t>
            </a:r>
            <a:endParaRPr sz="6400" dirty="0">
              <a:latin typeface="Glacial Indifference" pitchFamily="50" charset="0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2983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2983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4521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4521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2208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22085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037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6037" y="1247037"/>
            <a:ext cx="2670175" cy="2667000"/>
          </a:xfrm>
          <a:custGeom>
            <a:avLst/>
            <a:gdLst/>
            <a:ahLst/>
            <a:cxnLst/>
            <a:rect l="l" t="t" r="r" b="b"/>
            <a:pathLst>
              <a:path w="2670175" h="2667000">
                <a:moveTo>
                  <a:pt x="1523686" y="12700"/>
                </a:moveTo>
                <a:lnTo>
                  <a:pt x="1146418" y="12700"/>
                </a:lnTo>
                <a:lnTo>
                  <a:pt x="1192892" y="0"/>
                </a:lnTo>
                <a:lnTo>
                  <a:pt x="1477212" y="0"/>
                </a:lnTo>
                <a:lnTo>
                  <a:pt x="1523686" y="12700"/>
                </a:lnTo>
                <a:close/>
              </a:path>
              <a:path w="2670175" h="2667000">
                <a:moveTo>
                  <a:pt x="1659977" y="2628900"/>
                </a:moveTo>
                <a:lnTo>
                  <a:pt x="1010127" y="2628900"/>
                </a:lnTo>
                <a:lnTo>
                  <a:pt x="922162" y="2603500"/>
                </a:lnTo>
                <a:lnTo>
                  <a:pt x="879133" y="2578100"/>
                </a:lnTo>
                <a:lnTo>
                  <a:pt x="795127" y="2552700"/>
                </a:lnTo>
                <a:lnTo>
                  <a:pt x="754205" y="2527300"/>
                </a:lnTo>
                <a:lnTo>
                  <a:pt x="714043" y="2514600"/>
                </a:lnTo>
                <a:lnTo>
                  <a:pt x="674669" y="2489200"/>
                </a:lnTo>
                <a:lnTo>
                  <a:pt x="636111" y="2463800"/>
                </a:lnTo>
                <a:lnTo>
                  <a:pt x="598398" y="2438400"/>
                </a:lnTo>
                <a:lnTo>
                  <a:pt x="561558" y="2413000"/>
                </a:lnTo>
                <a:lnTo>
                  <a:pt x="525619" y="2387600"/>
                </a:lnTo>
                <a:lnTo>
                  <a:pt x="490610" y="2362200"/>
                </a:lnTo>
                <a:lnTo>
                  <a:pt x="456560" y="2336800"/>
                </a:lnTo>
                <a:lnTo>
                  <a:pt x="423497" y="2298700"/>
                </a:lnTo>
                <a:lnTo>
                  <a:pt x="391448" y="2273300"/>
                </a:lnTo>
                <a:lnTo>
                  <a:pt x="360444" y="2235200"/>
                </a:lnTo>
                <a:lnTo>
                  <a:pt x="330512" y="2209800"/>
                </a:lnTo>
                <a:lnTo>
                  <a:pt x="301681" y="2171700"/>
                </a:lnTo>
                <a:lnTo>
                  <a:pt x="273978" y="2133600"/>
                </a:lnTo>
                <a:lnTo>
                  <a:pt x="247433" y="2108200"/>
                </a:lnTo>
                <a:lnTo>
                  <a:pt x="222075" y="2070100"/>
                </a:lnTo>
                <a:lnTo>
                  <a:pt x="197930" y="2032000"/>
                </a:lnTo>
                <a:lnTo>
                  <a:pt x="175029" y="1993900"/>
                </a:lnTo>
                <a:lnTo>
                  <a:pt x="153399" y="1955800"/>
                </a:lnTo>
                <a:lnTo>
                  <a:pt x="133069" y="1905000"/>
                </a:lnTo>
                <a:lnTo>
                  <a:pt x="114066" y="1866900"/>
                </a:lnTo>
                <a:lnTo>
                  <a:pt x="96421" y="1828800"/>
                </a:lnTo>
                <a:lnTo>
                  <a:pt x="80161" y="1790700"/>
                </a:lnTo>
                <a:lnTo>
                  <a:pt x="65314" y="1739900"/>
                </a:lnTo>
                <a:lnTo>
                  <a:pt x="51910" y="1701800"/>
                </a:lnTo>
                <a:lnTo>
                  <a:pt x="39976" y="1651000"/>
                </a:lnTo>
                <a:lnTo>
                  <a:pt x="29540" y="1612900"/>
                </a:lnTo>
                <a:lnTo>
                  <a:pt x="20633" y="1562100"/>
                </a:lnTo>
                <a:lnTo>
                  <a:pt x="13280" y="1511300"/>
                </a:lnTo>
                <a:lnTo>
                  <a:pt x="7513" y="1473200"/>
                </a:lnTo>
                <a:lnTo>
                  <a:pt x="3358" y="1422400"/>
                </a:lnTo>
                <a:lnTo>
                  <a:pt x="844" y="1371600"/>
                </a:lnTo>
                <a:lnTo>
                  <a:pt x="0" y="1333500"/>
                </a:lnTo>
                <a:lnTo>
                  <a:pt x="844" y="1282700"/>
                </a:lnTo>
                <a:lnTo>
                  <a:pt x="3358" y="1231900"/>
                </a:lnTo>
                <a:lnTo>
                  <a:pt x="7513" y="1181100"/>
                </a:lnTo>
                <a:lnTo>
                  <a:pt x="13280" y="1143000"/>
                </a:lnTo>
                <a:lnTo>
                  <a:pt x="20633" y="1092200"/>
                </a:lnTo>
                <a:lnTo>
                  <a:pt x="29540" y="1054100"/>
                </a:lnTo>
                <a:lnTo>
                  <a:pt x="39976" y="1003300"/>
                </a:lnTo>
                <a:lnTo>
                  <a:pt x="51910" y="965200"/>
                </a:lnTo>
                <a:lnTo>
                  <a:pt x="65314" y="914400"/>
                </a:lnTo>
                <a:lnTo>
                  <a:pt x="80161" y="876300"/>
                </a:lnTo>
                <a:lnTo>
                  <a:pt x="96421" y="825500"/>
                </a:lnTo>
                <a:lnTo>
                  <a:pt x="114066" y="787400"/>
                </a:lnTo>
                <a:lnTo>
                  <a:pt x="133069" y="749300"/>
                </a:lnTo>
                <a:lnTo>
                  <a:pt x="153399" y="711200"/>
                </a:lnTo>
                <a:lnTo>
                  <a:pt x="175029" y="673100"/>
                </a:lnTo>
                <a:lnTo>
                  <a:pt x="197930" y="635000"/>
                </a:lnTo>
                <a:lnTo>
                  <a:pt x="222075" y="596900"/>
                </a:lnTo>
                <a:lnTo>
                  <a:pt x="247433" y="558800"/>
                </a:lnTo>
                <a:lnTo>
                  <a:pt x="273978" y="520700"/>
                </a:lnTo>
                <a:lnTo>
                  <a:pt x="301681" y="482600"/>
                </a:lnTo>
                <a:lnTo>
                  <a:pt x="330512" y="444500"/>
                </a:lnTo>
                <a:lnTo>
                  <a:pt x="360444" y="419100"/>
                </a:lnTo>
                <a:lnTo>
                  <a:pt x="391448" y="381000"/>
                </a:lnTo>
                <a:lnTo>
                  <a:pt x="423497" y="355600"/>
                </a:lnTo>
                <a:lnTo>
                  <a:pt x="456560" y="330200"/>
                </a:lnTo>
                <a:lnTo>
                  <a:pt x="490610" y="292100"/>
                </a:lnTo>
                <a:lnTo>
                  <a:pt x="525619" y="266700"/>
                </a:lnTo>
                <a:lnTo>
                  <a:pt x="561558" y="241300"/>
                </a:lnTo>
                <a:lnTo>
                  <a:pt x="598398" y="215900"/>
                </a:lnTo>
                <a:lnTo>
                  <a:pt x="636111" y="190500"/>
                </a:lnTo>
                <a:lnTo>
                  <a:pt x="674669" y="165100"/>
                </a:lnTo>
                <a:lnTo>
                  <a:pt x="714043" y="152400"/>
                </a:lnTo>
                <a:lnTo>
                  <a:pt x="754205" y="127000"/>
                </a:lnTo>
                <a:lnTo>
                  <a:pt x="795127" y="101600"/>
                </a:lnTo>
                <a:lnTo>
                  <a:pt x="922162" y="63500"/>
                </a:lnTo>
                <a:lnTo>
                  <a:pt x="1100446" y="12700"/>
                </a:lnTo>
                <a:lnTo>
                  <a:pt x="1569658" y="12700"/>
                </a:lnTo>
                <a:lnTo>
                  <a:pt x="1747942" y="63500"/>
                </a:lnTo>
                <a:lnTo>
                  <a:pt x="1874977" y="101600"/>
                </a:lnTo>
                <a:lnTo>
                  <a:pt x="1915899" y="127000"/>
                </a:lnTo>
                <a:lnTo>
                  <a:pt x="1956061" y="152400"/>
                </a:lnTo>
                <a:lnTo>
                  <a:pt x="1995435" y="165100"/>
                </a:lnTo>
                <a:lnTo>
                  <a:pt x="2033993" y="190500"/>
                </a:lnTo>
                <a:lnTo>
                  <a:pt x="2071706" y="215900"/>
                </a:lnTo>
                <a:lnTo>
                  <a:pt x="2108546" y="241300"/>
                </a:lnTo>
                <a:lnTo>
                  <a:pt x="2144485" y="266700"/>
                </a:lnTo>
                <a:lnTo>
                  <a:pt x="1238223" y="266700"/>
                </a:lnTo>
                <a:lnTo>
                  <a:pt x="1190689" y="279400"/>
                </a:lnTo>
                <a:lnTo>
                  <a:pt x="1143804" y="279400"/>
                </a:lnTo>
                <a:lnTo>
                  <a:pt x="1007522" y="317500"/>
                </a:lnTo>
                <a:lnTo>
                  <a:pt x="920783" y="342900"/>
                </a:lnTo>
                <a:lnTo>
                  <a:pt x="878791" y="368300"/>
                </a:lnTo>
                <a:lnTo>
                  <a:pt x="837780" y="381000"/>
                </a:lnTo>
                <a:lnTo>
                  <a:pt x="797798" y="406400"/>
                </a:lnTo>
                <a:lnTo>
                  <a:pt x="758891" y="431800"/>
                </a:lnTo>
                <a:lnTo>
                  <a:pt x="721107" y="457200"/>
                </a:lnTo>
                <a:lnTo>
                  <a:pt x="684494" y="482600"/>
                </a:lnTo>
                <a:lnTo>
                  <a:pt x="649099" y="508000"/>
                </a:lnTo>
                <a:lnTo>
                  <a:pt x="614969" y="546100"/>
                </a:lnTo>
                <a:lnTo>
                  <a:pt x="582151" y="571500"/>
                </a:lnTo>
                <a:lnTo>
                  <a:pt x="550693" y="609600"/>
                </a:lnTo>
                <a:lnTo>
                  <a:pt x="520642" y="647700"/>
                </a:lnTo>
                <a:lnTo>
                  <a:pt x="492046" y="673100"/>
                </a:lnTo>
                <a:lnTo>
                  <a:pt x="464952" y="711200"/>
                </a:lnTo>
                <a:lnTo>
                  <a:pt x="439406" y="749300"/>
                </a:lnTo>
                <a:lnTo>
                  <a:pt x="415458" y="787400"/>
                </a:lnTo>
                <a:lnTo>
                  <a:pt x="393153" y="825500"/>
                </a:lnTo>
                <a:lnTo>
                  <a:pt x="372539" y="876300"/>
                </a:lnTo>
                <a:lnTo>
                  <a:pt x="353664" y="914400"/>
                </a:lnTo>
                <a:lnTo>
                  <a:pt x="336575" y="952500"/>
                </a:lnTo>
                <a:lnTo>
                  <a:pt x="321319" y="1003300"/>
                </a:lnTo>
                <a:lnTo>
                  <a:pt x="307944" y="1041400"/>
                </a:lnTo>
                <a:lnTo>
                  <a:pt x="296496" y="1092200"/>
                </a:lnTo>
                <a:lnTo>
                  <a:pt x="287024" y="1143000"/>
                </a:lnTo>
                <a:lnTo>
                  <a:pt x="279574" y="1181100"/>
                </a:lnTo>
                <a:lnTo>
                  <a:pt x="274194" y="1231900"/>
                </a:lnTo>
                <a:lnTo>
                  <a:pt x="270931" y="1282700"/>
                </a:lnTo>
                <a:lnTo>
                  <a:pt x="269833" y="1333500"/>
                </a:lnTo>
                <a:lnTo>
                  <a:pt x="270931" y="1371600"/>
                </a:lnTo>
                <a:lnTo>
                  <a:pt x="274194" y="1422400"/>
                </a:lnTo>
                <a:lnTo>
                  <a:pt x="279574" y="1473200"/>
                </a:lnTo>
                <a:lnTo>
                  <a:pt x="287024" y="1524000"/>
                </a:lnTo>
                <a:lnTo>
                  <a:pt x="296496" y="1562100"/>
                </a:lnTo>
                <a:lnTo>
                  <a:pt x="307944" y="1612900"/>
                </a:lnTo>
                <a:lnTo>
                  <a:pt x="321319" y="1651000"/>
                </a:lnTo>
                <a:lnTo>
                  <a:pt x="336575" y="1701800"/>
                </a:lnTo>
                <a:lnTo>
                  <a:pt x="353664" y="1739900"/>
                </a:lnTo>
                <a:lnTo>
                  <a:pt x="372539" y="1790700"/>
                </a:lnTo>
                <a:lnTo>
                  <a:pt x="393153" y="1828800"/>
                </a:lnTo>
                <a:lnTo>
                  <a:pt x="415458" y="1866900"/>
                </a:lnTo>
                <a:lnTo>
                  <a:pt x="439406" y="1905000"/>
                </a:lnTo>
                <a:lnTo>
                  <a:pt x="464952" y="1943100"/>
                </a:lnTo>
                <a:lnTo>
                  <a:pt x="492046" y="1981200"/>
                </a:lnTo>
                <a:lnTo>
                  <a:pt x="520642" y="2019300"/>
                </a:lnTo>
                <a:lnTo>
                  <a:pt x="550693" y="2044700"/>
                </a:lnTo>
                <a:lnTo>
                  <a:pt x="582151" y="2082800"/>
                </a:lnTo>
                <a:lnTo>
                  <a:pt x="614969" y="2108200"/>
                </a:lnTo>
                <a:lnTo>
                  <a:pt x="649099" y="2146300"/>
                </a:lnTo>
                <a:lnTo>
                  <a:pt x="684494" y="2171700"/>
                </a:lnTo>
                <a:lnTo>
                  <a:pt x="721107" y="2197100"/>
                </a:lnTo>
                <a:lnTo>
                  <a:pt x="758891" y="2222500"/>
                </a:lnTo>
                <a:lnTo>
                  <a:pt x="797798" y="2247900"/>
                </a:lnTo>
                <a:lnTo>
                  <a:pt x="837780" y="2273300"/>
                </a:lnTo>
                <a:lnTo>
                  <a:pt x="878791" y="2286000"/>
                </a:lnTo>
                <a:lnTo>
                  <a:pt x="920783" y="2311400"/>
                </a:lnTo>
                <a:lnTo>
                  <a:pt x="1052173" y="2349500"/>
                </a:lnTo>
                <a:lnTo>
                  <a:pt x="1190689" y="2387600"/>
                </a:lnTo>
                <a:lnTo>
                  <a:pt x="2144485" y="2387600"/>
                </a:lnTo>
                <a:lnTo>
                  <a:pt x="2108546" y="2413000"/>
                </a:lnTo>
                <a:lnTo>
                  <a:pt x="2071706" y="2438400"/>
                </a:lnTo>
                <a:lnTo>
                  <a:pt x="2033993" y="2463800"/>
                </a:lnTo>
                <a:lnTo>
                  <a:pt x="1995435" y="2489200"/>
                </a:lnTo>
                <a:lnTo>
                  <a:pt x="1956061" y="2514600"/>
                </a:lnTo>
                <a:lnTo>
                  <a:pt x="1915899" y="2527300"/>
                </a:lnTo>
                <a:lnTo>
                  <a:pt x="1874977" y="2552700"/>
                </a:lnTo>
                <a:lnTo>
                  <a:pt x="1790971" y="2578100"/>
                </a:lnTo>
                <a:lnTo>
                  <a:pt x="1747942" y="2603500"/>
                </a:lnTo>
                <a:lnTo>
                  <a:pt x="1659977" y="2628900"/>
                </a:lnTo>
                <a:close/>
              </a:path>
              <a:path w="2670175" h="2667000">
                <a:moveTo>
                  <a:pt x="2144485" y="2387600"/>
                </a:moveTo>
                <a:lnTo>
                  <a:pt x="1479415" y="2387600"/>
                </a:lnTo>
                <a:lnTo>
                  <a:pt x="1617931" y="2349500"/>
                </a:lnTo>
                <a:lnTo>
                  <a:pt x="1749321" y="2311400"/>
                </a:lnTo>
                <a:lnTo>
                  <a:pt x="1791313" y="2286000"/>
                </a:lnTo>
                <a:lnTo>
                  <a:pt x="1832324" y="2273300"/>
                </a:lnTo>
                <a:lnTo>
                  <a:pt x="1872306" y="2247900"/>
                </a:lnTo>
                <a:lnTo>
                  <a:pt x="1911213" y="2222500"/>
                </a:lnTo>
                <a:lnTo>
                  <a:pt x="1948997" y="2197100"/>
                </a:lnTo>
                <a:lnTo>
                  <a:pt x="1985610" y="2171700"/>
                </a:lnTo>
                <a:lnTo>
                  <a:pt x="2021005" y="2146300"/>
                </a:lnTo>
                <a:lnTo>
                  <a:pt x="2055135" y="2108200"/>
                </a:lnTo>
                <a:lnTo>
                  <a:pt x="2087953" y="2082800"/>
                </a:lnTo>
                <a:lnTo>
                  <a:pt x="2119411" y="2044700"/>
                </a:lnTo>
                <a:lnTo>
                  <a:pt x="2149462" y="2019300"/>
                </a:lnTo>
                <a:lnTo>
                  <a:pt x="2178058" y="1981200"/>
                </a:lnTo>
                <a:lnTo>
                  <a:pt x="2205152" y="1943100"/>
                </a:lnTo>
                <a:lnTo>
                  <a:pt x="2230698" y="1905000"/>
                </a:lnTo>
                <a:lnTo>
                  <a:pt x="2254646" y="1866900"/>
                </a:lnTo>
                <a:lnTo>
                  <a:pt x="2276951" y="1828800"/>
                </a:lnTo>
                <a:lnTo>
                  <a:pt x="2297565" y="1790700"/>
                </a:lnTo>
                <a:lnTo>
                  <a:pt x="2316440" y="1739900"/>
                </a:lnTo>
                <a:lnTo>
                  <a:pt x="2333529" y="1701800"/>
                </a:lnTo>
                <a:lnTo>
                  <a:pt x="2348785" y="1651000"/>
                </a:lnTo>
                <a:lnTo>
                  <a:pt x="2362160" y="1612900"/>
                </a:lnTo>
                <a:lnTo>
                  <a:pt x="2373608" y="1562100"/>
                </a:lnTo>
                <a:lnTo>
                  <a:pt x="2383080" y="1524000"/>
                </a:lnTo>
                <a:lnTo>
                  <a:pt x="2390530" y="1473200"/>
                </a:lnTo>
                <a:lnTo>
                  <a:pt x="2395910" y="1422400"/>
                </a:lnTo>
                <a:lnTo>
                  <a:pt x="2399173" y="1371600"/>
                </a:lnTo>
                <a:lnTo>
                  <a:pt x="2400271" y="1333500"/>
                </a:lnTo>
                <a:lnTo>
                  <a:pt x="2399173" y="1282700"/>
                </a:lnTo>
                <a:lnTo>
                  <a:pt x="2395910" y="1231900"/>
                </a:lnTo>
                <a:lnTo>
                  <a:pt x="2390530" y="1181100"/>
                </a:lnTo>
                <a:lnTo>
                  <a:pt x="2383080" y="1143000"/>
                </a:lnTo>
                <a:lnTo>
                  <a:pt x="2373608" y="1092200"/>
                </a:lnTo>
                <a:lnTo>
                  <a:pt x="2362160" y="1041400"/>
                </a:lnTo>
                <a:lnTo>
                  <a:pt x="2348785" y="1003300"/>
                </a:lnTo>
                <a:lnTo>
                  <a:pt x="2333529" y="952500"/>
                </a:lnTo>
                <a:lnTo>
                  <a:pt x="2316440" y="914400"/>
                </a:lnTo>
                <a:lnTo>
                  <a:pt x="2297565" y="876300"/>
                </a:lnTo>
                <a:lnTo>
                  <a:pt x="2276951" y="825500"/>
                </a:lnTo>
                <a:lnTo>
                  <a:pt x="2254646" y="787400"/>
                </a:lnTo>
                <a:lnTo>
                  <a:pt x="2230698" y="749300"/>
                </a:lnTo>
                <a:lnTo>
                  <a:pt x="2205152" y="711200"/>
                </a:lnTo>
                <a:lnTo>
                  <a:pt x="2178058" y="673100"/>
                </a:lnTo>
                <a:lnTo>
                  <a:pt x="2149462" y="647700"/>
                </a:lnTo>
                <a:lnTo>
                  <a:pt x="2119411" y="609600"/>
                </a:lnTo>
                <a:lnTo>
                  <a:pt x="2087953" y="571500"/>
                </a:lnTo>
                <a:lnTo>
                  <a:pt x="2055135" y="546100"/>
                </a:lnTo>
                <a:lnTo>
                  <a:pt x="2021005" y="508000"/>
                </a:lnTo>
                <a:lnTo>
                  <a:pt x="1985610" y="482600"/>
                </a:lnTo>
                <a:lnTo>
                  <a:pt x="1948997" y="457200"/>
                </a:lnTo>
                <a:lnTo>
                  <a:pt x="1911213" y="431800"/>
                </a:lnTo>
                <a:lnTo>
                  <a:pt x="1872306" y="406400"/>
                </a:lnTo>
                <a:lnTo>
                  <a:pt x="1832324" y="381000"/>
                </a:lnTo>
                <a:lnTo>
                  <a:pt x="1791313" y="368300"/>
                </a:lnTo>
                <a:lnTo>
                  <a:pt x="1749321" y="342900"/>
                </a:lnTo>
                <a:lnTo>
                  <a:pt x="1662582" y="317500"/>
                </a:lnTo>
                <a:lnTo>
                  <a:pt x="1526300" y="279400"/>
                </a:lnTo>
                <a:lnTo>
                  <a:pt x="1479415" y="279400"/>
                </a:lnTo>
                <a:lnTo>
                  <a:pt x="1431881" y="266700"/>
                </a:lnTo>
                <a:lnTo>
                  <a:pt x="2144485" y="266700"/>
                </a:lnTo>
                <a:lnTo>
                  <a:pt x="2179494" y="292100"/>
                </a:lnTo>
                <a:lnTo>
                  <a:pt x="2213544" y="330200"/>
                </a:lnTo>
                <a:lnTo>
                  <a:pt x="2246607" y="355600"/>
                </a:lnTo>
                <a:lnTo>
                  <a:pt x="2278656" y="381000"/>
                </a:lnTo>
                <a:lnTo>
                  <a:pt x="2309660" y="419100"/>
                </a:lnTo>
                <a:lnTo>
                  <a:pt x="2339592" y="444500"/>
                </a:lnTo>
                <a:lnTo>
                  <a:pt x="2368423" y="482600"/>
                </a:lnTo>
                <a:lnTo>
                  <a:pt x="2396126" y="520700"/>
                </a:lnTo>
                <a:lnTo>
                  <a:pt x="2422671" y="558800"/>
                </a:lnTo>
                <a:lnTo>
                  <a:pt x="2448029" y="596900"/>
                </a:lnTo>
                <a:lnTo>
                  <a:pt x="2472174" y="635000"/>
                </a:lnTo>
                <a:lnTo>
                  <a:pt x="2495075" y="673100"/>
                </a:lnTo>
                <a:lnTo>
                  <a:pt x="2516705" y="711200"/>
                </a:lnTo>
                <a:lnTo>
                  <a:pt x="2537035" y="749300"/>
                </a:lnTo>
                <a:lnTo>
                  <a:pt x="2556037" y="787400"/>
                </a:lnTo>
                <a:lnTo>
                  <a:pt x="2573683" y="825500"/>
                </a:lnTo>
                <a:lnTo>
                  <a:pt x="2589943" y="876300"/>
                </a:lnTo>
                <a:lnTo>
                  <a:pt x="2604790" y="914400"/>
                </a:lnTo>
                <a:lnTo>
                  <a:pt x="2618194" y="965200"/>
                </a:lnTo>
                <a:lnTo>
                  <a:pt x="2630128" y="1003300"/>
                </a:lnTo>
                <a:lnTo>
                  <a:pt x="2640564" y="1054100"/>
                </a:lnTo>
                <a:lnTo>
                  <a:pt x="2649471" y="1092200"/>
                </a:lnTo>
                <a:lnTo>
                  <a:pt x="2656823" y="1143000"/>
                </a:lnTo>
                <a:lnTo>
                  <a:pt x="2662591" y="1181100"/>
                </a:lnTo>
                <a:lnTo>
                  <a:pt x="2666746" y="1231900"/>
                </a:lnTo>
                <a:lnTo>
                  <a:pt x="2669260" y="1282700"/>
                </a:lnTo>
                <a:lnTo>
                  <a:pt x="2670104" y="1333500"/>
                </a:lnTo>
                <a:lnTo>
                  <a:pt x="2669260" y="1371600"/>
                </a:lnTo>
                <a:lnTo>
                  <a:pt x="2666746" y="1422400"/>
                </a:lnTo>
                <a:lnTo>
                  <a:pt x="2662591" y="1473200"/>
                </a:lnTo>
                <a:lnTo>
                  <a:pt x="2656823" y="1511300"/>
                </a:lnTo>
                <a:lnTo>
                  <a:pt x="2649471" y="1562100"/>
                </a:lnTo>
                <a:lnTo>
                  <a:pt x="2640564" y="1612900"/>
                </a:lnTo>
                <a:lnTo>
                  <a:pt x="2630128" y="1651000"/>
                </a:lnTo>
                <a:lnTo>
                  <a:pt x="2618194" y="1701800"/>
                </a:lnTo>
                <a:lnTo>
                  <a:pt x="2604790" y="1739900"/>
                </a:lnTo>
                <a:lnTo>
                  <a:pt x="2589943" y="1790700"/>
                </a:lnTo>
                <a:lnTo>
                  <a:pt x="2573683" y="1828800"/>
                </a:lnTo>
                <a:lnTo>
                  <a:pt x="2556037" y="1866900"/>
                </a:lnTo>
                <a:lnTo>
                  <a:pt x="2537035" y="1905000"/>
                </a:lnTo>
                <a:lnTo>
                  <a:pt x="2516705" y="1955800"/>
                </a:lnTo>
                <a:lnTo>
                  <a:pt x="2495075" y="1993900"/>
                </a:lnTo>
                <a:lnTo>
                  <a:pt x="2472174" y="2032000"/>
                </a:lnTo>
                <a:lnTo>
                  <a:pt x="2448029" y="2070100"/>
                </a:lnTo>
                <a:lnTo>
                  <a:pt x="2422671" y="2108200"/>
                </a:lnTo>
                <a:lnTo>
                  <a:pt x="2396126" y="2133600"/>
                </a:lnTo>
                <a:lnTo>
                  <a:pt x="2368423" y="2171700"/>
                </a:lnTo>
                <a:lnTo>
                  <a:pt x="2339592" y="2209800"/>
                </a:lnTo>
                <a:lnTo>
                  <a:pt x="2309660" y="2235200"/>
                </a:lnTo>
                <a:lnTo>
                  <a:pt x="2278656" y="2273300"/>
                </a:lnTo>
                <a:lnTo>
                  <a:pt x="2246607" y="2298700"/>
                </a:lnTo>
                <a:lnTo>
                  <a:pt x="2213544" y="2336800"/>
                </a:lnTo>
                <a:lnTo>
                  <a:pt x="2179494" y="2362200"/>
                </a:lnTo>
                <a:lnTo>
                  <a:pt x="2144485" y="2387600"/>
                </a:lnTo>
                <a:close/>
              </a:path>
              <a:path w="2670175" h="2667000">
                <a:moveTo>
                  <a:pt x="1523686" y="2654300"/>
                </a:moveTo>
                <a:lnTo>
                  <a:pt x="1146418" y="2654300"/>
                </a:lnTo>
                <a:lnTo>
                  <a:pt x="1055006" y="2628900"/>
                </a:lnTo>
                <a:lnTo>
                  <a:pt x="1615098" y="2628900"/>
                </a:lnTo>
                <a:lnTo>
                  <a:pt x="1523686" y="2654300"/>
                </a:lnTo>
                <a:close/>
              </a:path>
              <a:path w="2670175" h="2667000">
                <a:moveTo>
                  <a:pt x="1382866" y="2667000"/>
                </a:moveTo>
                <a:lnTo>
                  <a:pt x="1287238" y="2667000"/>
                </a:lnTo>
                <a:lnTo>
                  <a:pt x="1239842" y="2654300"/>
                </a:lnTo>
                <a:lnTo>
                  <a:pt x="1430262" y="2654300"/>
                </a:lnTo>
                <a:lnTo>
                  <a:pt x="1382866" y="26670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96466" y="5671182"/>
            <a:ext cx="238950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55" dirty="0">
                <a:latin typeface="Glacial Indifference" pitchFamily="50" charset="0"/>
                <a:cs typeface="Arial"/>
              </a:rPr>
              <a:t>Fraquezas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4299" y="5671182"/>
            <a:ext cx="15474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25" dirty="0">
                <a:latin typeface="Arial"/>
                <a:cs typeface="Arial"/>
              </a:rPr>
              <a:t>Forç</a:t>
            </a:r>
            <a:r>
              <a:rPr sz="4800" spc="-280" dirty="0">
                <a:latin typeface="Arial"/>
                <a:cs typeface="Arial"/>
              </a:rPr>
              <a:t>a</a:t>
            </a:r>
            <a:r>
              <a:rPr sz="4800" spc="-715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03815" y="5671182"/>
            <a:ext cx="2152650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470" dirty="0">
                <a:latin typeface="Glacial Indifference" pitchFamily="50" charset="0"/>
                <a:cs typeface="Arial"/>
              </a:rPr>
              <a:t>Ameaças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3235" y="5671182"/>
            <a:ext cx="346773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-340" dirty="0">
                <a:latin typeface="Glacial Indifference" pitchFamily="50" charset="0"/>
                <a:cs typeface="Arial"/>
              </a:rPr>
              <a:t>Oportunidades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333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6387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42474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95567" y="6883492"/>
            <a:ext cx="41694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Glacial Indifference" pitchFamily="50" charset="0"/>
                <a:cs typeface="Arial"/>
              </a:rPr>
              <a:t>Curabitur non mi erat. Curabitur sagittis mattis  dui, vitae gravida augue ultricies et. Donec  suscipit ultricies luctus. Fusce at est luctus,  ultricies velit sit amet, suscipit</a:t>
            </a:r>
            <a:r>
              <a:rPr sz="1600" spc="-10" dirty="0">
                <a:latin typeface="Glacial Indifference" pitchFamily="50" charset="0"/>
                <a:cs typeface="Arial"/>
              </a:rPr>
              <a:t> </a:t>
            </a:r>
            <a:r>
              <a:rPr sz="1600" spc="-5" dirty="0">
                <a:latin typeface="Glacial Indifference" pitchFamily="50" charset="0"/>
                <a:cs typeface="Arial"/>
              </a:rPr>
              <a:t>lorem.</a:t>
            </a:r>
            <a:endParaRPr sz="1600" dirty="0">
              <a:latin typeface="Glacial Indifference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9" y="3789251"/>
            <a:ext cx="4314190" cy="6497955"/>
          </a:xfrm>
          <a:custGeom>
            <a:avLst/>
            <a:gdLst/>
            <a:ahLst/>
            <a:cxnLst/>
            <a:rect l="l" t="t" r="r" b="b"/>
            <a:pathLst>
              <a:path w="4314190" h="6497955">
                <a:moveTo>
                  <a:pt x="100157" y="6497748"/>
                </a:moveTo>
                <a:lnTo>
                  <a:pt x="0" y="6497748"/>
                </a:lnTo>
                <a:lnTo>
                  <a:pt x="0" y="643115"/>
                </a:lnTo>
                <a:lnTo>
                  <a:pt x="100157" y="542958"/>
                </a:lnTo>
                <a:lnTo>
                  <a:pt x="100157" y="6497748"/>
                </a:lnTo>
                <a:close/>
              </a:path>
              <a:path w="4314190" h="6497955">
                <a:moveTo>
                  <a:pt x="300471" y="6497748"/>
                </a:moveTo>
                <a:lnTo>
                  <a:pt x="200314" y="6497748"/>
                </a:lnTo>
                <a:lnTo>
                  <a:pt x="200314" y="442800"/>
                </a:lnTo>
                <a:lnTo>
                  <a:pt x="300471" y="342643"/>
                </a:lnTo>
                <a:lnTo>
                  <a:pt x="300471" y="6497748"/>
                </a:lnTo>
                <a:close/>
              </a:path>
              <a:path w="4314190" h="6497955">
                <a:moveTo>
                  <a:pt x="502543" y="6497748"/>
                </a:moveTo>
                <a:lnTo>
                  <a:pt x="402386" y="6497748"/>
                </a:lnTo>
                <a:lnTo>
                  <a:pt x="402386" y="240728"/>
                </a:lnTo>
                <a:lnTo>
                  <a:pt x="502543" y="140571"/>
                </a:lnTo>
                <a:lnTo>
                  <a:pt x="502543" y="6497748"/>
                </a:lnTo>
                <a:close/>
              </a:path>
              <a:path w="4314190" h="6497955">
                <a:moveTo>
                  <a:pt x="702858" y="6497748"/>
                </a:moveTo>
                <a:lnTo>
                  <a:pt x="602701" y="6497748"/>
                </a:lnTo>
                <a:lnTo>
                  <a:pt x="602701" y="40414"/>
                </a:lnTo>
                <a:lnTo>
                  <a:pt x="643115" y="0"/>
                </a:lnTo>
                <a:lnTo>
                  <a:pt x="702858" y="59742"/>
                </a:lnTo>
                <a:lnTo>
                  <a:pt x="702858" y="6497748"/>
                </a:lnTo>
                <a:close/>
              </a:path>
              <a:path w="4314190" h="6497955">
                <a:moveTo>
                  <a:pt x="903173" y="6497748"/>
                </a:moveTo>
                <a:lnTo>
                  <a:pt x="803015" y="6497748"/>
                </a:lnTo>
                <a:lnTo>
                  <a:pt x="803016" y="159900"/>
                </a:lnTo>
                <a:lnTo>
                  <a:pt x="903173" y="260057"/>
                </a:lnTo>
                <a:lnTo>
                  <a:pt x="903173" y="6497748"/>
                </a:lnTo>
                <a:close/>
              </a:path>
              <a:path w="4314190" h="6497955">
                <a:moveTo>
                  <a:pt x="1103487" y="6497748"/>
                </a:moveTo>
                <a:lnTo>
                  <a:pt x="1003330" y="6497748"/>
                </a:lnTo>
                <a:lnTo>
                  <a:pt x="1003331" y="360214"/>
                </a:lnTo>
                <a:lnTo>
                  <a:pt x="1103488" y="460372"/>
                </a:lnTo>
                <a:lnTo>
                  <a:pt x="1103487" y="6497748"/>
                </a:lnTo>
                <a:close/>
              </a:path>
              <a:path w="4314190" h="6497955">
                <a:moveTo>
                  <a:pt x="1303803" y="6497748"/>
                </a:moveTo>
                <a:lnTo>
                  <a:pt x="1203645" y="6497748"/>
                </a:lnTo>
                <a:lnTo>
                  <a:pt x="1203645" y="560529"/>
                </a:lnTo>
                <a:lnTo>
                  <a:pt x="1303803" y="660687"/>
                </a:lnTo>
                <a:lnTo>
                  <a:pt x="1303803" y="6497748"/>
                </a:lnTo>
                <a:close/>
              </a:path>
              <a:path w="4314190" h="6497955">
                <a:moveTo>
                  <a:pt x="1504117" y="6480356"/>
                </a:moveTo>
                <a:lnTo>
                  <a:pt x="1486725" y="6497748"/>
                </a:lnTo>
                <a:lnTo>
                  <a:pt x="1403960" y="6497748"/>
                </a:lnTo>
                <a:lnTo>
                  <a:pt x="1403960" y="760844"/>
                </a:lnTo>
                <a:lnTo>
                  <a:pt x="1504117" y="861001"/>
                </a:lnTo>
                <a:lnTo>
                  <a:pt x="1504117" y="6480356"/>
                </a:lnTo>
                <a:close/>
              </a:path>
              <a:path w="4314190" h="6497955">
                <a:moveTo>
                  <a:pt x="1704432" y="6280041"/>
                </a:moveTo>
                <a:lnTo>
                  <a:pt x="1604274" y="6380199"/>
                </a:lnTo>
                <a:lnTo>
                  <a:pt x="1604275" y="961159"/>
                </a:lnTo>
                <a:lnTo>
                  <a:pt x="1704432" y="1061316"/>
                </a:lnTo>
                <a:lnTo>
                  <a:pt x="1704432" y="6280041"/>
                </a:lnTo>
                <a:close/>
              </a:path>
              <a:path w="4314190" h="6497955">
                <a:moveTo>
                  <a:pt x="1906503" y="6077970"/>
                </a:moveTo>
                <a:lnTo>
                  <a:pt x="1806346" y="6178127"/>
                </a:lnTo>
                <a:lnTo>
                  <a:pt x="1806347" y="1163230"/>
                </a:lnTo>
                <a:lnTo>
                  <a:pt x="1906504" y="1263388"/>
                </a:lnTo>
                <a:lnTo>
                  <a:pt x="1906503" y="6077970"/>
                </a:lnTo>
                <a:close/>
              </a:path>
              <a:path w="4314190" h="6497955">
                <a:moveTo>
                  <a:pt x="2106818" y="5877655"/>
                </a:moveTo>
                <a:lnTo>
                  <a:pt x="2006661" y="5977812"/>
                </a:lnTo>
                <a:lnTo>
                  <a:pt x="2006661" y="1363545"/>
                </a:lnTo>
                <a:lnTo>
                  <a:pt x="2106819" y="1463703"/>
                </a:lnTo>
                <a:lnTo>
                  <a:pt x="2106818" y="5877655"/>
                </a:lnTo>
                <a:close/>
              </a:path>
              <a:path w="4314190" h="6497955">
                <a:moveTo>
                  <a:pt x="2307133" y="5677340"/>
                </a:moveTo>
                <a:lnTo>
                  <a:pt x="2206976" y="5777497"/>
                </a:lnTo>
                <a:lnTo>
                  <a:pt x="2206976" y="1563860"/>
                </a:lnTo>
                <a:lnTo>
                  <a:pt x="2307133" y="1664017"/>
                </a:lnTo>
                <a:lnTo>
                  <a:pt x="2307133" y="5677340"/>
                </a:lnTo>
                <a:close/>
              </a:path>
              <a:path w="4314190" h="6497955">
                <a:moveTo>
                  <a:pt x="2507448" y="5477025"/>
                </a:moveTo>
                <a:lnTo>
                  <a:pt x="2407290" y="5577183"/>
                </a:lnTo>
                <a:lnTo>
                  <a:pt x="2407291" y="1764175"/>
                </a:lnTo>
                <a:lnTo>
                  <a:pt x="2507447" y="1864333"/>
                </a:lnTo>
                <a:lnTo>
                  <a:pt x="2507448" y="5477025"/>
                </a:lnTo>
                <a:close/>
              </a:path>
              <a:path w="4314190" h="6497955">
                <a:moveTo>
                  <a:pt x="2507448" y="1864332"/>
                </a:moveTo>
                <a:close/>
              </a:path>
              <a:path w="4314190" h="6497955">
                <a:moveTo>
                  <a:pt x="2707763" y="5276711"/>
                </a:moveTo>
                <a:lnTo>
                  <a:pt x="2607606" y="5376868"/>
                </a:lnTo>
                <a:lnTo>
                  <a:pt x="2607606" y="1964489"/>
                </a:lnTo>
                <a:lnTo>
                  <a:pt x="2707763" y="2064647"/>
                </a:lnTo>
                <a:lnTo>
                  <a:pt x="2707763" y="5276711"/>
                </a:lnTo>
                <a:close/>
              </a:path>
              <a:path w="4314190" h="6497955">
                <a:moveTo>
                  <a:pt x="2909834" y="5078153"/>
                </a:moveTo>
                <a:lnTo>
                  <a:pt x="2809677" y="5178311"/>
                </a:lnTo>
                <a:lnTo>
                  <a:pt x="2809677" y="2166561"/>
                </a:lnTo>
                <a:lnTo>
                  <a:pt x="2909834" y="2266718"/>
                </a:lnTo>
                <a:lnTo>
                  <a:pt x="2909834" y="5078153"/>
                </a:lnTo>
                <a:close/>
              </a:path>
              <a:path w="4314190" h="6497955">
                <a:moveTo>
                  <a:pt x="3110149" y="4874324"/>
                </a:moveTo>
                <a:lnTo>
                  <a:pt x="3009992" y="4974481"/>
                </a:lnTo>
                <a:lnTo>
                  <a:pt x="3009992" y="2366876"/>
                </a:lnTo>
                <a:lnTo>
                  <a:pt x="3110149" y="2467033"/>
                </a:lnTo>
                <a:lnTo>
                  <a:pt x="3110149" y="4874324"/>
                </a:lnTo>
                <a:close/>
              </a:path>
              <a:path w="4314190" h="6497955">
                <a:moveTo>
                  <a:pt x="3310464" y="4674009"/>
                </a:moveTo>
                <a:lnTo>
                  <a:pt x="3210306" y="4774167"/>
                </a:lnTo>
                <a:lnTo>
                  <a:pt x="3210307" y="2567190"/>
                </a:lnTo>
                <a:lnTo>
                  <a:pt x="3310463" y="2667348"/>
                </a:lnTo>
                <a:lnTo>
                  <a:pt x="3310464" y="4674009"/>
                </a:lnTo>
                <a:close/>
              </a:path>
              <a:path w="4314190" h="6497955">
                <a:moveTo>
                  <a:pt x="3510778" y="4473695"/>
                </a:moveTo>
                <a:lnTo>
                  <a:pt x="3410621" y="4573852"/>
                </a:lnTo>
                <a:lnTo>
                  <a:pt x="3410621" y="2767505"/>
                </a:lnTo>
                <a:lnTo>
                  <a:pt x="3510778" y="2867662"/>
                </a:lnTo>
                <a:lnTo>
                  <a:pt x="3510778" y="4473695"/>
                </a:lnTo>
                <a:close/>
              </a:path>
              <a:path w="4314190" h="6497955">
                <a:moveTo>
                  <a:pt x="3711093" y="4273380"/>
                </a:moveTo>
                <a:lnTo>
                  <a:pt x="3610936" y="4373537"/>
                </a:lnTo>
                <a:lnTo>
                  <a:pt x="3610936" y="2967820"/>
                </a:lnTo>
                <a:lnTo>
                  <a:pt x="3711093" y="3067977"/>
                </a:lnTo>
                <a:lnTo>
                  <a:pt x="3711093" y="4273380"/>
                </a:lnTo>
                <a:close/>
              </a:path>
              <a:path w="4314190" h="6497955">
                <a:moveTo>
                  <a:pt x="3913166" y="4071308"/>
                </a:moveTo>
                <a:lnTo>
                  <a:pt x="3813008" y="4171466"/>
                </a:lnTo>
                <a:lnTo>
                  <a:pt x="3813008" y="3169892"/>
                </a:lnTo>
                <a:lnTo>
                  <a:pt x="3913166" y="3270049"/>
                </a:lnTo>
                <a:lnTo>
                  <a:pt x="3913166" y="4071308"/>
                </a:lnTo>
                <a:close/>
              </a:path>
              <a:path w="4314190" h="6497955">
                <a:moveTo>
                  <a:pt x="4113480" y="3870994"/>
                </a:moveTo>
                <a:lnTo>
                  <a:pt x="4013323" y="3971151"/>
                </a:lnTo>
                <a:lnTo>
                  <a:pt x="4013323" y="3370206"/>
                </a:lnTo>
                <a:lnTo>
                  <a:pt x="4113480" y="3470364"/>
                </a:lnTo>
                <a:lnTo>
                  <a:pt x="4113480" y="3870994"/>
                </a:lnTo>
                <a:close/>
              </a:path>
              <a:path w="4314190" h="6497955">
                <a:moveTo>
                  <a:pt x="4313795" y="3670678"/>
                </a:moveTo>
                <a:lnTo>
                  <a:pt x="4213637" y="3770836"/>
                </a:lnTo>
                <a:lnTo>
                  <a:pt x="4213637" y="3570521"/>
                </a:lnTo>
                <a:lnTo>
                  <a:pt x="4313795" y="3670678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93475" y="2"/>
            <a:ext cx="3385820" cy="3385185"/>
          </a:xfrm>
          <a:custGeom>
            <a:avLst/>
            <a:gdLst/>
            <a:ahLst/>
            <a:cxnLst/>
            <a:rect l="l" t="t" r="r" b="b"/>
            <a:pathLst>
              <a:path w="3385819" h="3385185">
                <a:moveTo>
                  <a:pt x="63769" y="1122678"/>
                </a:moveTo>
                <a:lnTo>
                  <a:pt x="0" y="1058908"/>
                </a:lnTo>
                <a:lnTo>
                  <a:pt x="0" y="1036533"/>
                </a:lnTo>
                <a:lnTo>
                  <a:pt x="63769" y="972763"/>
                </a:lnTo>
                <a:lnTo>
                  <a:pt x="63769" y="1122678"/>
                </a:lnTo>
                <a:close/>
              </a:path>
              <a:path w="3385819" h="3385185">
                <a:moveTo>
                  <a:pt x="191309" y="1250218"/>
                </a:moveTo>
                <a:lnTo>
                  <a:pt x="127539" y="1186448"/>
                </a:lnTo>
                <a:lnTo>
                  <a:pt x="128658" y="907874"/>
                </a:lnTo>
                <a:lnTo>
                  <a:pt x="192428" y="844104"/>
                </a:lnTo>
                <a:lnTo>
                  <a:pt x="191309" y="1250218"/>
                </a:lnTo>
                <a:close/>
              </a:path>
              <a:path w="3385819" h="3385185">
                <a:moveTo>
                  <a:pt x="319968" y="1378876"/>
                </a:moveTo>
                <a:lnTo>
                  <a:pt x="256198" y="1315106"/>
                </a:lnTo>
                <a:lnTo>
                  <a:pt x="256198" y="780334"/>
                </a:lnTo>
                <a:lnTo>
                  <a:pt x="319968" y="716564"/>
                </a:lnTo>
                <a:lnTo>
                  <a:pt x="319968" y="1378876"/>
                </a:lnTo>
                <a:close/>
              </a:path>
              <a:path w="3385819" h="3385185">
                <a:moveTo>
                  <a:pt x="447508" y="1506416"/>
                </a:moveTo>
                <a:lnTo>
                  <a:pt x="383738" y="1442646"/>
                </a:lnTo>
                <a:lnTo>
                  <a:pt x="383738" y="652794"/>
                </a:lnTo>
                <a:lnTo>
                  <a:pt x="447508" y="589024"/>
                </a:lnTo>
                <a:lnTo>
                  <a:pt x="447508" y="1506416"/>
                </a:lnTo>
                <a:close/>
              </a:path>
              <a:path w="3385819" h="3385185">
                <a:moveTo>
                  <a:pt x="575048" y="1633956"/>
                </a:moveTo>
                <a:lnTo>
                  <a:pt x="511278" y="1570186"/>
                </a:lnTo>
                <a:lnTo>
                  <a:pt x="511278" y="525254"/>
                </a:lnTo>
                <a:lnTo>
                  <a:pt x="575048" y="461484"/>
                </a:lnTo>
                <a:lnTo>
                  <a:pt x="575048" y="1633956"/>
                </a:lnTo>
                <a:close/>
              </a:path>
              <a:path w="3385819" h="3385185">
                <a:moveTo>
                  <a:pt x="702587" y="1761496"/>
                </a:moveTo>
                <a:lnTo>
                  <a:pt x="638817" y="1697726"/>
                </a:lnTo>
                <a:lnTo>
                  <a:pt x="638817" y="397715"/>
                </a:lnTo>
                <a:lnTo>
                  <a:pt x="702587" y="333945"/>
                </a:lnTo>
                <a:lnTo>
                  <a:pt x="702587" y="1761496"/>
                </a:lnTo>
                <a:close/>
              </a:path>
              <a:path w="3385819" h="3385185">
                <a:moveTo>
                  <a:pt x="831246" y="1890154"/>
                </a:moveTo>
                <a:lnTo>
                  <a:pt x="766357" y="1825266"/>
                </a:lnTo>
                <a:lnTo>
                  <a:pt x="767476" y="269056"/>
                </a:lnTo>
                <a:lnTo>
                  <a:pt x="831246" y="205286"/>
                </a:lnTo>
                <a:lnTo>
                  <a:pt x="831246" y="1890154"/>
                </a:lnTo>
                <a:close/>
              </a:path>
              <a:path w="3385819" h="3385185">
                <a:moveTo>
                  <a:pt x="958786" y="2017694"/>
                </a:moveTo>
                <a:lnTo>
                  <a:pt x="895016" y="1953924"/>
                </a:lnTo>
                <a:lnTo>
                  <a:pt x="895016" y="141516"/>
                </a:lnTo>
                <a:lnTo>
                  <a:pt x="958786" y="77746"/>
                </a:lnTo>
                <a:lnTo>
                  <a:pt x="958786" y="2017694"/>
                </a:lnTo>
                <a:close/>
              </a:path>
              <a:path w="3385819" h="3385185">
                <a:moveTo>
                  <a:pt x="1086326" y="2145234"/>
                </a:moveTo>
                <a:lnTo>
                  <a:pt x="1022556" y="2081464"/>
                </a:lnTo>
                <a:lnTo>
                  <a:pt x="1022556" y="13976"/>
                </a:lnTo>
                <a:lnTo>
                  <a:pt x="1036533" y="0"/>
                </a:lnTo>
                <a:lnTo>
                  <a:pt x="1086326" y="0"/>
                </a:lnTo>
                <a:lnTo>
                  <a:pt x="1086326" y="2145234"/>
                </a:lnTo>
                <a:close/>
              </a:path>
              <a:path w="3385819" h="3385185">
                <a:moveTo>
                  <a:pt x="1213865" y="2272774"/>
                </a:moveTo>
                <a:lnTo>
                  <a:pt x="1150096" y="2209004"/>
                </a:lnTo>
                <a:lnTo>
                  <a:pt x="1150096" y="0"/>
                </a:lnTo>
                <a:lnTo>
                  <a:pt x="1213865" y="0"/>
                </a:lnTo>
                <a:lnTo>
                  <a:pt x="1213865" y="2272774"/>
                </a:lnTo>
                <a:close/>
              </a:path>
              <a:path w="3385819" h="3385185">
                <a:moveTo>
                  <a:pt x="1341405" y="2400314"/>
                </a:moveTo>
                <a:lnTo>
                  <a:pt x="1277635" y="2336544"/>
                </a:lnTo>
                <a:lnTo>
                  <a:pt x="1277635" y="0"/>
                </a:lnTo>
                <a:lnTo>
                  <a:pt x="1341405" y="0"/>
                </a:lnTo>
                <a:lnTo>
                  <a:pt x="1341405" y="2400314"/>
                </a:lnTo>
                <a:close/>
              </a:path>
              <a:path w="3385819" h="3385185">
                <a:moveTo>
                  <a:pt x="1468945" y="2527854"/>
                </a:moveTo>
                <a:lnTo>
                  <a:pt x="1405175" y="2464084"/>
                </a:lnTo>
                <a:lnTo>
                  <a:pt x="1406148" y="0"/>
                </a:lnTo>
                <a:lnTo>
                  <a:pt x="1469900" y="0"/>
                </a:lnTo>
                <a:lnTo>
                  <a:pt x="1468945" y="2527854"/>
                </a:lnTo>
                <a:close/>
              </a:path>
              <a:path w="3385819" h="3385185">
                <a:moveTo>
                  <a:pt x="1597604" y="2656512"/>
                </a:moveTo>
                <a:lnTo>
                  <a:pt x="1533834" y="2592742"/>
                </a:lnTo>
                <a:lnTo>
                  <a:pt x="1533834" y="0"/>
                </a:lnTo>
                <a:lnTo>
                  <a:pt x="1597604" y="0"/>
                </a:lnTo>
                <a:lnTo>
                  <a:pt x="1597604" y="2656512"/>
                </a:lnTo>
                <a:close/>
              </a:path>
              <a:path w="3385819" h="3385185">
                <a:moveTo>
                  <a:pt x="1725144" y="2784052"/>
                </a:moveTo>
                <a:lnTo>
                  <a:pt x="1661374" y="2720282"/>
                </a:lnTo>
                <a:lnTo>
                  <a:pt x="1661374" y="0"/>
                </a:lnTo>
                <a:lnTo>
                  <a:pt x="1725144" y="0"/>
                </a:lnTo>
                <a:lnTo>
                  <a:pt x="1725144" y="2784052"/>
                </a:lnTo>
                <a:close/>
              </a:path>
              <a:path w="3385819" h="3385185">
                <a:moveTo>
                  <a:pt x="1852683" y="2911592"/>
                </a:moveTo>
                <a:lnTo>
                  <a:pt x="1788913" y="2847822"/>
                </a:lnTo>
                <a:lnTo>
                  <a:pt x="1788913" y="0"/>
                </a:lnTo>
                <a:lnTo>
                  <a:pt x="1852683" y="0"/>
                </a:lnTo>
                <a:lnTo>
                  <a:pt x="1852683" y="2911592"/>
                </a:lnTo>
                <a:close/>
              </a:path>
              <a:path w="3385819" h="3385185">
                <a:moveTo>
                  <a:pt x="1980223" y="3039132"/>
                </a:moveTo>
                <a:lnTo>
                  <a:pt x="1916453" y="2975362"/>
                </a:lnTo>
                <a:lnTo>
                  <a:pt x="1916453" y="0"/>
                </a:lnTo>
                <a:lnTo>
                  <a:pt x="1980223" y="0"/>
                </a:lnTo>
                <a:lnTo>
                  <a:pt x="1980223" y="3039132"/>
                </a:lnTo>
                <a:close/>
              </a:path>
              <a:path w="3385819" h="3385185">
                <a:moveTo>
                  <a:pt x="2107763" y="3166671"/>
                </a:moveTo>
                <a:lnTo>
                  <a:pt x="2043993" y="3102902"/>
                </a:lnTo>
                <a:lnTo>
                  <a:pt x="2043993" y="0"/>
                </a:lnTo>
                <a:lnTo>
                  <a:pt x="2107763" y="0"/>
                </a:lnTo>
                <a:lnTo>
                  <a:pt x="2107763" y="3166671"/>
                </a:lnTo>
                <a:close/>
              </a:path>
              <a:path w="3385819" h="3385185">
                <a:moveTo>
                  <a:pt x="2236422" y="3295330"/>
                </a:moveTo>
                <a:lnTo>
                  <a:pt x="2172652" y="3231560"/>
                </a:lnTo>
                <a:lnTo>
                  <a:pt x="2172652" y="0"/>
                </a:lnTo>
                <a:lnTo>
                  <a:pt x="2236422" y="0"/>
                </a:lnTo>
                <a:lnTo>
                  <a:pt x="2236422" y="3295330"/>
                </a:lnTo>
                <a:close/>
              </a:path>
              <a:path w="3385819" h="3385185">
                <a:moveTo>
                  <a:pt x="2363962" y="3346794"/>
                </a:moveTo>
                <a:lnTo>
                  <a:pt x="2325923" y="3384832"/>
                </a:lnTo>
                <a:lnTo>
                  <a:pt x="2300192" y="3359100"/>
                </a:lnTo>
                <a:lnTo>
                  <a:pt x="2300192" y="0"/>
                </a:lnTo>
                <a:lnTo>
                  <a:pt x="2363961" y="0"/>
                </a:lnTo>
                <a:lnTo>
                  <a:pt x="2363962" y="3346794"/>
                </a:lnTo>
                <a:close/>
              </a:path>
              <a:path w="3385819" h="3385185">
                <a:moveTo>
                  <a:pt x="2491501" y="3219254"/>
                </a:moveTo>
                <a:lnTo>
                  <a:pt x="2427731" y="3283024"/>
                </a:lnTo>
                <a:lnTo>
                  <a:pt x="2427731" y="0"/>
                </a:lnTo>
                <a:lnTo>
                  <a:pt x="2491501" y="0"/>
                </a:lnTo>
                <a:lnTo>
                  <a:pt x="2491501" y="3219254"/>
                </a:lnTo>
                <a:close/>
              </a:path>
              <a:path w="3385819" h="3385185">
                <a:moveTo>
                  <a:pt x="2619041" y="3091714"/>
                </a:moveTo>
                <a:lnTo>
                  <a:pt x="2555271" y="3155484"/>
                </a:lnTo>
                <a:lnTo>
                  <a:pt x="2555271" y="0"/>
                </a:lnTo>
                <a:lnTo>
                  <a:pt x="2619041" y="0"/>
                </a:lnTo>
                <a:lnTo>
                  <a:pt x="2619041" y="3091714"/>
                </a:lnTo>
                <a:close/>
              </a:path>
              <a:path w="3385819" h="3385185">
                <a:moveTo>
                  <a:pt x="2746581" y="2964174"/>
                </a:moveTo>
                <a:lnTo>
                  <a:pt x="2682811" y="3027944"/>
                </a:lnTo>
                <a:lnTo>
                  <a:pt x="2682811" y="0"/>
                </a:lnTo>
                <a:lnTo>
                  <a:pt x="2746581" y="0"/>
                </a:lnTo>
                <a:lnTo>
                  <a:pt x="2746581" y="2964174"/>
                </a:lnTo>
                <a:close/>
              </a:path>
              <a:path w="3385819" h="3385185">
                <a:moveTo>
                  <a:pt x="2874121" y="2836634"/>
                </a:moveTo>
                <a:lnTo>
                  <a:pt x="2810351" y="2900404"/>
                </a:lnTo>
                <a:lnTo>
                  <a:pt x="2810351" y="0"/>
                </a:lnTo>
                <a:lnTo>
                  <a:pt x="2874121" y="0"/>
                </a:lnTo>
                <a:lnTo>
                  <a:pt x="2874121" y="2836634"/>
                </a:lnTo>
                <a:close/>
              </a:path>
              <a:path w="3385819" h="3385185">
                <a:moveTo>
                  <a:pt x="3001661" y="2709094"/>
                </a:moveTo>
                <a:lnTo>
                  <a:pt x="2937891" y="2772864"/>
                </a:lnTo>
                <a:lnTo>
                  <a:pt x="2937891" y="0"/>
                </a:lnTo>
                <a:lnTo>
                  <a:pt x="3001661" y="0"/>
                </a:lnTo>
                <a:lnTo>
                  <a:pt x="3001661" y="2709094"/>
                </a:lnTo>
                <a:close/>
              </a:path>
              <a:path w="3385819" h="3385185">
                <a:moveTo>
                  <a:pt x="3130319" y="2580436"/>
                </a:moveTo>
                <a:lnTo>
                  <a:pt x="3066549" y="2644206"/>
                </a:lnTo>
                <a:lnTo>
                  <a:pt x="3066550" y="0"/>
                </a:lnTo>
                <a:lnTo>
                  <a:pt x="3130319" y="0"/>
                </a:lnTo>
                <a:lnTo>
                  <a:pt x="3130319" y="2580436"/>
                </a:lnTo>
                <a:close/>
              </a:path>
              <a:path w="3385819" h="3385185">
                <a:moveTo>
                  <a:pt x="3257859" y="2452896"/>
                </a:moveTo>
                <a:lnTo>
                  <a:pt x="3194089" y="2516666"/>
                </a:lnTo>
                <a:lnTo>
                  <a:pt x="3194089" y="0"/>
                </a:lnTo>
                <a:lnTo>
                  <a:pt x="3257859" y="0"/>
                </a:lnTo>
                <a:lnTo>
                  <a:pt x="3257859" y="2452896"/>
                </a:lnTo>
                <a:close/>
              </a:path>
              <a:path w="3385819" h="3385185">
                <a:moveTo>
                  <a:pt x="3385399" y="2325356"/>
                </a:moveTo>
                <a:lnTo>
                  <a:pt x="3321629" y="2389126"/>
                </a:lnTo>
                <a:lnTo>
                  <a:pt x="3321629" y="0"/>
                </a:lnTo>
                <a:lnTo>
                  <a:pt x="3385399" y="0"/>
                </a:lnTo>
                <a:lnTo>
                  <a:pt x="3385399" y="232535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2696" y="2"/>
            <a:ext cx="2795905" cy="3385185"/>
          </a:xfrm>
          <a:custGeom>
            <a:avLst/>
            <a:gdLst/>
            <a:ahLst/>
            <a:cxnLst/>
            <a:rect l="l" t="t" r="r" b="b"/>
            <a:pathLst>
              <a:path w="2795905" h="3385185">
                <a:moveTo>
                  <a:pt x="2795302" y="2926641"/>
                </a:moveTo>
                <a:lnTo>
                  <a:pt x="2337111" y="3384832"/>
                </a:lnTo>
                <a:lnTo>
                  <a:pt x="0" y="1047720"/>
                </a:lnTo>
                <a:lnTo>
                  <a:pt x="1047720" y="0"/>
                </a:lnTo>
                <a:lnTo>
                  <a:pt x="1193499" y="0"/>
                </a:lnTo>
                <a:lnTo>
                  <a:pt x="145778" y="1047720"/>
                </a:lnTo>
                <a:lnTo>
                  <a:pt x="2335560" y="3237502"/>
                </a:lnTo>
                <a:lnTo>
                  <a:pt x="2795302" y="2777760"/>
                </a:lnTo>
                <a:lnTo>
                  <a:pt x="2795302" y="2926641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4788" y="3367087"/>
            <a:ext cx="11886565" cy="4008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ts val="10440"/>
              </a:lnSpc>
              <a:spcBef>
                <a:spcPts val="60"/>
              </a:spcBef>
              <a:tabLst>
                <a:tab pos="1145540" algn="l"/>
              </a:tabLst>
            </a:pPr>
            <a:r>
              <a:rPr sz="8300" b="1" spc="310" dirty="0">
                <a:latin typeface="Glacial Indifference" pitchFamily="50" charset="0"/>
                <a:cs typeface="Lucida Sans Unicode"/>
              </a:rPr>
              <a:t>ESTÁGIO </a:t>
            </a:r>
            <a:r>
              <a:rPr sz="8300" b="1" spc="-155" dirty="0">
                <a:latin typeface="Glacial Indifference" pitchFamily="50" charset="0"/>
                <a:cs typeface="Lucida Sans Unicode"/>
              </a:rPr>
              <a:t>DO</a:t>
            </a:r>
            <a:r>
              <a:rPr sz="8300" b="1" spc="-1220" dirty="0">
                <a:latin typeface="Glacial Indifference" pitchFamily="50" charset="0"/>
                <a:cs typeface="Lucida Sans Unicode"/>
              </a:rPr>
              <a:t> </a:t>
            </a:r>
            <a:r>
              <a:rPr sz="8300" b="1" spc="275" dirty="0">
                <a:latin typeface="Glacial Indifference" pitchFamily="50" charset="0"/>
                <a:cs typeface="Lucida Sans Unicode"/>
              </a:rPr>
              <a:t>NEGÓCIO  </a:t>
            </a:r>
            <a:r>
              <a:rPr sz="8300" b="1" spc="20" dirty="0">
                <a:latin typeface="Glacial Indifference" pitchFamily="50" charset="0"/>
                <a:cs typeface="Lucida Sans Unicode"/>
              </a:rPr>
              <a:t>E	</a:t>
            </a:r>
            <a:r>
              <a:rPr sz="8300" b="1" spc="465" dirty="0">
                <a:latin typeface="Glacial Indifference" pitchFamily="50" charset="0"/>
                <a:cs typeface="Lucida Sans Unicode"/>
              </a:rPr>
              <a:t>VISÃO </a:t>
            </a:r>
            <a:r>
              <a:rPr sz="8300" b="1" spc="100" dirty="0">
                <a:latin typeface="Glacial Indifference" pitchFamily="50" charset="0"/>
                <a:cs typeface="Lucida Sans Unicode"/>
              </a:rPr>
              <a:t>PARA </a:t>
            </a:r>
            <a:r>
              <a:rPr sz="8300" b="1" spc="325" dirty="0">
                <a:latin typeface="Glacial Indifference" pitchFamily="50" charset="0"/>
                <a:cs typeface="Lucida Sans Unicode"/>
              </a:rPr>
              <a:t>O  </a:t>
            </a:r>
            <a:r>
              <a:rPr sz="8300" b="1" spc="-95" dirty="0">
                <a:latin typeface="Glacial Indifference" pitchFamily="50" charset="0"/>
                <a:cs typeface="Lucida Sans Unicode"/>
              </a:rPr>
              <a:t>FUTURO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C2983E4-06E6-4E30-AD24-68CC44ECDA85}"/>
              </a:ext>
            </a:extLst>
          </p:cNvPr>
          <p:cNvSpPr/>
          <p:nvPr/>
        </p:nvSpPr>
        <p:spPr>
          <a:xfrm rot="16352150">
            <a:off x="-1288842" y="4902441"/>
            <a:ext cx="6901811" cy="5791202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4632" y="2273784"/>
            <a:ext cx="5314950" cy="3438525"/>
          </a:xfrm>
          <a:custGeom>
            <a:avLst/>
            <a:gdLst/>
            <a:ahLst/>
            <a:cxnLst/>
            <a:rect l="l" t="t" r="r" b="b"/>
            <a:pathLst>
              <a:path w="5314950" h="3438525">
                <a:moveTo>
                  <a:pt x="0" y="0"/>
                </a:moveTo>
                <a:lnTo>
                  <a:pt x="5314949" y="0"/>
                </a:lnTo>
                <a:lnTo>
                  <a:pt x="5314949" y="3438524"/>
                </a:lnTo>
                <a:lnTo>
                  <a:pt x="0" y="3438524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4632" y="2487798"/>
            <a:ext cx="531495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550" b="1" spc="-370" dirty="0">
                <a:latin typeface="Glacial Indifference" pitchFamily="50" charset="0"/>
                <a:cs typeface="Arial" panose="020B0604020202020204" pitchFamily="34" charset="0"/>
              </a:rPr>
              <a:t>ATUALMENTE</a:t>
            </a:r>
            <a:endParaRPr sz="3550" b="1" dirty="0"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7280" y="3466281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1295402"/>
                </a:moveTo>
                <a:lnTo>
                  <a:pt x="599360" y="1293626"/>
                </a:lnTo>
                <a:lnTo>
                  <a:pt x="551985" y="1288380"/>
                </a:lnTo>
                <a:lnTo>
                  <a:pt x="505700" y="1279791"/>
                </a:lnTo>
                <a:lnTo>
                  <a:pt x="460631" y="1267983"/>
                </a:lnTo>
                <a:lnTo>
                  <a:pt x="416903" y="1253081"/>
                </a:lnTo>
                <a:lnTo>
                  <a:pt x="374641" y="1235210"/>
                </a:lnTo>
                <a:lnTo>
                  <a:pt x="333970" y="1214497"/>
                </a:lnTo>
                <a:lnTo>
                  <a:pt x="295015" y="1191065"/>
                </a:lnTo>
                <a:lnTo>
                  <a:pt x="257902" y="1165040"/>
                </a:lnTo>
                <a:lnTo>
                  <a:pt x="222756" y="1136547"/>
                </a:lnTo>
                <a:lnTo>
                  <a:pt x="189702" y="1105712"/>
                </a:lnTo>
                <a:lnTo>
                  <a:pt x="158866" y="1072659"/>
                </a:lnTo>
                <a:lnTo>
                  <a:pt x="130372" y="1037514"/>
                </a:lnTo>
                <a:lnTo>
                  <a:pt x="104345" y="1000401"/>
                </a:lnTo>
                <a:lnTo>
                  <a:pt x="80912" y="961447"/>
                </a:lnTo>
                <a:lnTo>
                  <a:pt x="60197" y="920775"/>
                </a:lnTo>
                <a:lnTo>
                  <a:pt x="42325" y="878512"/>
                </a:lnTo>
                <a:lnTo>
                  <a:pt x="27422" y="834783"/>
                </a:lnTo>
                <a:lnTo>
                  <a:pt x="15612" y="789712"/>
                </a:lnTo>
                <a:lnTo>
                  <a:pt x="7022" y="743424"/>
                </a:lnTo>
                <a:lnTo>
                  <a:pt x="1776" y="696046"/>
                </a:lnTo>
                <a:lnTo>
                  <a:pt x="0" y="647702"/>
                </a:lnTo>
                <a:lnTo>
                  <a:pt x="1776" y="599366"/>
                </a:lnTo>
                <a:lnTo>
                  <a:pt x="7022" y="551995"/>
                </a:lnTo>
                <a:lnTo>
                  <a:pt x="15612" y="505713"/>
                </a:lnTo>
                <a:lnTo>
                  <a:pt x="27422" y="460646"/>
                </a:lnTo>
                <a:lnTo>
                  <a:pt x="42325" y="416919"/>
                </a:lnTo>
                <a:lnTo>
                  <a:pt x="60197" y="374658"/>
                </a:lnTo>
                <a:lnTo>
                  <a:pt x="80912" y="333987"/>
                </a:lnTo>
                <a:lnTo>
                  <a:pt x="104345" y="295032"/>
                </a:lnTo>
                <a:lnTo>
                  <a:pt x="130372" y="257919"/>
                </a:lnTo>
                <a:lnTo>
                  <a:pt x="158866" y="222772"/>
                </a:lnTo>
                <a:lnTo>
                  <a:pt x="189702" y="189716"/>
                </a:lnTo>
                <a:lnTo>
                  <a:pt x="222756" y="158878"/>
                </a:lnTo>
                <a:lnTo>
                  <a:pt x="257902" y="130383"/>
                </a:lnTo>
                <a:lnTo>
                  <a:pt x="295015" y="104355"/>
                </a:lnTo>
                <a:lnTo>
                  <a:pt x="333970" y="80919"/>
                </a:lnTo>
                <a:lnTo>
                  <a:pt x="374641" y="60203"/>
                </a:lnTo>
                <a:lnTo>
                  <a:pt x="416903" y="42329"/>
                </a:lnTo>
                <a:lnTo>
                  <a:pt x="460631" y="27425"/>
                </a:lnTo>
                <a:lnTo>
                  <a:pt x="505700" y="15614"/>
                </a:lnTo>
                <a:lnTo>
                  <a:pt x="551985" y="7023"/>
                </a:lnTo>
                <a:lnTo>
                  <a:pt x="599360" y="1776"/>
                </a:lnTo>
                <a:lnTo>
                  <a:pt x="647700" y="0"/>
                </a:lnTo>
                <a:lnTo>
                  <a:pt x="696037" y="1776"/>
                </a:lnTo>
                <a:lnTo>
                  <a:pt x="743408" y="7023"/>
                </a:lnTo>
                <a:lnTo>
                  <a:pt x="789690" y="15614"/>
                </a:lnTo>
                <a:lnTo>
                  <a:pt x="834755" y="27425"/>
                </a:lnTo>
                <a:lnTo>
                  <a:pt x="878480" y="42329"/>
                </a:lnTo>
                <a:lnTo>
                  <a:pt x="920739" y="60203"/>
                </a:lnTo>
                <a:lnTo>
                  <a:pt x="961407" y="80919"/>
                </a:lnTo>
                <a:lnTo>
                  <a:pt x="1000358" y="104355"/>
                </a:lnTo>
                <a:lnTo>
                  <a:pt x="1037534" y="130436"/>
                </a:lnTo>
                <a:lnTo>
                  <a:pt x="647663" y="130436"/>
                </a:lnTo>
                <a:lnTo>
                  <a:pt x="600457" y="132543"/>
                </a:lnTo>
                <a:lnTo>
                  <a:pt x="554438" y="138744"/>
                </a:lnTo>
                <a:lnTo>
                  <a:pt x="509790" y="148859"/>
                </a:lnTo>
                <a:lnTo>
                  <a:pt x="466695" y="162707"/>
                </a:lnTo>
                <a:lnTo>
                  <a:pt x="425337" y="180108"/>
                </a:lnTo>
                <a:lnTo>
                  <a:pt x="385898" y="200882"/>
                </a:lnTo>
                <a:lnTo>
                  <a:pt x="348563" y="224850"/>
                </a:lnTo>
                <a:lnTo>
                  <a:pt x="313513" y="251830"/>
                </a:lnTo>
                <a:lnTo>
                  <a:pt x="280933" y="281643"/>
                </a:lnTo>
                <a:lnTo>
                  <a:pt x="251004" y="314109"/>
                </a:lnTo>
                <a:lnTo>
                  <a:pt x="223911" y="349046"/>
                </a:lnTo>
                <a:lnTo>
                  <a:pt x="199836" y="386276"/>
                </a:lnTo>
                <a:lnTo>
                  <a:pt x="178963" y="425618"/>
                </a:lnTo>
                <a:lnTo>
                  <a:pt x="161474" y="466892"/>
                </a:lnTo>
                <a:lnTo>
                  <a:pt x="147553" y="509918"/>
                </a:lnTo>
                <a:lnTo>
                  <a:pt x="137383" y="554514"/>
                </a:lnTo>
                <a:lnTo>
                  <a:pt x="131147" y="600503"/>
                </a:lnTo>
                <a:lnTo>
                  <a:pt x="129027" y="647702"/>
                </a:lnTo>
                <a:lnTo>
                  <a:pt x="131147" y="694913"/>
                </a:lnTo>
                <a:lnTo>
                  <a:pt x="137383" y="740936"/>
                </a:lnTo>
                <a:lnTo>
                  <a:pt x="147553" y="785587"/>
                </a:lnTo>
                <a:lnTo>
                  <a:pt x="161474" y="828684"/>
                </a:lnTo>
                <a:lnTo>
                  <a:pt x="178963" y="870043"/>
                </a:lnTo>
                <a:lnTo>
                  <a:pt x="199836" y="909482"/>
                </a:lnTo>
                <a:lnTo>
                  <a:pt x="223911" y="946817"/>
                </a:lnTo>
                <a:lnTo>
                  <a:pt x="251004" y="981866"/>
                </a:lnTo>
                <a:lnTo>
                  <a:pt x="280933" y="1014445"/>
                </a:lnTo>
                <a:lnTo>
                  <a:pt x="313513" y="1044372"/>
                </a:lnTo>
                <a:lnTo>
                  <a:pt x="348563" y="1071463"/>
                </a:lnTo>
                <a:lnTo>
                  <a:pt x="385898" y="1095536"/>
                </a:lnTo>
                <a:lnTo>
                  <a:pt x="425337" y="1116408"/>
                </a:lnTo>
                <a:lnTo>
                  <a:pt x="466695" y="1133895"/>
                </a:lnTo>
                <a:lnTo>
                  <a:pt x="509790" y="1147814"/>
                </a:lnTo>
                <a:lnTo>
                  <a:pt x="554438" y="1157983"/>
                </a:lnTo>
                <a:lnTo>
                  <a:pt x="600457" y="1164219"/>
                </a:lnTo>
                <a:lnTo>
                  <a:pt x="647663" y="1166338"/>
                </a:lnTo>
                <a:lnTo>
                  <a:pt x="1035618" y="1166338"/>
                </a:lnTo>
                <a:lnTo>
                  <a:pt x="1000358" y="1191065"/>
                </a:lnTo>
                <a:lnTo>
                  <a:pt x="961407" y="1214497"/>
                </a:lnTo>
                <a:lnTo>
                  <a:pt x="920739" y="1235211"/>
                </a:lnTo>
                <a:lnTo>
                  <a:pt x="878480" y="1253081"/>
                </a:lnTo>
                <a:lnTo>
                  <a:pt x="834755" y="1267983"/>
                </a:lnTo>
                <a:lnTo>
                  <a:pt x="789690" y="1279791"/>
                </a:lnTo>
                <a:lnTo>
                  <a:pt x="743408" y="1288380"/>
                </a:lnTo>
                <a:lnTo>
                  <a:pt x="696037" y="1293626"/>
                </a:lnTo>
                <a:lnTo>
                  <a:pt x="647700" y="1295402"/>
                </a:lnTo>
                <a:close/>
              </a:path>
              <a:path w="1295400" h="1295400">
                <a:moveTo>
                  <a:pt x="1035618" y="1166338"/>
                </a:moveTo>
                <a:lnTo>
                  <a:pt x="647663" y="1166338"/>
                </a:lnTo>
                <a:lnTo>
                  <a:pt x="694872" y="1164219"/>
                </a:lnTo>
                <a:lnTo>
                  <a:pt x="740893" y="1157983"/>
                </a:lnTo>
                <a:lnTo>
                  <a:pt x="785542" y="1147814"/>
                </a:lnTo>
                <a:lnTo>
                  <a:pt x="828637" y="1133895"/>
                </a:lnTo>
                <a:lnTo>
                  <a:pt x="869995" y="1116408"/>
                </a:lnTo>
                <a:lnTo>
                  <a:pt x="909432" y="1095536"/>
                </a:lnTo>
                <a:lnTo>
                  <a:pt x="946766" y="1071463"/>
                </a:lnTo>
                <a:lnTo>
                  <a:pt x="981814" y="1044372"/>
                </a:lnTo>
                <a:lnTo>
                  <a:pt x="1014393" y="1014445"/>
                </a:lnTo>
                <a:lnTo>
                  <a:pt x="1044319" y="981866"/>
                </a:lnTo>
                <a:lnTo>
                  <a:pt x="1071410" y="946817"/>
                </a:lnTo>
                <a:lnTo>
                  <a:pt x="1095483" y="909482"/>
                </a:lnTo>
                <a:lnTo>
                  <a:pt x="1116354" y="870043"/>
                </a:lnTo>
                <a:lnTo>
                  <a:pt x="1133841" y="828684"/>
                </a:lnTo>
                <a:lnTo>
                  <a:pt x="1147760" y="785587"/>
                </a:lnTo>
                <a:lnTo>
                  <a:pt x="1157929" y="740936"/>
                </a:lnTo>
                <a:lnTo>
                  <a:pt x="1164165" y="694913"/>
                </a:lnTo>
                <a:lnTo>
                  <a:pt x="1166284" y="647702"/>
                </a:lnTo>
                <a:lnTo>
                  <a:pt x="1164165" y="600502"/>
                </a:lnTo>
                <a:lnTo>
                  <a:pt x="1157929" y="554514"/>
                </a:lnTo>
                <a:lnTo>
                  <a:pt x="1147760" y="509917"/>
                </a:lnTo>
                <a:lnTo>
                  <a:pt x="1133841" y="466891"/>
                </a:lnTo>
                <a:lnTo>
                  <a:pt x="1116354" y="425617"/>
                </a:lnTo>
                <a:lnTo>
                  <a:pt x="1095482" y="386275"/>
                </a:lnTo>
                <a:lnTo>
                  <a:pt x="1071410" y="349045"/>
                </a:lnTo>
                <a:lnTo>
                  <a:pt x="1044319" y="314108"/>
                </a:lnTo>
                <a:lnTo>
                  <a:pt x="1014393" y="281642"/>
                </a:lnTo>
                <a:lnTo>
                  <a:pt x="981814" y="251829"/>
                </a:lnTo>
                <a:lnTo>
                  <a:pt x="946766" y="224849"/>
                </a:lnTo>
                <a:lnTo>
                  <a:pt x="909432" y="200882"/>
                </a:lnTo>
                <a:lnTo>
                  <a:pt x="869995" y="180107"/>
                </a:lnTo>
                <a:lnTo>
                  <a:pt x="828637" y="162706"/>
                </a:lnTo>
                <a:lnTo>
                  <a:pt x="785542" y="148858"/>
                </a:lnTo>
                <a:lnTo>
                  <a:pt x="740893" y="138744"/>
                </a:lnTo>
                <a:lnTo>
                  <a:pt x="694872" y="132543"/>
                </a:lnTo>
                <a:lnTo>
                  <a:pt x="647663" y="130436"/>
                </a:lnTo>
                <a:lnTo>
                  <a:pt x="1037534" y="130436"/>
                </a:lnTo>
                <a:lnTo>
                  <a:pt x="1072611" y="158878"/>
                </a:lnTo>
                <a:lnTo>
                  <a:pt x="1105662" y="189716"/>
                </a:lnTo>
                <a:lnTo>
                  <a:pt x="1136495" y="222772"/>
                </a:lnTo>
                <a:lnTo>
                  <a:pt x="1164987" y="257919"/>
                </a:lnTo>
                <a:lnTo>
                  <a:pt x="1191010" y="295032"/>
                </a:lnTo>
                <a:lnTo>
                  <a:pt x="1214441" y="333987"/>
                </a:lnTo>
                <a:lnTo>
                  <a:pt x="1235155" y="374658"/>
                </a:lnTo>
                <a:lnTo>
                  <a:pt x="1253024" y="416919"/>
                </a:lnTo>
                <a:lnTo>
                  <a:pt x="1267926" y="460646"/>
                </a:lnTo>
                <a:lnTo>
                  <a:pt x="1279734" y="505713"/>
                </a:lnTo>
                <a:lnTo>
                  <a:pt x="1288323" y="551995"/>
                </a:lnTo>
                <a:lnTo>
                  <a:pt x="1293569" y="599366"/>
                </a:lnTo>
                <a:lnTo>
                  <a:pt x="1295345" y="647702"/>
                </a:lnTo>
                <a:lnTo>
                  <a:pt x="1293569" y="696046"/>
                </a:lnTo>
                <a:lnTo>
                  <a:pt x="1288323" y="743425"/>
                </a:lnTo>
                <a:lnTo>
                  <a:pt x="1279734" y="789712"/>
                </a:lnTo>
                <a:lnTo>
                  <a:pt x="1267926" y="834783"/>
                </a:lnTo>
                <a:lnTo>
                  <a:pt x="1253024" y="878513"/>
                </a:lnTo>
                <a:lnTo>
                  <a:pt x="1235155" y="920776"/>
                </a:lnTo>
                <a:lnTo>
                  <a:pt x="1214441" y="961448"/>
                </a:lnTo>
                <a:lnTo>
                  <a:pt x="1191010" y="1000402"/>
                </a:lnTo>
                <a:lnTo>
                  <a:pt x="1164987" y="1037515"/>
                </a:lnTo>
                <a:lnTo>
                  <a:pt x="1136495" y="1072660"/>
                </a:lnTo>
                <a:lnTo>
                  <a:pt x="1105662" y="1105713"/>
                </a:lnTo>
                <a:lnTo>
                  <a:pt x="1072611" y="1136548"/>
                </a:lnTo>
                <a:lnTo>
                  <a:pt x="1037468" y="1165041"/>
                </a:lnTo>
                <a:lnTo>
                  <a:pt x="1035618" y="1166338"/>
                </a:lnTo>
                <a:close/>
              </a:path>
              <a:path w="1295400" h="1295400">
                <a:moveTo>
                  <a:pt x="856102" y="724054"/>
                </a:moveTo>
                <a:lnTo>
                  <a:pt x="646907" y="724054"/>
                </a:lnTo>
                <a:lnTo>
                  <a:pt x="621340" y="719284"/>
                </a:lnTo>
                <a:lnTo>
                  <a:pt x="601152" y="706014"/>
                </a:lnTo>
                <a:lnTo>
                  <a:pt x="587899" y="685803"/>
                </a:lnTo>
                <a:lnTo>
                  <a:pt x="583135" y="660210"/>
                </a:lnTo>
                <a:lnTo>
                  <a:pt x="583135" y="345686"/>
                </a:lnTo>
                <a:lnTo>
                  <a:pt x="587899" y="319595"/>
                </a:lnTo>
                <a:lnTo>
                  <a:pt x="601152" y="298289"/>
                </a:lnTo>
                <a:lnTo>
                  <a:pt x="621340" y="283925"/>
                </a:lnTo>
                <a:lnTo>
                  <a:pt x="646907" y="278658"/>
                </a:lnTo>
                <a:lnTo>
                  <a:pt x="672988" y="283925"/>
                </a:lnTo>
                <a:lnTo>
                  <a:pt x="694274" y="298289"/>
                </a:lnTo>
                <a:lnTo>
                  <a:pt x="708619" y="319595"/>
                </a:lnTo>
                <a:lnTo>
                  <a:pt x="713878" y="345686"/>
                </a:lnTo>
                <a:lnTo>
                  <a:pt x="713878" y="591881"/>
                </a:lnTo>
                <a:lnTo>
                  <a:pt x="856100" y="593254"/>
                </a:lnTo>
                <a:lnTo>
                  <a:pt x="882147" y="598520"/>
                </a:lnTo>
                <a:lnTo>
                  <a:pt x="903430" y="612877"/>
                </a:lnTo>
                <a:lnTo>
                  <a:pt x="917786" y="634161"/>
                </a:lnTo>
                <a:lnTo>
                  <a:pt x="923055" y="660210"/>
                </a:lnTo>
                <a:lnTo>
                  <a:pt x="917789" y="685803"/>
                </a:lnTo>
                <a:lnTo>
                  <a:pt x="903434" y="706014"/>
                </a:lnTo>
                <a:lnTo>
                  <a:pt x="882151" y="719284"/>
                </a:lnTo>
                <a:lnTo>
                  <a:pt x="856102" y="72405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572385" cy="3357245"/>
          </a:xfrm>
          <a:custGeom>
            <a:avLst/>
            <a:gdLst/>
            <a:ahLst/>
            <a:cxnLst/>
            <a:rect l="l" t="t" r="r" b="b"/>
            <a:pathLst>
              <a:path w="2572385" h="3357245">
                <a:moveTo>
                  <a:pt x="0" y="47700"/>
                </a:moveTo>
                <a:lnTo>
                  <a:pt x="0" y="0"/>
                </a:lnTo>
                <a:lnTo>
                  <a:pt x="47758" y="0"/>
                </a:lnTo>
                <a:lnTo>
                  <a:pt x="0" y="47700"/>
                </a:lnTo>
                <a:close/>
              </a:path>
              <a:path w="2572385" h="3357245">
                <a:moveTo>
                  <a:pt x="0" y="265841"/>
                </a:moveTo>
                <a:lnTo>
                  <a:pt x="0" y="156965"/>
                </a:lnTo>
                <a:lnTo>
                  <a:pt x="156965" y="0"/>
                </a:lnTo>
                <a:lnTo>
                  <a:pt x="265841" y="0"/>
                </a:lnTo>
                <a:lnTo>
                  <a:pt x="0" y="265841"/>
                </a:lnTo>
                <a:close/>
              </a:path>
              <a:path w="2572385" h="3357245">
                <a:moveTo>
                  <a:pt x="0" y="484298"/>
                </a:moveTo>
                <a:lnTo>
                  <a:pt x="0" y="374717"/>
                </a:lnTo>
                <a:lnTo>
                  <a:pt x="374717" y="0"/>
                </a:lnTo>
                <a:lnTo>
                  <a:pt x="483872" y="0"/>
                </a:lnTo>
                <a:lnTo>
                  <a:pt x="0" y="484298"/>
                </a:lnTo>
                <a:close/>
              </a:path>
              <a:path w="2572385" h="3357245">
                <a:moveTo>
                  <a:pt x="0" y="703019"/>
                </a:moveTo>
                <a:lnTo>
                  <a:pt x="0" y="594143"/>
                </a:lnTo>
                <a:lnTo>
                  <a:pt x="594143" y="0"/>
                </a:lnTo>
                <a:lnTo>
                  <a:pt x="703019" y="0"/>
                </a:lnTo>
                <a:lnTo>
                  <a:pt x="0" y="703019"/>
                </a:lnTo>
                <a:close/>
              </a:path>
              <a:path w="2572385" h="3357245">
                <a:moveTo>
                  <a:pt x="0" y="919096"/>
                </a:moveTo>
                <a:lnTo>
                  <a:pt x="0" y="810220"/>
                </a:lnTo>
                <a:lnTo>
                  <a:pt x="810220" y="0"/>
                </a:lnTo>
                <a:lnTo>
                  <a:pt x="919096" y="0"/>
                </a:lnTo>
                <a:lnTo>
                  <a:pt x="0" y="919096"/>
                </a:lnTo>
                <a:close/>
              </a:path>
              <a:path w="2572385" h="3357245">
                <a:moveTo>
                  <a:pt x="0" y="1138522"/>
                </a:moveTo>
                <a:lnTo>
                  <a:pt x="0" y="1029647"/>
                </a:lnTo>
                <a:lnTo>
                  <a:pt x="1029647" y="0"/>
                </a:lnTo>
                <a:lnTo>
                  <a:pt x="1138522" y="0"/>
                </a:lnTo>
                <a:lnTo>
                  <a:pt x="0" y="1138522"/>
                </a:lnTo>
                <a:close/>
              </a:path>
              <a:path w="2572385" h="3357245">
                <a:moveTo>
                  <a:pt x="0" y="1356274"/>
                </a:moveTo>
                <a:lnTo>
                  <a:pt x="0" y="1247398"/>
                </a:lnTo>
                <a:lnTo>
                  <a:pt x="1247398" y="0"/>
                </a:lnTo>
                <a:lnTo>
                  <a:pt x="1356273" y="0"/>
                </a:lnTo>
                <a:lnTo>
                  <a:pt x="0" y="1356274"/>
                </a:lnTo>
                <a:close/>
              </a:path>
              <a:path w="2572385" h="3357245">
                <a:moveTo>
                  <a:pt x="0" y="1574025"/>
                </a:moveTo>
                <a:lnTo>
                  <a:pt x="0" y="1465149"/>
                </a:lnTo>
                <a:lnTo>
                  <a:pt x="1465149" y="0"/>
                </a:lnTo>
                <a:lnTo>
                  <a:pt x="1574025" y="0"/>
                </a:lnTo>
                <a:lnTo>
                  <a:pt x="0" y="1574025"/>
                </a:lnTo>
                <a:close/>
              </a:path>
              <a:path w="2572385" h="3357245">
                <a:moveTo>
                  <a:pt x="0" y="1791776"/>
                </a:moveTo>
                <a:lnTo>
                  <a:pt x="0" y="1682901"/>
                </a:lnTo>
                <a:lnTo>
                  <a:pt x="1682901" y="0"/>
                </a:lnTo>
                <a:lnTo>
                  <a:pt x="1771078" y="0"/>
                </a:lnTo>
                <a:lnTo>
                  <a:pt x="1783320" y="8455"/>
                </a:lnTo>
                <a:lnTo>
                  <a:pt x="0" y="1791776"/>
                </a:lnTo>
                <a:close/>
              </a:path>
              <a:path w="2572385" h="3357245">
                <a:moveTo>
                  <a:pt x="0" y="2011203"/>
                </a:moveTo>
                <a:lnTo>
                  <a:pt x="0" y="1902327"/>
                </a:lnTo>
                <a:lnTo>
                  <a:pt x="1846971" y="55356"/>
                </a:lnTo>
                <a:lnTo>
                  <a:pt x="1862046" y="66950"/>
                </a:lnTo>
                <a:lnTo>
                  <a:pt x="1877121" y="79015"/>
                </a:lnTo>
                <a:lnTo>
                  <a:pt x="1892196" y="91395"/>
                </a:lnTo>
                <a:lnTo>
                  <a:pt x="1907271" y="103931"/>
                </a:lnTo>
                <a:lnTo>
                  <a:pt x="0" y="2011203"/>
                </a:lnTo>
                <a:close/>
              </a:path>
              <a:path w="2572385" h="3357245">
                <a:moveTo>
                  <a:pt x="0" y="2227280"/>
                </a:moveTo>
                <a:lnTo>
                  <a:pt x="0" y="2118404"/>
                </a:lnTo>
                <a:lnTo>
                  <a:pt x="1965897" y="152506"/>
                </a:lnTo>
                <a:lnTo>
                  <a:pt x="1979716" y="166063"/>
                </a:lnTo>
                <a:lnTo>
                  <a:pt x="2007353" y="192550"/>
                </a:lnTo>
                <a:lnTo>
                  <a:pt x="2021172" y="206107"/>
                </a:lnTo>
                <a:lnTo>
                  <a:pt x="0" y="2227280"/>
                </a:lnTo>
                <a:close/>
              </a:path>
              <a:path w="2572385" h="3357245">
                <a:moveTo>
                  <a:pt x="0" y="2445031"/>
                </a:moveTo>
                <a:lnTo>
                  <a:pt x="0" y="2336155"/>
                </a:lnTo>
                <a:lnTo>
                  <a:pt x="2074773" y="261382"/>
                </a:lnTo>
                <a:lnTo>
                  <a:pt x="2088304" y="275227"/>
                </a:lnTo>
                <a:lnTo>
                  <a:pt x="2101364" y="289229"/>
                </a:lnTo>
                <a:lnTo>
                  <a:pt x="2114109" y="303545"/>
                </a:lnTo>
                <a:lnTo>
                  <a:pt x="2126698" y="318333"/>
                </a:lnTo>
                <a:lnTo>
                  <a:pt x="0" y="2445031"/>
                </a:lnTo>
                <a:close/>
              </a:path>
              <a:path w="2572385" h="3357245">
                <a:moveTo>
                  <a:pt x="0" y="2663007"/>
                </a:moveTo>
                <a:lnTo>
                  <a:pt x="0" y="2554170"/>
                </a:lnTo>
                <a:lnTo>
                  <a:pt x="2176948" y="378633"/>
                </a:lnTo>
                <a:lnTo>
                  <a:pt x="2189223" y="393970"/>
                </a:lnTo>
                <a:lnTo>
                  <a:pt x="2201026" y="409621"/>
                </a:lnTo>
                <a:lnTo>
                  <a:pt x="2223849" y="440608"/>
                </a:lnTo>
                <a:lnTo>
                  <a:pt x="0" y="2663007"/>
                </a:lnTo>
                <a:close/>
              </a:path>
              <a:path w="2572385" h="3357245">
                <a:moveTo>
                  <a:pt x="0" y="2880534"/>
                </a:moveTo>
                <a:lnTo>
                  <a:pt x="0" y="2771658"/>
                </a:lnTo>
                <a:lnTo>
                  <a:pt x="2267399" y="504259"/>
                </a:lnTo>
                <a:lnTo>
                  <a:pt x="2278417" y="520852"/>
                </a:lnTo>
                <a:lnTo>
                  <a:pt x="2288965" y="537759"/>
                </a:lnTo>
                <a:lnTo>
                  <a:pt x="2309274" y="571259"/>
                </a:lnTo>
                <a:lnTo>
                  <a:pt x="0" y="2880534"/>
                </a:lnTo>
                <a:close/>
              </a:path>
              <a:path w="2572385" h="3357245">
                <a:moveTo>
                  <a:pt x="0" y="3099960"/>
                </a:moveTo>
                <a:lnTo>
                  <a:pt x="0" y="2991085"/>
                </a:lnTo>
                <a:lnTo>
                  <a:pt x="2349475" y="641610"/>
                </a:lnTo>
                <a:lnTo>
                  <a:pt x="2359237" y="659459"/>
                </a:lnTo>
                <a:lnTo>
                  <a:pt x="2368528" y="677623"/>
                </a:lnTo>
                <a:lnTo>
                  <a:pt x="2386325" y="713635"/>
                </a:lnTo>
                <a:lnTo>
                  <a:pt x="0" y="3099960"/>
                </a:lnTo>
                <a:close/>
              </a:path>
              <a:path w="2572385" h="3357245">
                <a:moveTo>
                  <a:pt x="79834" y="3237877"/>
                </a:moveTo>
                <a:lnTo>
                  <a:pt x="41309" y="3222593"/>
                </a:lnTo>
                <a:lnTo>
                  <a:pt x="21889" y="3214558"/>
                </a:lnTo>
                <a:lnTo>
                  <a:pt x="2783" y="3206052"/>
                </a:lnTo>
                <a:lnTo>
                  <a:pt x="2419825" y="789011"/>
                </a:lnTo>
                <a:lnTo>
                  <a:pt x="2428331" y="807881"/>
                </a:lnTo>
                <a:lnTo>
                  <a:pt x="2436366" y="826908"/>
                </a:lnTo>
                <a:lnTo>
                  <a:pt x="2444086" y="846249"/>
                </a:lnTo>
                <a:lnTo>
                  <a:pt x="2451650" y="866061"/>
                </a:lnTo>
                <a:lnTo>
                  <a:pt x="79834" y="3237877"/>
                </a:lnTo>
                <a:close/>
              </a:path>
              <a:path w="2572385" h="3357245">
                <a:moveTo>
                  <a:pt x="245660" y="3289803"/>
                </a:moveTo>
                <a:lnTo>
                  <a:pt x="161910" y="3264678"/>
                </a:lnTo>
                <a:lnTo>
                  <a:pt x="2480125" y="946462"/>
                </a:lnTo>
                <a:lnTo>
                  <a:pt x="2486407" y="967556"/>
                </a:lnTo>
                <a:lnTo>
                  <a:pt x="2498969" y="1009118"/>
                </a:lnTo>
                <a:lnTo>
                  <a:pt x="2505250" y="1030212"/>
                </a:lnTo>
                <a:lnTo>
                  <a:pt x="245660" y="3289803"/>
                </a:lnTo>
                <a:close/>
              </a:path>
              <a:path w="2572385" h="3357245">
                <a:moveTo>
                  <a:pt x="421536" y="3330003"/>
                </a:moveTo>
                <a:lnTo>
                  <a:pt x="398924" y="3325946"/>
                </a:lnTo>
                <a:lnTo>
                  <a:pt x="376311" y="3321418"/>
                </a:lnTo>
                <a:lnTo>
                  <a:pt x="331086" y="3311578"/>
                </a:lnTo>
                <a:lnTo>
                  <a:pt x="2527026" y="1117313"/>
                </a:lnTo>
                <a:lnTo>
                  <a:pt x="2532025" y="1139926"/>
                </a:lnTo>
                <a:lnTo>
                  <a:pt x="2536866" y="1162538"/>
                </a:lnTo>
                <a:lnTo>
                  <a:pt x="2541394" y="1185151"/>
                </a:lnTo>
                <a:lnTo>
                  <a:pt x="2545451" y="1207764"/>
                </a:lnTo>
                <a:lnTo>
                  <a:pt x="421536" y="3330003"/>
                </a:lnTo>
                <a:close/>
              </a:path>
              <a:path w="2572385" h="3357245">
                <a:moveTo>
                  <a:pt x="619188" y="3351778"/>
                </a:moveTo>
                <a:lnTo>
                  <a:pt x="594063" y="3350234"/>
                </a:lnTo>
                <a:lnTo>
                  <a:pt x="568937" y="3348219"/>
                </a:lnTo>
                <a:lnTo>
                  <a:pt x="518687" y="3343403"/>
                </a:lnTo>
                <a:lnTo>
                  <a:pt x="2560526" y="1303239"/>
                </a:lnTo>
                <a:lnTo>
                  <a:pt x="2563012" y="1328364"/>
                </a:lnTo>
                <a:lnTo>
                  <a:pt x="2565342" y="1353489"/>
                </a:lnTo>
                <a:lnTo>
                  <a:pt x="2567357" y="1378615"/>
                </a:lnTo>
                <a:lnTo>
                  <a:pt x="2568901" y="1403740"/>
                </a:lnTo>
                <a:lnTo>
                  <a:pt x="619188" y="3351778"/>
                </a:lnTo>
                <a:close/>
              </a:path>
              <a:path w="2572385" h="3357245">
                <a:moveTo>
                  <a:pt x="724713" y="3356803"/>
                </a:moveTo>
                <a:lnTo>
                  <a:pt x="2572251" y="1509266"/>
                </a:lnTo>
                <a:lnTo>
                  <a:pt x="2571963" y="1537165"/>
                </a:lnTo>
                <a:lnTo>
                  <a:pt x="2571204" y="1565379"/>
                </a:lnTo>
                <a:lnTo>
                  <a:pt x="2568901" y="1621491"/>
                </a:lnTo>
                <a:lnTo>
                  <a:pt x="836939" y="3353453"/>
                </a:lnTo>
                <a:lnTo>
                  <a:pt x="780826" y="3356384"/>
                </a:lnTo>
                <a:lnTo>
                  <a:pt x="724713" y="3356803"/>
                </a:lnTo>
                <a:close/>
              </a:path>
              <a:path w="2572385" h="3357245">
                <a:moveTo>
                  <a:pt x="955865" y="3343403"/>
                </a:moveTo>
                <a:lnTo>
                  <a:pt x="2558851" y="1740417"/>
                </a:lnTo>
                <a:lnTo>
                  <a:pt x="2554768" y="1772818"/>
                </a:lnTo>
                <a:lnTo>
                  <a:pt x="2550057" y="1804905"/>
                </a:lnTo>
                <a:lnTo>
                  <a:pt x="2538751" y="1869393"/>
                </a:lnTo>
                <a:lnTo>
                  <a:pt x="1084841" y="3323303"/>
                </a:lnTo>
                <a:lnTo>
                  <a:pt x="1020981" y="3334609"/>
                </a:lnTo>
                <a:lnTo>
                  <a:pt x="955865" y="3343403"/>
                </a:lnTo>
                <a:close/>
              </a:path>
              <a:path w="2572385" h="3357245">
                <a:moveTo>
                  <a:pt x="1228892" y="3289803"/>
                </a:moveTo>
                <a:lnTo>
                  <a:pt x="2505250" y="2013444"/>
                </a:lnTo>
                <a:lnTo>
                  <a:pt x="2493342" y="2054613"/>
                </a:lnTo>
                <a:lnTo>
                  <a:pt x="2480335" y="2095310"/>
                </a:lnTo>
                <a:lnTo>
                  <a:pt x="2466385" y="2135694"/>
                </a:lnTo>
                <a:lnTo>
                  <a:pt x="2451650" y="2175920"/>
                </a:lnTo>
                <a:lnTo>
                  <a:pt x="1391368" y="3236202"/>
                </a:lnTo>
                <a:lnTo>
                  <a:pt x="1351142" y="3250937"/>
                </a:lnTo>
                <a:lnTo>
                  <a:pt x="1310758" y="3264887"/>
                </a:lnTo>
                <a:lnTo>
                  <a:pt x="1270061" y="3277895"/>
                </a:lnTo>
                <a:lnTo>
                  <a:pt x="1228892" y="3289803"/>
                </a:lnTo>
                <a:close/>
              </a:path>
              <a:path w="2572385" h="3357245">
                <a:moveTo>
                  <a:pt x="1589019" y="3145752"/>
                </a:moveTo>
                <a:lnTo>
                  <a:pt x="2361199" y="2373572"/>
                </a:lnTo>
                <a:lnTo>
                  <a:pt x="2336699" y="2418483"/>
                </a:lnTo>
                <a:lnTo>
                  <a:pt x="2310923" y="2462766"/>
                </a:lnTo>
                <a:lnTo>
                  <a:pt x="2283851" y="2506421"/>
                </a:lnTo>
                <a:lnTo>
                  <a:pt x="2255464" y="2549448"/>
                </a:lnTo>
                <a:lnTo>
                  <a:pt x="2225743" y="2591846"/>
                </a:lnTo>
                <a:lnTo>
                  <a:pt x="2194667" y="2633617"/>
                </a:lnTo>
                <a:lnTo>
                  <a:pt x="2162217" y="2674759"/>
                </a:lnTo>
                <a:lnTo>
                  <a:pt x="2128373" y="2715274"/>
                </a:lnTo>
                <a:lnTo>
                  <a:pt x="1930721" y="2912925"/>
                </a:lnTo>
                <a:lnTo>
                  <a:pt x="1890207" y="2946769"/>
                </a:lnTo>
                <a:lnTo>
                  <a:pt x="1849065" y="2979219"/>
                </a:lnTo>
                <a:lnTo>
                  <a:pt x="1807294" y="3010295"/>
                </a:lnTo>
                <a:lnTo>
                  <a:pt x="1764895" y="3040017"/>
                </a:lnTo>
                <a:lnTo>
                  <a:pt x="1721868" y="3068403"/>
                </a:lnTo>
                <a:lnTo>
                  <a:pt x="1678213" y="3095475"/>
                </a:lnTo>
                <a:lnTo>
                  <a:pt x="1633930" y="3121251"/>
                </a:lnTo>
                <a:lnTo>
                  <a:pt x="1589019" y="314575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76" y="0"/>
            <a:ext cx="3676650" cy="2971800"/>
          </a:xfrm>
          <a:custGeom>
            <a:avLst/>
            <a:gdLst/>
            <a:ahLst/>
            <a:cxnLst/>
            <a:rect l="l" t="t" r="r" b="b"/>
            <a:pathLst>
              <a:path w="3676650" h="2971800">
                <a:moveTo>
                  <a:pt x="2284412" y="2920999"/>
                </a:moveTo>
                <a:lnTo>
                  <a:pt x="1392237" y="2920999"/>
                </a:lnTo>
                <a:lnTo>
                  <a:pt x="1344369" y="2908299"/>
                </a:lnTo>
                <a:lnTo>
                  <a:pt x="1296919" y="2882899"/>
                </a:lnTo>
                <a:lnTo>
                  <a:pt x="1157289" y="2844799"/>
                </a:lnTo>
                <a:lnTo>
                  <a:pt x="1111723" y="2819399"/>
                </a:lnTo>
                <a:lnTo>
                  <a:pt x="1066681" y="2806699"/>
                </a:lnTo>
                <a:lnTo>
                  <a:pt x="978257" y="2755899"/>
                </a:lnTo>
                <a:lnTo>
                  <a:pt x="892186" y="2705099"/>
                </a:lnTo>
                <a:lnTo>
                  <a:pt x="808639" y="2654299"/>
                </a:lnTo>
                <a:lnTo>
                  <a:pt x="767865" y="2628899"/>
                </a:lnTo>
                <a:lnTo>
                  <a:pt x="727787" y="2590799"/>
                </a:lnTo>
                <a:lnTo>
                  <a:pt x="688425" y="2565399"/>
                </a:lnTo>
                <a:lnTo>
                  <a:pt x="649800" y="2539999"/>
                </a:lnTo>
                <a:lnTo>
                  <a:pt x="611934" y="2501899"/>
                </a:lnTo>
                <a:lnTo>
                  <a:pt x="574849" y="2463799"/>
                </a:lnTo>
                <a:lnTo>
                  <a:pt x="538566" y="2425699"/>
                </a:lnTo>
                <a:lnTo>
                  <a:pt x="503174" y="2400299"/>
                </a:lnTo>
                <a:lnTo>
                  <a:pt x="468907" y="2362199"/>
                </a:lnTo>
                <a:lnTo>
                  <a:pt x="435773" y="2324099"/>
                </a:lnTo>
                <a:lnTo>
                  <a:pt x="403782" y="2285999"/>
                </a:lnTo>
                <a:lnTo>
                  <a:pt x="372941" y="2247899"/>
                </a:lnTo>
                <a:lnTo>
                  <a:pt x="343259" y="2197099"/>
                </a:lnTo>
                <a:lnTo>
                  <a:pt x="314744" y="2158999"/>
                </a:lnTo>
                <a:lnTo>
                  <a:pt x="287406" y="2120899"/>
                </a:lnTo>
                <a:lnTo>
                  <a:pt x="261252" y="2082799"/>
                </a:lnTo>
                <a:lnTo>
                  <a:pt x="236291" y="2031999"/>
                </a:lnTo>
                <a:lnTo>
                  <a:pt x="212531" y="1993899"/>
                </a:lnTo>
                <a:lnTo>
                  <a:pt x="189982" y="1943099"/>
                </a:lnTo>
                <a:lnTo>
                  <a:pt x="168651" y="1904999"/>
                </a:lnTo>
                <a:lnTo>
                  <a:pt x="148547" y="1854199"/>
                </a:lnTo>
                <a:lnTo>
                  <a:pt x="129678" y="1816099"/>
                </a:lnTo>
                <a:lnTo>
                  <a:pt x="112054" y="1765299"/>
                </a:lnTo>
                <a:lnTo>
                  <a:pt x="95681" y="1714499"/>
                </a:lnTo>
                <a:lnTo>
                  <a:pt x="80570" y="1676399"/>
                </a:lnTo>
                <a:lnTo>
                  <a:pt x="66729" y="1625599"/>
                </a:lnTo>
                <a:lnTo>
                  <a:pt x="54165" y="1574799"/>
                </a:lnTo>
                <a:lnTo>
                  <a:pt x="42887" y="1523999"/>
                </a:lnTo>
                <a:lnTo>
                  <a:pt x="32905" y="1485899"/>
                </a:lnTo>
                <a:lnTo>
                  <a:pt x="24226" y="1435099"/>
                </a:lnTo>
                <a:lnTo>
                  <a:pt x="16859" y="1384299"/>
                </a:lnTo>
                <a:lnTo>
                  <a:pt x="10812" y="1333499"/>
                </a:lnTo>
                <a:lnTo>
                  <a:pt x="6094" y="1282699"/>
                </a:lnTo>
                <a:lnTo>
                  <a:pt x="2714" y="1231899"/>
                </a:lnTo>
                <a:lnTo>
                  <a:pt x="680" y="1181099"/>
                </a:lnTo>
                <a:lnTo>
                  <a:pt x="0" y="1130299"/>
                </a:lnTo>
                <a:lnTo>
                  <a:pt x="680" y="1079499"/>
                </a:lnTo>
                <a:lnTo>
                  <a:pt x="2714" y="1028699"/>
                </a:lnTo>
                <a:lnTo>
                  <a:pt x="6094" y="977899"/>
                </a:lnTo>
                <a:lnTo>
                  <a:pt x="10812" y="927099"/>
                </a:lnTo>
                <a:lnTo>
                  <a:pt x="16859" y="876299"/>
                </a:lnTo>
                <a:lnTo>
                  <a:pt x="24226" y="825499"/>
                </a:lnTo>
                <a:lnTo>
                  <a:pt x="32905" y="787399"/>
                </a:lnTo>
                <a:lnTo>
                  <a:pt x="42887" y="736599"/>
                </a:lnTo>
                <a:lnTo>
                  <a:pt x="54165" y="685799"/>
                </a:lnTo>
                <a:lnTo>
                  <a:pt x="66729" y="634999"/>
                </a:lnTo>
                <a:lnTo>
                  <a:pt x="80570" y="584199"/>
                </a:lnTo>
                <a:lnTo>
                  <a:pt x="95681" y="546099"/>
                </a:lnTo>
                <a:lnTo>
                  <a:pt x="112054" y="495299"/>
                </a:lnTo>
                <a:lnTo>
                  <a:pt x="129678" y="444499"/>
                </a:lnTo>
                <a:lnTo>
                  <a:pt x="148547" y="406399"/>
                </a:lnTo>
                <a:lnTo>
                  <a:pt x="168651" y="355599"/>
                </a:lnTo>
                <a:lnTo>
                  <a:pt x="189982" y="317499"/>
                </a:lnTo>
                <a:lnTo>
                  <a:pt x="212531" y="266699"/>
                </a:lnTo>
                <a:lnTo>
                  <a:pt x="236291" y="228599"/>
                </a:lnTo>
                <a:lnTo>
                  <a:pt x="261252" y="190499"/>
                </a:lnTo>
                <a:lnTo>
                  <a:pt x="287406" y="139699"/>
                </a:lnTo>
                <a:lnTo>
                  <a:pt x="314744" y="101599"/>
                </a:lnTo>
                <a:lnTo>
                  <a:pt x="343259" y="63499"/>
                </a:lnTo>
                <a:lnTo>
                  <a:pt x="372941" y="25399"/>
                </a:lnTo>
                <a:lnTo>
                  <a:pt x="394048" y="0"/>
                </a:lnTo>
                <a:lnTo>
                  <a:pt x="537587" y="0"/>
                </a:lnTo>
                <a:lnTo>
                  <a:pt x="513168" y="25399"/>
                </a:lnTo>
                <a:lnTo>
                  <a:pt x="481196" y="63499"/>
                </a:lnTo>
                <a:lnTo>
                  <a:pt x="450469" y="101599"/>
                </a:lnTo>
                <a:lnTo>
                  <a:pt x="420997" y="139699"/>
                </a:lnTo>
                <a:lnTo>
                  <a:pt x="392790" y="177799"/>
                </a:lnTo>
                <a:lnTo>
                  <a:pt x="365858" y="228599"/>
                </a:lnTo>
                <a:lnTo>
                  <a:pt x="340212" y="266699"/>
                </a:lnTo>
                <a:lnTo>
                  <a:pt x="315863" y="317499"/>
                </a:lnTo>
                <a:lnTo>
                  <a:pt x="292820" y="355599"/>
                </a:lnTo>
                <a:lnTo>
                  <a:pt x="271093" y="406399"/>
                </a:lnTo>
                <a:lnTo>
                  <a:pt x="250694" y="444499"/>
                </a:lnTo>
                <a:lnTo>
                  <a:pt x="231632" y="495299"/>
                </a:lnTo>
                <a:lnTo>
                  <a:pt x="213917" y="533399"/>
                </a:lnTo>
                <a:lnTo>
                  <a:pt x="197561" y="584199"/>
                </a:lnTo>
                <a:lnTo>
                  <a:pt x="182573" y="634999"/>
                </a:lnTo>
                <a:lnTo>
                  <a:pt x="168963" y="685799"/>
                </a:lnTo>
                <a:lnTo>
                  <a:pt x="156742" y="723899"/>
                </a:lnTo>
                <a:lnTo>
                  <a:pt x="145921" y="774699"/>
                </a:lnTo>
                <a:lnTo>
                  <a:pt x="136508" y="825499"/>
                </a:lnTo>
                <a:lnTo>
                  <a:pt x="128516" y="876299"/>
                </a:lnTo>
                <a:lnTo>
                  <a:pt x="121954" y="927099"/>
                </a:lnTo>
                <a:lnTo>
                  <a:pt x="116832" y="977899"/>
                </a:lnTo>
                <a:lnTo>
                  <a:pt x="113160" y="1028699"/>
                </a:lnTo>
                <a:lnTo>
                  <a:pt x="110950" y="1079499"/>
                </a:lnTo>
                <a:lnTo>
                  <a:pt x="110211" y="1130299"/>
                </a:lnTo>
                <a:lnTo>
                  <a:pt x="110950" y="1181099"/>
                </a:lnTo>
                <a:lnTo>
                  <a:pt x="113160" y="1231899"/>
                </a:lnTo>
                <a:lnTo>
                  <a:pt x="116832" y="1282699"/>
                </a:lnTo>
                <a:lnTo>
                  <a:pt x="121954" y="1333499"/>
                </a:lnTo>
                <a:lnTo>
                  <a:pt x="128516" y="1384299"/>
                </a:lnTo>
                <a:lnTo>
                  <a:pt x="136508" y="1435099"/>
                </a:lnTo>
                <a:lnTo>
                  <a:pt x="145921" y="1485899"/>
                </a:lnTo>
                <a:lnTo>
                  <a:pt x="156742" y="1536699"/>
                </a:lnTo>
                <a:lnTo>
                  <a:pt x="168963" y="1574799"/>
                </a:lnTo>
                <a:lnTo>
                  <a:pt x="182573" y="1625599"/>
                </a:lnTo>
                <a:lnTo>
                  <a:pt x="197561" y="1676399"/>
                </a:lnTo>
                <a:lnTo>
                  <a:pt x="213917" y="1727199"/>
                </a:lnTo>
                <a:lnTo>
                  <a:pt x="231632" y="1765299"/>
                </a:lnTo>
                <a:lnTo>
                  <a:pt x="250694" y="1816099"/>
                </a:lnTo>
                <a:lnTo>
                  <a:pt x="271093" y="1866899"/>
                </a:lnTo>
                <a:lnTo>
                  <a:pt x="292820" y="1904999"/>
                </a:lnTo>
                <a:lnTo>
                  <a:pt x="315863" y="1955799"/>
                </a:lnTo>
                <a:lnTo>
                  <a:pt x="340212" y="1993899"/>
                </a:lnTo>
                <a:lnTo>
                  <a:pt x="365858" y="2031999"/>
                </a:lnTo>
                <a:lnTo>
                  <a:pt x="392790" y="2082799"/>
                </a:lnTo>
                <a:lnTo>
                  <a:pt x="420997" y="2120899"/>
                </a:lnTo>
                <a:lnTo>
                  <a:pt x="450469" y="2158999"/>
                </a:lnTo>
                <a:lnTo>
                  <a:pt x="481196" y="2197099"/>
                </a:lnTo>
                <a:lnTo>
                  <a:pt x="513168" y="2235199"/>
                </a:lnTo>
                <a:lnTo>
                  <a:pt x="546374" y="2273299"/>
                </a:lnTo>
                <a:lnTo>
                  <a:pt x="580804" y="2311399"/>
                </a:lnTo>
                <a:lnTo>
                  <a:pt x="616448" y="2349499"/>
                </a:lnTo>
                <a:lnTo>
                  <a:pt x="653136" y="2387599"/>
                </a:lnTo>
                <a:lnTo>
                  <a:pt x="690688" y="2425699"/>
                </a:lnTo>
                <a:lnTo>
                  <a:pt x="729079" y="2451099"/>
                </a:lnTo>
                <a:lnTo>
                  <a:pt x="768286" y="2489199"/>
                </a:lnTo>
                <a:lnTo>
                  <a:pt x="808283" y="2514599"/>
                </a:lnTo>
                <a:lnTo>
                  <a:pt x="849046" y="2552699"/>
                </a:lnTo>
                <a:lnTo>
                  <a:pt x="890550" y="2578099"/>
                </a:lnTo>
                <a:lnTo>
                  <a:pt x="975683" y="2628899"/>
                </a:lnTo>
                <a:lnTo>
                  <a:pt x="1063484" y="2679699"/>
                </a:lnTo>
                <a:lnTo>
                  <a:pt x="1108324" y="2692399"/>
                </a:lnTo>
                <a:lnTo>
                  <a:pt x="1199760" y="2743199"/>
                </a:lnTo>
                <a:lnTo>
                  <a:pt x="1340931" y="2781299"/>
                </a:lnTo>
                <a:lnTo>
                  <a:pt x="1388962" y="2806699"/>
                </a:lnTo>
                <a:lnTo>
                  <a:pt x="1437437" y="2806699"/>
                </a:lnTo>
                <a:lnTo>
                  <a:pt x="1585291" y="2844799"/>
                </a:lnTo>
                <a:lnTo>
                  <a:pt x="1635303" y="2844799"/>
                </a:lnTo>
                <a:lnTo>
                  <a:pt x="1685636" y="2857499"/>
                </a:lnTo>
                <a:lnTo>
                  <a:pt x="2473292" y="2857499"/>
                </a:lnTo>
                <a:lnTo>
                  <a:pt x="2379730" y="2882899"/>
                </a:lnTo>
                <a:lnTo>
                  <a:pt x="2332280" y="2908299"/>
                </a:lnTo>
                <a:lnTo>
                  <a:pt x="2284412" y="2920999"/>
                </a:lnTo>
                <a:close/>
              </a:path>
              <a:path w="3676650" h="2971800">
                <a:moveTo>
                  <a:pt x="2473292" y="2857499"/>
                </a:moveTo>
                <a:lnTo>
                  <a:pt x="1991013" y="2857499"/>
                </a:lnTo>
                <a:lnTo>
                  <a:pt x="2041346" y="2844799"/>
                </a:lnTo>
                <a:lnTo>
                  <a:pt x="2091358" y="2844799"/>
                </a:lnTo>
                <a:lnTo>
                  <a:pt x="2239212" y="2806699"/>
                </a:lnTo>
                <a:lnTo>
                  <a:pt x="2287687" y="2806699"/>
                </a:lnTo>
                <a:lnTo>
                  <a:pt x="2335718" y="2781299"/>
                </a:lnTo>
                <a:lnTo>
                  <a:pt x="2476889" y="2743199"/>
                </a:lnTo>
                <a:lnTo>
                  <a:pt x="2568325" y="2692399"/>
                </a:lnTo>
                <a:lnTo>
                  <a:pt x="2613165" y="2679699"/>
                </a:lnTo>
                <a:lnTo>
                  <a:pt x="2700966" y="2628899"/>
                </a:lnTo>
                <a:lnTo>
                  <a:pt x="2786099" y="2578099"/>
                </a:lnTo>
                <a:lnTo>
                  <a:pt x="2827603" y="2552699"/>
                </a:lnTo>
                <a:lnTo>
                  <a:pt x="2868366" y="2514599"/>
                </a:lnTo>
                <a:lnTo>
                  <a:pt x="2908363" y="2489199"/>
                </a:lnTo>
                <a:lnTo>
                  <a:pt x="2947569" y="2451099"/>
                </a:lnTo>
                <a:lnTo>
                  <a:pt x="2985961" y="2425699"/>
                </a:lnTo>
                <a:lnTo>
                  <a:pt x="3023513" y="2387599"/>
                </a:lnTo>
                <a:lnTo>
                  <a:pt x="3060201" y="2349499"/>
                </a:lnTo>
                <a:lnTo>
                  <a:pt x="3095844" y="2311399"/>
                </a:lnTo>
                <a:lnTo>
                  <a:pt x="3130275" y="2273299"/>
                </a:lnTo>
                <a:lnTo>
                  <a:pt x="3163481" y="2235199"/>
                </a:lnTo>
                <a:lnTo>
                  <a:pt x="3195453" y="2197099"/>
                </a:lnTo>
                <a:lnTo>
                  <a:pt x="3226180" y="2158999"/>
                </a:lnTo>
                <a:lnTo>
                  <a:pt x="3255652" y="2120899"/>
                </a:lnTo>
                <a:lnTo>
                  <a:pt x="3283859" y="2082799"/>
                </a:lnTo>
                <a:lnTo>
                  <a:pt x="3310791" y="2031999"/>
                </a:lnTo>
                <a:lnTo>
                  <a:pt x="3336436" y="1993899"/>
                </a:lnTo>
                <a:lnTo>
                  <a:pt x="3360786" y="1955799"/>
                </a:lnTo>
                <a:lnTo>
                  <a:pt x="3383829" y="1904999"/>
                </a:lnTo>
                <a:lnTo>
                  <a:pt x="3405556" y="1866899"/>
                </a:lnTo>
                <a:lnTo>
                  <a:pt x="3425955" y="1816099"/>
                </a:lnTo>
                <a:lnTo>
                  <a:pt x="3445017" y="1765299"/>
                </a:lnTo>
                <a:lnTo>
                  <a:pt x="3462731" y="1727199"/>
                </a:lnTo>
                <a:lnTo>
                  <a:pt x="3479088" y="1676399"/>
                </a:lnTo>
                <a:lnTo>
                  <a:pt x="3494076" y="1625599"/>
                </a:lnTo>
                <a:lnTo>
                  <a:pt x="3507686" y="1574799"/>
                </a:lnTo>
                <a:lnTo>
                  <a:pt x="3519907" y="1536699"/>
                </a:lnTo>
                <a:lnTo>
                  <a:pt x="3530728" y="1485899"/>
                </a:lnTo>
                <a:lnTo>
                  <a:pt x="3540140" y="1435099"/>
                </a:lnTo>
                <a:lnTo>
                  <a:pt x="3548133" y="1384299"/>
                </a:lnTo>
                <a:lnTo>
                  <a:pt x="3554695" y="1333499"/>
                </a:lnTo>
                <a:lnTo>
                  <a:pt x="3559817" y="1282699"/>
                </a:lnTo>
                <a:lnTo>
                  <a:pt x="3563489" y="1231899"/>
                </a:lnTo>
                <a:lnTo>
                  <a:pt x="3565699" y="1181099"/>
                </a:lnTo>
                <a:lnTo>
                  <a:pt x="3566438" y="1130299"/>
                </a:lnTo>
                <a:lnTo>
                  <a:pt x="3565699" y="1079499"/>
                </a:lnTo>
                <a:lnTo>
                  <a:pt x="3563489" y="1028699"/>
                </a:lnTo>
                <a:lnTo>
                  <a:pt x="3559817" y="977899"/>
                </a:lnTo>
                <a:lnTo>
                  <a:pt x="3554695" y="927099"/>
                </a:lnTo>
                <a:lnTo>
                  <a:pt x="3548133" y="876299"/>
                </a:lnTo>
                <a:lnTo>
                  <a:pt x="3540140" y="825499"/>
                </a:lnTo>
                <a:lnTo>
                  <a:pt x="3530728" y="774699"/>
                </a:lnTo>
                <a:lnTo>
                  <a:pt x="3519907" y="723899"/>
                </a:lnTo>
                <a:lnTo>
                  <a:pt x="3507686" y="685799"/>
                </a:lnTo>
                <a:lnTo>
                  <a:pt x="3494076" y="634999"/>
                </a:lnTo>
                <a:lnTo>
                  <a:pt x="3479088" y="584199"/>
                </a:lnTo>
                <a:lnTo>
                  <a:pt x="3462731" y="533399"/>
                </a:lnTo>
                <a:lnTo>
                  <a:pt x="3445017" y="495299"/>
                </a:lnTo>
                <a:lnTo>
                  <a:pt x="3425955" y="444499"/>
                </a:lnTo>
                <a:lnTo>
                  <a:pt x="3405556" y="406399"/>
                </a:lnTo>
                <a:lnTo>
                  <a:pt x="3383829" y="355599"/>
                </a:lnTo>
                <a:lnTo>
                  <a:pt x="3360786" y="317499"/>
                </a:lnTo>
                <a:lnTo>
                  <a:pt x="3336436" y="266699"/>
                </a:lnTo>
                <a:lnTo>
                  <a:pt x="3310791" y="228599"/>
                </a:lnTo>
                <a:lnTo>
                  <a:pt x="3283859" y="177799"/>
                </a:lnTo>
                <a:lnTo>
                  <a:pt x="3255652" y="139699"/>
                </a:lnTo>
                <a:lnTo>
                  <a:pt x="3226180" y="101599"/>
                </a:lnTo>
                <a:lnTo>
                  <a:pt x="3195453" y="63499"/>
                </a:lnTo>
                <a:lnTo>
                  <a:pt x="3163481" y="25399"/>
                </a:lnTo>
                <a:lnTo>
                  <a:pt x="3139062" y="0"/>
                </a:lnTo>
                <a:lnTo>
                  <a:pt x="3282416" y="0"/>
                </a:lnTo>
                <a:lnTo>
                  <a:pt x="3333390" y="63499"/>
                </a:lnTo>
                <a:lnTo>
                  <a:pt x="3361905" y="101599"/>
                </a:lnTo>
                <a:lnTo>
                  <a:pt x="3389243" y="139699"/>
                </a:lnTo>
                <a:lnTo>
                  <a:pt x="3415397" y="190499"/>
                </a:lnTo>
                <a:lnTo>
                  <a:pt x="3440358" y="228599"/>
                </a:lnTo>
                <a:lnTo>
                  <a:pt x="3464117" y="266699"/>
                </a:lnTo>
                <a:lnTo>
                  <a:pt x="3486667" y="317499"/>
                </a:lnTo>
                <a:lnTo>
                  <a:pt x="3507998" y="355599"/>
                </a:lnTo>
                <a:lnTo>
                  <a:pt x="3528102" y="406399"/>
                </a:lnTo>
                <a:lnTo>
                  <a:pt x="3546971" y="444499"/>
                </a:lnTo>
                <a:lnTo>
                  <a:pt x="3564595" y="495299"/>
                </a:lnTo>
                <a:lnTo>
                  <a:pt x="3580967" y="546099"/>
                </a:lnTo>
                <a:lnTo>
                  <a:pt x="3596079" y="584199"/>
                </a:lnTo>
                <a:lnTo>
                  <a:pt x="3609920" y="634999"/>
                </a:lnTo>
                <a:lnTo>
                  <a:pt x="3622484" y="685799"/>
                </a:lnTo>
                <a:lnTo>
                  <a:pt x="3633762" y="736599"/>
                </a:lnTo>
                <a:lnTo>
                  <a:pt x="3643744" y="787399"/>
                </a:lnTo>
                <a:lnTo>
                  <a:pt x="3652423" y="825499"/>
                </a:lnTo>
                <a:lnTo>
                  <a:pt x="3659790" y="876299"/>
                </a:lnTo>
                <a:lnTo>
                  <a:pt x="3665837" y="927099"/>
                </a:lnTo>
                <a:lnTo>
                  <a:pt x="3670555" y="977899"/>
                </a:lnTo>
                <a:lnTo>
                  <a:pt x="3673935" y="1028699"/>
                </a:lnTo>
                <a:lnTo>
                  <a:pt x="3675969" y="1079499"/>
                </a:lnTo>
                <a:lnTo>
                  <a:pt x="3676649" y="1130299"/>
                </a:lnTo>
                <a:lnTo>
                  <a:pt x="3675969" y="1181099"/>
                </a:lnTo>
                <a:lnTo>
                  <a:pt x="3673935" y="1231899"/>
                </a:lnTo>
                <a:lnTo>
                  <a:pt x="3670555" y="1282699"/>
                </a:lnTo>
                <a:lnTo>
                  <a:pt x="3665837" y="1333499"/>
                </a:lnTo>
                <a:lnTo>
                  <a:pt x="3659790" y="1384299"/>
                </a:lnTo>
                <a:lnTo>
                  <a:pt x="3652423" y="1435099"/>
                </a:lnTo>
                <a:lnTo>
                  <a:pt x="3643744" y="1485899"/>
                </a:lnTo>
                <a:lnTo>
                  <a:pt x="3633762" y="1523999"/>
                </a:lnTo>
                <a:lnTo>
                  <a:pt x="3622484" y="1574799"/>
                </a:lnTo>
                <a:lnTo>
                  <a:pt x="3609920" y="1625599"/>
                </a:lnTo>
                <a:lnTo>
                  <a:pt x="3596079" y="1676399"/>
                </a:lnTo>
                <a:lnTo>
                  <a:pt x="3580967" y="1714499"/>
                </a:lnTo>
                <a:lnTo>
                  <a:pt x="3564595" y="1765299"/>
                </a:lnTo>
                <a:lnTo>
                  <a:pt x="3546971" y="1816099"/>
                </a:lnTo>
                <a:lnTo>
                  <a:pt x="3528102" y="1854199"/>
                </a:lnTo>
                <a:lnTo>
                  <a:pt x="3507998" y="1904999"/>
                </a:lnTo>
                <a:lnTo>
                  <a:pt x="3486667" y="1943099"/>
                </a:lnTo>
                <a:lnTo>
                  <a:pt x="3464118" y="1993899"/>
                </a:lnTo>
                <a:lnTo>
                  <a:pt x="3440358" y="2031999"/>
                </a:lnTo>
                <a:lnTo>
                  <a:pt x="3415397" y="2082799"/>
                </a:lnTo>
                <a:lnTo>
                  <a:pt x="3389243" y="2120899"/>
                </a:lnTo>
                <a:lnTo>
                  <a:pt x="3361905" y="2158999"/>
                </a:lnTo>
                <a:lnTo>
                  <a:pt x="3333390" y="2197099"/>
                </a:lnTo>
                <a:lnTo>
                  <a:pt x="3303708" y="2247899"/>
                </a:lnTo>
                <a:lnTo>
                  <a:pt x="3272867" y="2285999"/>
                </a:lnTo>
                <a:lnTo>
                  <a:pt x="3240876" y="2324099"/>
                </a:lnTo>
                <a:lnTo>
                  <a:pt x="3207743" y="2362199"/>
                </a:lnTo>
                <a:lnTo>
                  <a:pt x="3173476" y="2400299"/>
                </a:lnTo>
                <a:lnTo>
                  <a:pt x="3138084" y="2425699"/>
                </a:lnTo>
                <a:lnTo>
                  <a:pt x="3101800" y="2463799"/>
                </a:lnTo>
                <a:lnTo>
                  <a:pt x="3064715" y="2501899"/>
                </a:lnTo>
                <a:lnTo>
                  <a:pt x="3026849" y="2539999"/>
                </a:lnTo>
                <a:lnTo>
                  <a:pt x="2988224" y="2565399"/>
                </a:lnTo>
                <a:lnTo>
                  <a:pt x="2948862" y="2590799"/>
                </a:lnTo>
                <a:lnTo>
                  <a:pt x="2908784" y="2628899"/>
                </a:lnTo>
                <a:lnTo>
                  <a:pt x="2868010" y="2654299"/>
                </a:lnTo>
                <a:lnTo>
                  <a:pt x="2784463" y="2705099"/>
                </a:lnTo>
                <a:lnTo>
                  <a:pt x="2698392" y="2755899"/>
                </a:lnTo>
                <a:lnTo>
                  <a:pt x="2609968" y="2806699"/>
                </a:lnTo>
                <a:lnTo>
                  <a:pt x="2564926" y="2819399"/>
                </a:lnTo>
                <a:lnTo>
                  <a:pt x="2519360" y="2844799"/>
                </a:lnTo>
                <a:lnTo>
                  <a:pt x="2473292" y="2857499"/>
                </a:lnTo>
                <a:close/>
              </a:path>
              <a:path w="3676650" h="2971800">
                <a:moveTo>
                  <a:pt x="2138516" y="2946399"/>
                </a:moveTo>
                <a:lnTo>
                  <a:pt x="1538133" y="2946399"/>
                </a:lnTo>
                <a:lnTo>
                  <a:pt x="1440501" y="2920999"/>
                </a:lnTo>
                <a:lnTo>
                  <a:pt x="2236148" y="2920999"/>
                </a:lnTo>
                <a:lnTo>
                  <a:pt x="2138516" y="2946399"/>
                </a:lnTo>
                <a:close/>
              </a:path>
              <a:path w="3676650" h="2971800">
                <a:moveTo>
                  <a:pt x="2039555" y="2959099"/>
                </a:moveTo>
                <a:lnTo>
                  <a:pt x="1637095" y="2959099"/>
                </a:lnTo>
                <a:lnTo>
                  <a:pt x="1587458" y="2946399"/>
                </a:lnTo>
                <a:lnTo>
                  <a:pt x="2089191" y="2946399"/>
                </a:lnTo>
                <a:lnTo>
                  <a:pt x="2039555" y="2959099"/>
                </a:lnTo>
                <a:close/>
              </a:path>
              <a:path w="3676650" h="2971800">
                <a:moveTo>
                  <a:pt x="1939434" y="2971799"/>
                </a:moveTo>
                <a:lnTo>
                  <a:pt x="1737215" y="2971799"/>
                </a:lnTo>
                <a:lnTo>
                  <a:pt x="1687021" y="2959099"/>
                </a:lnTo>
                <a:lnTo>
                  <a:pt x="1989628" y="2959099"/>
                </a:lnTo>
                <a:lnTo>
                  <a:pt x="1939434" y="2971799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18291" y="4599456"/>
            <a:ext cx="4069715" cy="5676900"/>
          </a:xfrm>
          <a:custGeom>
            <a:avLst/>
            <a:gdLst/>
            <a:ahLst/>
            <a:cxnLst/>
            <a:rect l="l" t="t" r="r" b="b"/>
            <a:pathLst>
              <a:path w="4069715" h="5676900">
                <a:moveTo>
                  <a:pt x="3144170" y="12700"/>
                </a:moveTo>
                <a:lnTo>
                  <a:pt x="2542254" y="12700"/>
                </a:lnTo>
                <a:lnTo>
                  <a:pt x="2592005" y="0"/>
                </a:lnTo>
                <a:lnTo>
                  <a:pt x="3094420" y="0"/>
                </a:lnTo>
                <a:lnTo>
                  <a:pt x="3144170" y="12700"/>
                </a:lnTo>
                <a:close/>
              </a:path>
              <a:path w="4069715" h="5676900">
                <a:moveTo>
                  <a:pt x="3243110" y="25400"/>
                </a:moveTo>
                <a:lnTo>
                  <a:pt x="2443315" y="25400"/>
                </a:lnTo>
                <a:lnTo>
                  <a:pt x="2492688" y="12700"/>
                </a:lnTo>
                <a:lnTo>
                  <a:pt x="3193737" y="12700"/>
                </a:lnTo>
                <a:lnTo>
                  <a:pt x="3243110" y="25400"/>
                </a:lnTo>
                <a:close/>
              </a:path>
              <a:path w="4069715" h="5676900">
                <a:moveTo>
                  <a:pt x="3389982" y="50800"/>
                </a:moveTo>
                <a:lnTo>
                  <a:pt x="2296443" y="50800"/>
                </a:lnTo>
                <a:lnTo>
                  <a:pt x="2394144" y="25400"/>
                </a:lnTo>
                <a:lnTo>
                  <a:pt x="3292281" y="25400"/>
                </a:lnTo>
                <a:lnTo>
                  <a:pt x="3389982" y="50800"/>
                </a:lnTo>
                <a:close/>
              </a:path>
              <a:path w="4069715" h="5676900">
                <a:moveTo>
                  <a:pt x="3486769" y="5613400"/>
                </a:moveTo>
                <a:lnTo>
                  <a:pt x="2199655" y="5613400"/>
                </a:lnTo>
                <a:lnTo>
                  <a:pt x="2009104" y="5562600"/>
                </a:lnTo>
                <a:lnTo>
                  <a:pt x="1962148" y="5537200"/>
                </a:lnTo>
                <a:lnTo>
                  <a:pt x="1869115" y="5511800"/>
                </a:lnTo>
                <a:lnTo>
                  <a:pt x="1823056" y="5486400"/>
                </a:lnTo>
                <a:lnTo>
                  <a:pt x="1731897" y="5461000"/>
                </a:lnTo>
                <a:lnTo>
                  <a:pt x="1642075" y="5410200"/>
                </a:lnTo>
                <a:lnTo>
                  <a:pt x="1597688" y="5397500"/>
                </a:lnTo>
                <a:lnTo>
                  <a:pt x="1553662" y="5372100"/>
                </a:lnTo>
                <a:lnTo>
                  <a:pt x="1423837" y="5295900"/>
                </a:lnTo>
                <a:lnTo>
                  <a:pt x="1381342" y="5283200"/>
                </a:lnTo>
                <a:lnTo>
                  <a:pt x="1339253" y="5245100"/>
                </a:lnTo>
                <a:lnTo>
                  <a:pt x="1297577" y="5219700"/>
                </a:lnTo>
                <a:lnTo>
                  <a:pt x="1175121" y="5143500"/>
                </a:lnTo>
                <a:lnTo>
                  <a:pt x="1135189" y="5105400"/>
                </a:lnTo>
                <a:lnTo>
                  <a:pt x="1056708" y="5054600"/>
                </a:lnTo>
                <a:lnTo>
                  <a:pt x="1018177" y="5016500"/>
                </a:lnTo>
                <a:lnTo>
                  <a:pt x="980130" y="4978400"/>
                </a:lnTo>
                <a:lnTo>
                  <a:pt x="942576" y="4953000"/>
                </a:lnTo>
                <a:lnTo>
                  <a:pt x="905525" y="4914900"/>
                </a:lnTo>
                <a:lnTo>
                  <a:pt x="868984" y="4876800"/>
                </a:lnTo>
                <a:lnTo>
                  <a:pt x="832963" y="4851400"/>
                </a:lnTo>
                <a:lnTo>
                  <a:pt x="797489" y="4813300"/>
                </a:lnTo>
                <a:lnTo>
                  <a:pt x="762735" y="4775200"/>
                </a:lnTo>
                <a:lnTo>
                  <a:pt x="728705" y="4737100"/>
                </a:lnTo>
                <a:lnTo>
                  <a:pt x="695403" y="4699000"/>
                </a:lnTo>
                <a:lnTo>
                  <a:pt x="662833" y="4660900"/>
                </a:lnTo>
                <a:lnTo>
                  <a:pt x="630997" y="4622800"/>
                </a:lnTo>
                <a:lnTo>
                  <a:pt x="599899" y="4584700"/>
                </a:lnTo>
                <a:lnTo>
                  <a:pt x="569543" y="4546600"/>
                </a:lnTo>
                <a:lnTo>
                  <a:pt x="539933" y="4508500"/>
                </a:lnTo>
                <a:lnTo>
                  <a:pt x="511071" y="4470400"/>
                </a:lnTo>
                <a:lnTo>
                  <a:pt x="482962" y="4419600"/>
                </a:lnTo>
                <a:lnTo>
                  <a:pt x="455608" y="4381500"/>
                </a:lnTo>
                <a:lnTo>
                  <a:pt x="429014" y="4343400"/>
                </a:lnTo>
                <a:lnTo>
                  <a:pt x="403183" y="4292600"/>
                </a:lnTo>
                <a:lnTo>
                  <a:pt x="378118" y="4254500"/>
                </a:lnTo>
                <a:lnTo>
                  <a:pt x="353823" y="4216400"/>
                </a:lnTo>
                <a:lnTo>
                  <a:pt x="330302" y="4165600"/>
                </a:lnTo>
                <a:lnTo>
                  <a:pt x="307557" y="4127500"/>
                </a:lnTo>
                <a:lnTo>
                  <a:pt x="285593" y="4076700"/>
                </a:lnTo>
                <a:lnTo>
                  <a:pt x="264413" y="4038600"/>
                </a:lnTo>
                <a:lnTo>
                  <a:pt x="244021" y="3987800"/>
                </a:lnTo>
                <a:lnTo>
                  <a:pt x="224420" y="3949700"/>
                </a:lnTo>
                <a:lnTo>
                  <a:pt x="205613" y="3898900"/>
                </a:lnTo>
                <a:lnTo>
                  <a:pt x="187604" y="3860800"/>
                </a:lnTo>
                <a:lnTo>
                  <a:pt x="170397" y="3810000"/>
                </a:lnTo>
                <a:lnTo>
                  <a:pt x="153995" y="3759200"/>
                </a:lnTo>
                <a:lnTo>
                  <a:pt x="138401" y="3721100"/>
                </a:lnTo>
                <a:lnTo>
                  <a:pt x="123620" y="3670300"/>
                </a:lnTo>
                <a:lnTo>
                  <a:pt x="109654" y="3619500"/>
                </a:lnTo>
                <a:lnTo>
                  <a:pt x="96507" y="3581400"/>
                </a:lnTo>
                <a:lnTo>
                  <a:pt x="84183" y="3530600"/>
                </a:lnTo>
                <a:lnTo>
                  <a:pt x="72686" y="3479800"/>
                </a:lnTo>
                <a:lnTo>
                  <a:pt x="62018" y="3429000"/>
                </a:lnTo>
                <a:lnTo>
                  <a:pt x="52183" y="3378200"/>
                </a:lnTo>
                <a:lnTo>
                  <a:pt x="43185" y="3340100"/>
                </a:lnTo>
                <a:lnTo>
                  <a:pt x="35027" y="3289300"/>
                </a:lnTo>
                <a:lnTo>
                  <a:pt x="27713" y="3238500"/>
                </a:lnTo>
                <a:lnTo>
                  <a:pt x="21247" y="3187700"/>
                </a:lnTo>
                <a:lnTo>
                  <a:pt x="15631" y="3136900"/>
                </a:lnTo>
                <a:lnTo>
                  <a:pt x="10869" y="3086100"/>
                </a:lnTo>
                <a:lnTo>
                  <a:pt x="6965" y="3035300"/>
                </a:lnTo>
                <a:lnTo>
                  <a:pt x="3923" y="2984500"/>
                </a:lnTo>
                <a:lnTo>
                  <a:pt x="1746" y="2933700"/>
                </a:lnTo>
                <a:lnTo>
                  <a:pt x="437" y="2882900"/>
                </a:lnTo>
                <a:lnTo>
                  <a:pt x="0" y="2832100"/>
                </a:lnTo>
                <a:lnTo>
                  <a:pt x="437" y="2781300"/>
                </a:lnTo>
                <a:lnTo>
                  <a:pt x="1746" y="2730500"/>
                </a:lnTo>
                <a:lnTo>
                  <a:pt x="3923" y="2679700"/>
                </a:lnTo>
                <a:lnTo>
                  <a:pt x="6965" y="2641600"/>
                </a:lnTo>
                <a:lnTo>
                  <a:pt x="10869" y="2590800"/>
                </a:lnTo>
                <a:lnTo>
                  <a:pt x="15631" y="2540000"/>
                </a:lnTo>
                <a:lnTo>
                  <a:pt x="21247" y="2489200"/>
                </a:lnTo>
                <a:lnTo>
                  <a:pt x="27713" y="2438400"/>
                </a:lnTo>
                <a:lnTo>
                  <a:pt x="35027" y="2387600"/>
                </a:lnTo>
                <a:lnTo>
                  <a:pt x="43185" y="2336800"/>
                </a:lnTo>
                <a:lnTo>
                  <a:pt x="52183" y="2286000"/>
                </a:lnTo>
                <a:lnTo>
                  <a:pt x="62018" y="2247900"/>
                </a:lnTo>
                <a:lnTo>
                  <a:pt x="72686" y="2197100"/>
                </a:lnTo>
                <a:lnTo>
                  <a:pt x="84183" y="2146300"/>
                </a:lnTo>
                <a:lnTo>
                  <a:pt x="96507" y="2095500"/>
                </a:lnTo>
                <a:lnTo>
                  <a:pt x="109654" y="2044700"/>
                </a:lnTo>
                <a:lnTo>
                  <a:pt x="123620" y="2006600"/>
                </a:lnTo>
                <a:lnTo>
                  <a:pt x="138401" y="1955800"/>
                </a:lnTo>
                <a:lnTo>
                  <a:pt x="153995" y="1905000"/>
                </a:lnTo>
                <a:lnTo>
                  <a:pt x="170397" y="1866900"/>
                </a:lnTo>
                <a:lnTo>
                  <a:pt x="187604" y="1816100"/>
                </a:lnTo>
                <a:lnTo>
                  <a:pt x="205613" y="1765300"/>
                </a:lnTo>
                <a:lnTo>
                  <a:pt x="224420" y="1727200"/>
                </a:lnTo>
                <a:lnTo>
                  <a:pt x="244021" y="1676400"/>
                </a:lnTo>
                <a:lnTo>
                  <a:pt x="264413" y="1638300"/>
                </a:lnTo>
                <a:lnTo>
                  <a:pt x="285593" y="1587500"/>
                </a:lnTo>
                <a:lnTo>
                  <a:pt x="307557" y="1549400"/>
                </a:lnTo>
                <a:lnTo>
                  <a:pt x="330302" y="1498600"/>
                </a:lnTo>
                <a:lnTo>
                  <a:pt x="353823" y="1460500"/>
                </a:lnTo>
                <a:lnTo>
                  <a:pt x="378118" y="1422400"/>
                </a:lnTo>
                <a:lnTo>
                  <a:pt x="403183" y="1371600"/>
                </a:lnTo>
                <a:lnTo>
                  <a:pt x="429014" y="1333500"/>
                </a:lnTo>
                <a:lnTo>
                  <a:pt x="455608" y="1295400"/>
                </a:lnTo>
                <a:lnTo>
                  <a:pt x="482962" y="1244600"/>
                </a:lnTo>
                <a:lnTo>
                  <a:pt x="511071" y="1206500"/>
                </a:lnTo>
                <a:lnTo>
                  <a:pt x="539933" y="1168400"/>
                </a:lnTo>
                <a:lnTo>
                  <a:pt x="569543" y="1130300"/>
                </a:lnTo>
                <a:lnTo>
                  <a:pt x="599899" y="1092200"/>
                </a:lnTo>
                <a:lnTo>
                  <a:pt x="630997" y="1054100"/>
                </a:lnTo>
                <a:lnTo>
                  <a:pt x="662833" y="1016000"/>
                </a:lnTo>
                <a:lnTo>
                  <a:pt x="695403" y="977900"/>
                </a:lnTo>
                <a:lnTo>
                  <a:pt x="728705" y="939800"/>
                </a:lnTo>
                <a:lnTo>
                  <a:pt x="762735" y="901700"/>
                </a:lnTo>
                <a:lnTo>
                  <a:pt x="797489" y="863600"/>
                </a:lnTo>
                <a:lnTo>
                  <a:pt x="832963" y="825500"/>
                </a:lnTo>
                <a:lnTo>
                  <a:pt x="868984" y="787400"/>
                </a:lnTo>
                <a:lnTo>
                  <a:pt x="905525" y="762000"/>
                </a:lnTo>
                <a:lnTo>
                  <a:pt x="942576" y="723900"/>
                </a:lnTo>
                <a:lnTo>
                  <a:pt x="980130" y="685800"/>
                </a:lnTo>
                <a:lnTo>
                  <a:pt x="1018177" y="660400"/>
                </a:lnTo>
                <a:lnTo>
                  <a:pt x="1056708" y="622300"/>
                </a:lnTo>
                <a:lnTo>
                  <a:pt x="1095715" y="596900"/>
                </a:lnTo>
                <a:lnTo>
                  <a:pt x="1135189" y="558800"/>
                </a:lnTo>
                <a:lnTo>
                  <a:pt x="1175121" y="533400"/>
                </a:lnTo>
                <a:lnTo>
                  <a:pt x="1256324" y="482600"/>
                </a:lnTo>
                <a:lnTo>
                  <a:pt x="1297577" y="444500"/>
                </a:lnTo>
                <a:lnTo>
                  <a:pt x="1339253" y="419100"/>
                </a:lnTo>
                <a:lnTo>
                  <a:pt x="1466727" y="342900"/>
                </a:lnTo>
                <a:lnTo>
                  <a:pt x="1510005" y="330200"/>
                </a:lnTo>
                <a:lnTo>
                  <a:pt x="1642075" y="254000"/>
                </a:lnTo>
                <a:lnTo>
                  <a:pt x="1686814" y="241300"/>
                </a:lnTo>
                <a:lnTo>
                  <a:pt x="1731897" y="215900"/>
                </a:lnTo>
                <a:lnTo>
                  <a:pt x="1777314" y="203200"/>
                </a:lnTo>
                <a:lnTo>
                  <a:pt x="1823056" y="177800"/>
                </a:lnTo>
                <a:lnTo>
                  <a:pt x="1915482" y="152400"/>
                </a:lnTo>
                <a:lnTo>
                  <a:pt x="1962148" y="127000"/>
                </a:lnTo>
                <a:lnTo>
                  <a:pt x="2247930" y="50800"/>
                </a:lnTo>
                <a:lnTo>
                  <a:pt x="3438494" y="50800"/>
                </a:lnTo>
                <a:lnTo>
                  <a:pt x="3724276" y="127000"/>
                </a:lnTo>
                <a:lnTo>
                  <a:pt x="3770942" y="152400"/>
                </a:lnTo>
                <a:lnTo>
                  <a:pt x="3817309" y="165100"/>
                </a:lnTo>
                <a:lnTo>
                  <a:pt x="2690978" y="165100"/>
                </a:lnTo>
                <a:lnTo>
                  <a:pt x="2640566" y="177800"/>
                </a:lnTo>
                <a:lnTo>
                  <a:pt x="2540303" y="177800"/>
                </a:lnTo>
                <a:lnTo>
                  <a:pt x="2490473" y="190500"/>
                </a:lnTo>
                <a:lnTo>
                  <a:pt x="2440856" y="190500"/>
                </a:lnTo>
                <a:lnTo>
                  <a:pt x="2342304" y="215900"/>
                </a:lnTo>
                <a:lnTo>
                  <a:pt x="2293390" y="215900"/>
                </a:lnTo>
                <a:lnTo>
                  <a:pt x="2005599" y="292100"/>
                </a:lnTo>
                <a:lnTo>
                  <a:pt x="1958678" y="317500"/>
                </a:lnTo>
                <a:lnTo>
                  <a:pt x="1865821" y="342900"/>
                </a:lnTo>
                <a:lnTo>
                  <a:pt x="1819906" y="368300"/>
                </a:lnTo>
                <a:lnTo>
                  <a:pt x="1774346" y="381000"/>
                </a:lnTo>
                <a:lnTo>
                  <a:pt x="1684334" y="431800"/>
                </a:lnTo>
                <a:lnTo>
                  <a:pt x="1639902" y="444500"/>
                </a:lnTo>
                <a:lnTo>
                  <a:pt x="1509023" y="520700"/>
                </a:lnTo>
                <a:lnTo>
                  <a:pt x="1381982" y="596900"/>
                </a:lnTo>
                <a:lnTo>
                  <a:pt x="1340535" y="622300"/>
                </a:lnTo>
                <a:lnTo>
                  <a:pt x="1299555" y="660400"/>
                </a:lnTo>
                <a:lnTo>
                  <a:pt x="1219036" y="711200"/>
                </a:lnTo>
                <a:lnTo>
                  <a:pt x="1179518" y="749300"/>
                </a:lnTo>
                <a:lnTo>
                  <a:pt x="1140507" y="774700"/>
                </a:lnTo>
                <a:lnTo>
                  <a:pt x="1102014" y="812800"/>
                </a:lnTo>
                <a:lnTo>
                  <a:pt x="1064048" y="838200"/>
                </a:lnTo>
                <a:lnTo>
                  <a:pt x="1026621" y="876300"/>
                </a:lnTo>
                <a:lnTo>
                  <a:pt x="989741" y="914400"/>
                </a:lnTo>
                <a:lnTo>
                  <a:pt x="953419" y="952500"/>
                </a:lnTo>
                <a:lnTo>
                  <a:pt x="917765" y="977900"/>
                </a:lnTo>
                <a:lnTo>
                  <a:pt x="882884" y="1016000"/>
                </a:lnTo>
                <a:lnTo>
                  <a:pt x="848781" y="1054100"/>
                </a:lnTo>
                <a:lnTo>
                  <a:pt x="815460" y="1092200"/>
                </a:lnTo>
                <a:lnTo>
                  <a:pt x="782925" y="1130300"/>
                </a:lnTo>
                <a:lnTo>
                  <a:pt x="751180" y="1168400"/>
                </a:lnTo>
                <a:lnTo>
                  <a:pt x="720230" y="1206500"/>
                </a:lnTo>
                <a:lnTo>
                  <a:pt x="690079" y="1257300"/>
                </a:lnTo>
                <a:lnTo>
                  <a:pt x="660731" y="1295400"/>
                </a:lnTo>
                <a:lnTo>
                  <a:pt x="632190" y="1333500"/>
                </a:lnTo>
                <a:lnTo>
                  <a:pt x="604460" y="1371600"/>
                </a:lnTo>
                <a:lnTo>
                  <a:pt x="577547" y="1422400"/>
                </a:lnTo>
                <a:lnTo>
                  <a:pt x="551453" y="1460500"/>
                </a:lnTo>
                <a:lnTo>
                  <a:pt x="526184" y="1498600"/>
                </a:lnTo>
                <a:lnTo>
                  <a:pt x="501743" y="1549400"/>
                </a:lnTo>
                <a:lnTo>
                  <a:pt x="478134" y="1587500"/>
                </a:lnTo>
                <a:lnTo>
                  <a:pt x="455363" y="1638300"/>
                </a:lnTo>
                <a:lnTo>
                  <a:pt x="433432" y="1676400"/>
                </a:lnTo>
                <a:lnTo>
                  <a:pt x="412348" y="1727200"/>
                </a:lnTo>
                <a:lnTo>
                  <a:pt x="392112" y="1765300"/>
                </a:lnTo>
                <a:lnTo>
                  <a:pt x="372731" y="1816100"/>
                </a:lnTo>
                <a:lnTo>
                  <a:pt x="354207" y="1854200"/>
                </a:lnTo>
                <a:lnTo>
                  <a:pt x="336546" y="1905000"/>
                </a:lnTo>
                <a:lnTo>
                  <a:pt x="319752" y="1955800"/>
                </a:lnTo>
                <a:lnTo>
                  <a:pt x="303828" y="1993900"/>
                </a:lnTo>
                <a:lnTo>
                  <a:pt x="288779" y="2044700"/>
                </a:lnTo>
                <a:lnTo>
                  <a:pt x="274610" y="2095500"/>
                </a:lnTo>
                <a:lnTo>
                  <a:pt x="261324" y="2146300"/>
                </a:lnTo>
                <a:lnTo>
                  <a:pt x="248926" y="2184400"/>
                </a:lnTo>
                <a:lnTo>
                  <a:pt x="237419" y="2235200"/>
                </a:lnTo>
                <a:lnTo>
                  <a:pt x="226809" y="2286000"/>
                </a:lnTo>
                <a:lnTo>
                  <a:pt x="217099" y="2336800"/>
                </a:lnTo>
                <a:lnTo>
                  <a:pt x="208294" y="2387600"/>
                </a:lnTo>
                <a:lnTo>
                  <a:pt x="200398" y="2438400"/>
                </a:lnTo>
                <a:lnTo>
                  <a:pt x="193415" y="2489200"/>
                </a:lnTo>
                <a:lnTo>
                  <a:pt x="187349" y="2540000"/>
                </a:lnTo>
                <a:lnTo>
                  <a:pt x="182205" y="2578100"/>
                </a:lnTo>
                <a:lnTo>
                  <a:pt x="177987" y="2628900"/>
                </a:lnTo>
                <a:lnTo>
                  <a:pt x="174698" y="2679700"/>
                </a:lnTo>
                <a:lnTo>
                  <a:pt x="172344" y="2730500"/>
                </a:lnTo>
                <a:lnTo>
                  <a:pt x="170929" y="2781300"/>
                </a:lnTo>
                <a:lnTo>
                  <a:pt x="170456" y="2832100"/>
                </a:lnTo>
                <a:lnTo>
                  <a:pt x="170929" y="2882900"/>
                </a:lnTo>
                <a:lnTo>
                  <a:pt x="172344" y="2933700"/>
                </a:lnTo>
                <a:lnTo>
                  <a:pt x="174698" y="2984500"/>
                </a:lnTo>
                <a:lnTo>
                  <a:pt x="177987" y="3035300"/>
                </a:lnTo>
                <a:lnTo>
                  <a:pt x="182205" y="3086100"/>
                </a:lnTo>
                <a:lnTo>
                  <a:pt x="187349" y="3136900"/>
                </a:lnTo>
                <a:lnTo>
                  <a:pt x="193415" y="3187700"/>
                </a:lnTo>
                <a:lnTo>
                  <a:pt x="200398" y="3238500"/>
                </a:lnTo>
                <a:lnTo>
                  <a:pt x="208294" y="3289300"/>
                </a:lnTo>
                <a:lnTo>
                  <a:pt x="217099" y="3340100"/>
                </a:lnTo>
                <a:lnTo>
                  <a:pt x="226809" y="3390900"/>
                </a:lnTo>
                <a:lnTo>
                  <a:pt x="237419" y="3429000"/>
                </a:lnTo>
                <a:lnTo>
                  <a:pt x="248926" y="3479800"/>
                </a:lnTo>
                <a:lnTo>
                  <a:pt x="261324" y="3530600"/>
                </a:lnTo>
                <a:lnTo>
                  <a:pt x="274610" y="3581400"/>
                </a:lnTo>
                <a:lnTo>
                  <a:pt x="288779" y="3632200"/>
                </a:lnTo>
                <a:lnTo>
                  <a:pt x="303828" y="3670300"/>
                </a:lnTo>
                <a:lnTo>
                  <a:pt x="319752" y="3721100"/>
                </a:lnTo>
                <a:lnTo>
                  <a:pt x="336546" y="3771900"/>
                </a:lnTo>
                <a:lnTo>
                  <a:pt x="354207" y="3810000"/>
                </a:lnTo>
                <a:lnTo>
                  <a:pt x="372731" y="3860800"/>
                </a:lnTo>
                <a:lnTo>
                  <a:pt x="392112" y="3911600"/>
                </a:lnTo>
                <a:lnTo>
                  <a:pt x="412348" y="3949700"/>
                </a:lnTo>
                <a:lnTo>
                  <a:pt x="433433" y="4000500"/>
                </a:lnTo>
                <a:lnTo>
                  <a:pt x="455363" y="4038600"/>
                </a:lnTo>
                <a:lnTo>
                  <a:pt x="478134" y="4089400"/>
                </a:lnTo>
                <a:lnTo>
                  <a:pt x="501743" y="4127500"/>
                </a:lnTo>
                <a:lnTo>
                  <a:pt x="526184" y="4165600"/>
                </a:lnTo>
                <a:lnTo>
                  <a:pt x="551453" y="4216400"/>
                </a:lnTo>
                <a:lnTo>
                  <a:pt x="577547" y="4254500"/>
                </a:lnTo>
                <a:lnTo>
                  <a:pt x="604461" y="4292600"/>
                </a:lnTo>
                <a:lnTo>
                  <a:pt x="632190" y="4343400"/>
                </a:lnTo>
                <a:lnTo>
                  <a:pt x="660731" y="4381500"/>
                </a:lnTo>
                <a:lnTo>
                  <a:pt x="690079" y="4419600"/>
                </a:lnTo>
                <a:lnTo>
                  <a:pt x="720230" y="4457700"/>
                </a:lnTo>
                <a:lnTo>
                  <a:pt x="751181" y="4495800"/>
                </a:lnTo>
                <a:lnTo>
                  <a:pt x="782925" y="4533900"/>
                </a:lnTo>
                <a:lnTo>
                  <a:pt x="815460" y="4572000"/>
                </a:lnTo>
                <a:lnTo>
                  <a:pt x="848781" y="4610100"/>
                </a:lnTo>
                <a:lnTo>
                  <a:pt x="882884" y="4648200"/>
                </a:lnTo>
                <a:lnTo>
                  <a:pt x="917765" y="4686300"/>
                </a:lnTo>
                <a:lnTo>
                  <a:pt x="953419" y="4724400"/>
                </a:lnTo>
                <a:lnTo>
                  <a:pt x="989741" y="4762500"/>
                </a:lnTo>
                <a:lnTo>
                  <a:pt x="1026621" y="4800600"/>
                </a:lnTo>
                <a:lnTo>
                  <a:pt x="1064048" y="4826000"/>
                </a:lnTo>
                <a:lnTo>
                  <a:pt x="1102014" y="4864100"/>
                </a:lnTo>
                <a:lnTo>
                  <a:pt x="1140507" y="4902200"/>
                </a:lnTo>
                <a:lnTo>
                  <a:pt x="1179518" y="4927600"/>
                </a:lnTo>
                <a:lnTo>
                  <a:pt x="1219036" y="4965700"/>
                </a:lnTo>
                <a:lnTo>
                  <a:pt x="1299555" y="5016500"/>
                </a:lnTo>
                <a:lnTo>
                  <a:pt x="1340535" y="5041900"/>
                </a:lnTo>
                <a:lnTo>
                  <a:pt x="1381982" y="5080000"/>
                </a:lnTo>
                <a:lnTo>
                  <a:pt x="1509023" y="5156200"/>
                </a:lnTo>
                <a:lnTo>
                  <a:pt x="1595866" y="5207000"/>
                </a:lnTo>
                <a:lnTo>
                  <a:pt x="1639902" y="5219700"/>
                </a:lnTo>
                <a:lnTo>
                  <a:pt x="1729152" y="5270500"/>
                </a:lnTo>
                <a:lnTo>
                  <a:pt x="1774346" y="5283200"/>
                </a:lnTo>
                <a:lnTo>
                  <a:pt x="1819906" y="5308600"/>
                </a:lnTo>
                <a:lnTo>
                  <a:pt x="1865821" y="5321300"/>
                </a:lnTo>
                <a:lnTo>
                  <a:pt x="1912082" y="5346700"/>
                </a:lnTo>
                <a:lnTo>
                  <a:pt x="2005599" y="5372100"/>
                </a:lnTo>
                <a:lnTo>
                  <a:pt x="2052835" y="5397500"/>
                </a:lnTo>
                <a:lnTo>
                  <a:pt x="2244730" y="5448300"/>
                </a:lnTo>
                <a:lnTo>
                  <a:pt x="2293390" y="5448300"/>
                </a:lnTo>
                <a:lnTo>
                  <a:pt x="2391463" y="5473700"/>
                </a:lnTo>
                <a:lnTo>
                  <a:pt x="2440856" y="5473700"/>
                </a:lnTo>
                <a:lnTo>
                  <a:pt x="2490473" y="5486400"/>
                </a:lnTo>
                <a:lnTo>
                  <a:pt x="2540303" y="5486400"/>
                </a:lnTo>
                <a:lnTo>
                  <a:pt x="2590338" y="5499100"/>
                </a:lnTo>
                <a:lnTo>
                  <a:pt x="2690978" y="5499100"/>
                </a:lnTo>
                <a:lnTo>
                  <a:pt x="2741563" y="5511800"/>
                </a:lnTo>
                <a:lnTo>
                  <a:pt x="3817310" y="5511800"/>
                </a:lnTo>
                <a:lnTo>
                  <a:pt x="3724277" y="5537200"/>
                </a:lnTo>
                <a:lnTo>
                  <a:pt x="3677320" y="5562600"/>
                </a:lnTo>
                <a:lnTo>
                  <a:pt x="3486769" y="5613400"/>
                </a:lnTo>
                <a:close/>
              </a:path>
              <a:path w="4069715" h="5676900">
                <a:moveTo>
                  <a:pt x="4069707" y="457200"/>
                </a:moveTo>
                <a:lnTo>
                  <a:pt x="4046522" y="444500"/>
                </a:lnTo>
                <a:lnTo>
                  <a:pt x="4002090" y="431800"/>
                </a:lnTo>
                <a:lnTo>
                  <a:pt x="3912078" y="381000"/>
                </a:lnTo>
                <a:lnTo>
                  <a:pt x="3866519" y="368300"/>
                </a:lnTo>
                <a:lnTo>
                  <a:pt x="3820603" y="342900"/>
                </a:lnTo>
                <a:lnTo>
                  <a:pt x="3727747" y="317500"/>
                </a:lnTo>
                <a:lnTo>
                  <a:pt x="3680825" y="292100"/>
                </a:lnTo>
                <a:lnTo>
                  <a:pt x="3393035" y="215900"/>
                </a:lnTo>
                <a:lnTo>
                  <a:pt x="3344120" y="215900"/>
                </a:lnTo>
                <a:lnTo>
                  <a:pt x="3245569" y="190500"/>
                </a:lnTo>
                <a:lnTo>
                  <a:pt x="3195952" y="190500"/>
                </a:lnTo>
                <a:lnTo>
                  <a:pt x="3146121" y="177800"/>
                </a:lnTo>
                <a:lnTo>
                  <a:pt x="3045858" y="177800"/>
                </a:lnTo>
                <a:lnTo>
                  <a:pt x="2995447" y="165100"/>
                </a:lnTo>
                <a:lnTo>
                  <a:pt x="3817309" y="165100"/>
                </a:lnTo>
                <a:lnTo>
                  <a:pt x="3863368" y="177800"/>
                </a:lnTo>
                <a:lnTo>
                  <a:pt x="3909111" y="203200"/>
                </a:lnTo>
                <a:lnTo>
                  <a:pt x="3954528" y="215900"/>
                </a:lnTo>
                <a:lnTo>
                  <a:pt x="3999610" y="241300"/>
                </a:lnTo>
                <a:lnTo>
                  <a:pt x="4044349" y="254000"/>
                </a:lnTo>
                <a:lnTo>
                  <a:pt x="4069707" y="266700"/>
                </a:lnTo>
                <a:lnTo>
                  <a:pt x="4069707" y="457200"/>
                </a:lnTo>
                <a:close/>
              </a:path>
              <a:path w="4069715" h="5676900">
                <a:moveTo>
                  <a:pt x="3817310" y="5511800"/>
                </a:moveTo>
                <a:lnTo>
                  <a:pt x="2944862" y="5511800"/>
                </a:lnTo>
                <a:lnTo>
                  <a:pt x="2995447" y="5499100"/>
                </a:lnTo>
                <a:lnTo>
                  <a:pt x="3096087" y="5499100"/>
                </a:lnTo>
                <a:lnTo>
                  <a:pt x="3146121" y="5486400"/>
                </a:lnTo>
                <a:lnTo>
                  <a:pt x="3195952" y="5486400"/>
                </a:lnTo>
                <a:lnTo>
                  <a:pt x="3245569" y="5473700"/>
                </a:lnTo>
                <a:lnTo>
                  <a:pt x="3294961" y="5473700"/>
                </a:lnTo>
                <a:lnTo>
                  <a:pt x="3393035" y="5448300"/>
                </a:lnTo>
                <a:lnTo>
                  <a:pt x="3441695" y="5448300"/>
                </a:lnTo>
                <a:lnTo>
                  <a:pt x="3633589" y="5397500"/>
                </a:lnTo>
                <a:lnTo>
                  <a:pt x="3680825" y="5372100"/>
                </a:lnTo>
                <a:lnTo>
                  <a:pt x="3774343" y="5346700"/>
                </a:lnTo>
                <a:lnTo>
                  <a:pt x="3820603" y="5321300"/>
                </a:lnTo>
                <a:lnTo>
                  <a:pt x="3866519" y="5308600"/>
                </a:lnTo>
                <a:lnTo>
                  <a:pt x="3912078" y="5283200"/>
                </a:lnTo>
                <a:lnTo>
                  <a:pt x="3957272" y="5270500"/>
                </a:lnTo>
                <a:lnTo>
                  <a:pt x="4046522" y="5219700"/>
                </a:lnTo>
                <a:lnTo>
                  <a:pt x="4069707" y="5207000"/>
                </a:lnTo>
                <a:lnTo>
                  <a:pt x="4069707" y="5397500"/>
                </a:lnTo>
                <a:lnTo>
                  <a:pt x="4044349" y="5410200"/>
                </a:lnTo>
                <a:lnTo>
                  <a:pt x="3954528" y="5461000"/>
                </a:lnTo>
                <a:lnTo>
                  <a:pt x="3863369" y="5486400"/>
                </a:lnTo>
                <a:lnTo>
                  <a:pt x="3817310" y="5511800"/>
                </a:lnTo>
                <a:close/>
              </a:path>
              <a:path w="4069715" h="5676900">
                <a:moveTo>
                  <a:pt x="3341241" y="5638800"/>
                </a:moveTo>
                <a:lnTo>
                  <a:pt x="2345183" y="5638800"/>
                </a:lnTo>
                <a:lnTo>
                  <a:pt x="2247930" y="5613400"/>
                </a:lnTo>
                <a:lnTo>
                  <a:pt x="3438494" y="5613400"/>
                </a:lnTo>
                <a:lnTo>
                  <a:pt x="3341241" y="5638800"/>
                </a:lnTo>
                <a:close/>
              </a:path>
              <a:path w="4069715" h="5676900">
                <a:moveTo>
                  <a:pt x="3193737" y="5664200"/>
                </a:moveTo>
                <a:lnTo>
                  <a:pt x="2492688" y="5664200"/>
                </a:lnTo>
                <a:lnTo>
                  <a:pt x="2394144" y="5638800"/>
                </a:lnTo>
                <a:lnTo>
                  <a:pt x="3292281" y="5638800"/>
                </a:lnTo>
                <a:lnTo>
                  <a:pt x="3193737" y="5664200"/>
                </a:lnTo>
                <a:close/>
              </a:path>
              <a:path w="4069715" h="5676900">
                <a:moveTo>
                  <a:pt x="3044494" y="5676900"/>
                </a:moveTo>
                <a:lnTo>
                  <a:pt x="2641930" y="5676900"/>
                </a:lnTo>
                <a:lnTo>
                  <a:pt x="2592005" y="5664200"/>
                </a:lnTo>
                <a:lnTo>
                  <a:pt x="3094420" y="5664200"/>
                </a:lnTo>
                <a:lnTo>
                  <a:pt x="3044494" y="56769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12975" y="3992144"/>
            <a:ext cx="3375025" cy="5686425"/>
          </a:xfrm>
          <a:custGeom>
            <a:avLst/>
            <a:gdLst/>
            <a:ahLst/>
            <a:cxnLst/>
            <a:rect l="l" t="t" r="r" b="b"/>
            <a:pathLst>
              <a:path w="3375025" h="5686425">
                <a:moveTo>
                  <a:pt x="2590" y="2950723"/>
                </a:moveTo>
                <a:lnTo>
                  <a:pt x="1092" y="2908383"/>
                </a:lnTo>
                <a:lnTo>
                  <a:pt x="323" y="2866528"/>
                </a:lnTo>
                <a:lnTo>
                  <a:pt x="40" y="2824673"/>
                </a:lnTo>
                <a:lnTo>
                  <a:pt x="0" y="2782332"/>
                </a:lnTo>
                <a:lnTo>
                  <a:pt x="2782332" y="0"/>
                </a:lnTo>
                <a:lnTo>
                  <a:pt x="2865232" y="323"/>
                </a:lnTo>
                <a:lnTo>
                  <a:pt x="2906925" y="1092"/>
                </a:lnTo>
                <a:lnTo>
                  <a:pt x="2948133" y="2590"/>
                </a:lnTo>
                <a:lnTo>
                  <a:pt x="2590" y="2950723"/>
                </a:lnTo>
                <a:close/>
              </a:path>
              <a:path w="3375025" h="5686425">
                <a:moveTo>
                  <a:pt x="10362" y="2603579"/>
                </a:moveTo>
                <a:lnTo>
                  <a:pt x="14734" y="2555410"/>
                </a:lnTo>
                <a:lnTo>
                  <a:pt x="20077" y="2507726"/>
                </a:lnTo>
                <a:lnTo>
                  <a:pt x="26392" y="2460042"/>
                </a:lnTo>
                <a:lnTo>
                  <a:pt x="33678" y="2411873"/>
                </a:lnTo>
                <a:lnTo>
                  <a:pt x="2411873" y="33678"/>
                </a:lnTo>
                <a:lnTo>
                  <a:pt x="2460042" y="26392"/>
                </a:lnTo>
                <a:lnTo>
                  <a:pt x="2507726" y="20077"/>
                </a:lnTo>
                <a:lnTo>
                  <a:pt x="2555410" y="14734"/>
                </a:lnTo>
                <a:lnTo>
                  <a:pt x="2603579" y="10362"/>
                </a:lnTo>
                <a:lnTo>
                  <a:pt x="10362" y="2603579"/>
                </a:lnTo>
                <a:close/>
              </a:path>
              <a:path w="3375025" h="5686425">
                <a:moveTo>
                  <a:pt x="31087" y="3259008"/>
                </a:moveTo>
                <a:lnTo>
                  <a:pt x="25703" y="3221686"/>
                </a:lnTo>
                <a:lnTo>
                  <a:pt x="21048" y="3183879"/>
                </a:lnTo>
                <a:lnTo>
                  <a:pt x="16879" y="3146073"/>
                </a:lnTo>
                <a:lnTo>
                  <a:pt x="12953" y="3108751"/>
                </a:lnTo>
                <a:lnTo>
                  <a:pt x="3108751" y="12953"/>
                </a:lnTo>
                <a:lnTo>
                  <a:pt x="3183879" y="21048"/>
                </a:lnTo>
                <a:lnTo>
                  <a:pt x="3221686" y="25703"/>
                </a:lnTo>
                <a:lnTo>
                  <a:pt x="3259008" y="31087"/>
                </a:lnTo>
                <a:lnTo>
                  <a:pt x="31087" y="3259008"/>
                </a:lnTo>
                <a:close/>
              </a:path>
              <a:path w="3375025" h="5686425">
                <a:moveTo>
                  <a:pt x="69946" y="2204623"/>
                </a:moveTo>
                <a:lnTo>
                  <a:pt x="81407" y="2156997"/>
                </a:lnTo>
                <a:lnTo>
                  <a:pt x="93863" y="2110241"/>
                </a:lnTo>
                <a:lnTo>
                  <a:pt x="107065" y="2063983"/>
                </a:lnTo>
                <a:lnTo>
                  <a:pt x="120764" y="2017849"/>
                </a:lnTo>
                <a:lnTo>
                  <a:pt x="134712" y="1971466"/>
                </a:lnTo>
                <a:lnTo>
                  <a:pt x="1971466" y="137303"/>
                </a:lnTo>
                <a:lnTo>
                  <a:pt x="2018097" y="122360"/>
                </a:lnTo>
                <a:lnTo>
                  <a:pt x="2064729" y="108536"/>
                </a:lnTo>
                <a:lnTo>
                  <a:pt x="2111360" y="95708"/>
                </a:lnTo>
                <a:lnTo>
                  <a:pt x="2157991" y="83749"/>
                </a:lnTo>
                <a:lnTo>
                  <a:pt x="2204623" y="72537"/>
                </a:lnTo>
                <a:lnTo>
                  <a:pt x="69946" y="2204623"/>
                </a:lnTo>
                <a:close/>
              </a:path>
              <a:path w="3375025" h="5686425">
                <a:moveTo>
                  <a:pt x="85490" y="3538795"/>
                </a:moveTo>
                <a:lnTo>
                  <a:pt x="77718" y="3504227"/>
                </a:lnTo>
                <a:lnTo>
                  <a:pt x="62175" y="3436061"/>
                </a:lnTo>
                <a:lnTo>
                  <a:pt x="54403" y="3401492"/>
                </a:lnTo>
                <a:lnTo>
                  <a:pt x="3375024" y="80871"/>
                </a:lnTo>
                <a:lnTo>
                  <a:pt x="3375024" y="249262"/>
                </a:lnTo>
                <a:lnTo>
                  <a:pt x="85490" y="3538795"/>
                </a:lnTo>
                <a:close/>
              </a:path>
              <a:path w="3375025" h="5686425">
                <a:moveTo>
                  <a:pt x="238337" y="1702041"/>
                </a:moveTo>
                <a:lnTo>
                  <a:pt x="258253" y="1656508"/>
                </a:lnTo>
                <a:lnTo>
                  <a:pt x="279139" y="1611248"/>
                </a:lnTo>
                <a:lnTo>
                  <a:pt x="300998" y="1566291"/>
                </a:lnTo>
                <a:lnTo>
                  <a:pt x="323828" y="1521669"/>
                </a:lnTo>
                <a:lnTo>
                  <a:pt x="347629" y="1477411"/>
                </a:lnTo>
                <a:lnTo>
                  <a:pt x="372402" y="1433547"/>
                </a:lnTo>
                <a:lnTo>
                  <a:pt x="398146" y="1390108"/>
                </a:lnTo>
                <a:lnTo>
                  <a:pt x="424862" y="1347125"/>
                </a:lnTo>
                <a:lnTo>
                  <a:pt x="1347125" y="424862"/>
                </a:lnTo>
                <a:lnTo>
                  <a:pt x="1390108" y="398996"/>
                </a:lnTo>
                <a:lnTo>
                  <a:pt x="1433547" y="373859"/>
                </a:lnTo>
                <a:lnTo>
                  <a:pt x="1477410" y="349451"/>
                </a:lnTo>
                <a:lnTo>
                  <a:pt x="1521669" y="325771"/>
                </a:lnTo>
                <a:lnTo>
                  <a:pt x="1566291" y="302819"/>
                </a:lnTo>
                <a:lnTo>
                  <a:pt x="1611248" y="280597"/>
                </a:lnTo>
                <a:lnTo>
                  <a:pt x="1656508" y="259103"/>
                </a:lnTo>
                <a:lnTo>
                  <a:pt x="1702041" y="238337"/>
                </a:lnTo>
                <a:lnTo>
                  <a:pt x="238337" y="1702041"/>
                </a:lnTo>
                <a:close/>
              </a:path>
              <a:path w="3375025" h="5686425">
                <a:moveTo>
                  <a:pt x="165800" y="3797858"/>
                </a:moveTo>
                <a:lnTo>
                  <a:pt x="154587" y="3766366"/>
                </a:lnTo>
                <a:lnTo>
                  <a:pt x="144103" y="3734388"/>
                </a:lnTo>
                <a:lnTo>
                  <a:pt x="134105" y="3702410"/>
                </a:lnTo>
                <a:lnTo>
                  <a:pt x="124350" y="3670918"/>
                </a:lnTo>
                <a:lnTo>
                  <a:pt x="3375024" y="420243"/>
                </a:lnTo>
                <a:lnTo>
                  <a:pt x="3375024" y="588634"/>
                </a:lnTo>
                <a:lnTo>
                  <a:pt x="165800" y="3797858"/>
                </a:lnTo>
                <a:close/>
              </a:path>
              <a:path w="3375025" h="5686425">
                <a:moveTo>
                  <a:pt x="264243" y="4036196"/>
                </a:moveTo>
                <a:lnTo>
                  <a:pt x="250683" y="4007051"/>
                </a:lnTo>
                <a:lnTo>
                  <a:pt x="237366" y="3977907"/>
                </a:lnTo>
                <a:lnTo>
                  <a:pt x="224534" y="3948762"/>
                </a:lnTo>
                <a:lnTo>
                  <a:pt x="212431" y="3919617"/>
                </a:lnTo>
                <a:lnTo>
                  <a:pt x="3375024" y="757024"/>
                </a:lnTo>
                <a:lnTo>
                  <a:pt x="3375024" y="925415"/>
                </a:lnTo>
                <a:lnTo>
                  <a:pt x="264243" y="4036196"/>
                </a:lnTo>
                <a:close/>
              </a:path>
              <a:path w="3375025" h="5686425">
                <a:moveTo>
                  <a:pt x="375640" y="4261580"/>
                </a:moveTo>
                <a:lnTo>
                  <a:pt x="360137" y="4234379"/>
                </a:lnTo>
                <a:lnTo>
                  <a:pt x="344877" y="4207177"/>
                </a:lnTo>
                <a:lnTo>
                  <a:pt x="330102" y="4179975"/>
                </a:lnTo>
                <a:lnTo>
                  <a:pt x="316056" y="4152774"/>
                </a:lnTo>
                <a:lnTo>
                  <a:pt x="3375024" y="1093806"/>
                </a:lnTo>
                <a:lnTo>
                  <a:pt x="3375024" y="1262197"/>
                </a:lnTo>
                <a:lnTo>
                  <a:pt x="375640" y="4261580"/>
                </a:lnTo>
                <a:close/>
              </a:path>
              <a:path w="3375025" h="5686425">
                <a:moveTo>
                  <a:pt x="507762" y="4466239"/>
                </a:moveTo>
                <a:lnTo>
                  <a:pt x="490316" y="4440981"/>
                </a:lnTo>
                <a:lnTo>
                  <a:pt x="473113" y="4415722"/>
                </a:lnTo>
                <a:lnTo>
                  <a:pt x="456395" y="4390464"/>
                </a:lnTo>
                <a:lnTo>
                  <a:pt x="440406" y="4365205"/>
                </a:lnTo>
                <a:lnTo>
                  <a:pt x="3375024" y="1430587"/>
                </a:lnTo>
                <a:lnTo>
                  <a:pt x="3375024" y="1598978"/>
                </a:lnTo>
                <a:lnTo>
                  <a:pt x="507762" y="4466239"/>
                </a:lnTo>
                <a:close/>
              </a:path>
              <a:path w="3375025" h="5686425">
                <a:moveTo>
                  <a:pt x="655428" y="4657946"/>
                </a:moveTo>
                <a:lnTo>
                  <a:pt x="636039" y="4634630"/>
                </a:lnTo>
                <a:lnTo>
                  <a:pt x="616892" y="4611314"/>
                </a:lnTo>
                <a:lnTo>
                  <a:pt x="598232" y="4587999"/>
                </a:lnTo>
                <a:lnTo>
                  <a:pt x="580300" y="4564683"/>
                </a:lnTo>
                <a:lnTo>
                  <a:pt x="3375024" y="1769959"/>
                </a:lnTo>
                <a:lnTo>
                  <a:pt x="3375024" y="1938350"/>
                </a:lnTo>
                <a:lnTo>
                  <a:pt x="655428" y="4657946"/>
                </a:lnTo>
                <a:close/>
              </a:path>
              <a:path w="3375025" h="5686425">
                <a:moveTo>
                  <a:pt x="816047" y="4831518"/>
                </a:moveTo>
                <a:lnTo>
                  <a:pt x="794715" y="4810145"/>
                </a:lnTo>
                <a:lnTo>
                  <a:pt x="773625" y="4788772"/>
                </a:lnTo>
                <a:lnTo>
                  <a:pt x="753022" y="4767400"/>
                </a:lnTo>
                <a:lnTo>
                  <a:pt x="733147" y="4746027"/>
                </a:lnTo>
                <a:lnTo>
                  <a:pt x="3375024" y="2104150"/>
                </a:lnTo>
                <a:lnTo>
                  <a:pt x="3375024" y="2272541"/>
                </a:lnTo>
                <a:lnTo>
                  <a:pt x="816047" y="4831518"/>
                </a:lnTo>
                <a:close/>
              </a:path>
              <a:path w="3375025" h="5686425">
                <a:moveTo>
                  <a:pt x="987028" y="4997318"/>
                </a:moveTo>
                <a:lnTo>
                  <a:pt x="942988" y="4958135"/>
                </a:lnTo>
                <a:lnTo>
                  <a:pt x="920724" y="4937936"/>
                </a:lnTo>
                <a:lnTo>
                  <a:pt x="898947" y="4917009"/>
                </a:lnTo>
                <a:lnTo>
                  <a:pt x="3375024" y="2440932"/>
                </a:lnTo>
                <a:lnTo>
                  <a:pt x="3375024" y="2609322"/>
                </a:lnTo>
                <a:lnTo>
                  <a:pt x="987028" y="4997318"/>
                </a:lnTo>
                <a:close/>
              </a:path>
              <a:path w="3375025" h="5686425">
                <a:moveTo>
                  <a:pt x="1176144" y="5144984"/>
                </a:moveTo>
                <a:lnTo>
                  <a:pt x="1128217" y="5109686"/>
                </a:lnTo>
                <a:lnTo>
                  <a:pt x="1104011" y="5091431"/>
                </a:lnTo>
                <a:lnTo>
                  <a:pt x="1080291" y="5072446"/>
                </a:lnTo>
                <a:lnTo>
                  <a:pt x="3375024" y="2779201"/>
                </a:lnTo>
                <a:lnTo>
                  <a:pt x="3375024" y="2947538"/>
                </a:lnTo>
                <a:lnTo>
                  <a:pt x="1176144" y="5144984"/>
                </a:lnTo>
                <a:close/>
              </a:path>
              <a:path w="3375025" h="5686425">
                <a:moveTo>
                  <a:pt x="1378213" y="5279696"/>
                </a:moveTo>
                <a:lnTo>
                  <a:pt x="1351456" y="5264112"/>
                </a:lnTo>
                <a:lnTo>
                  <a:pt x="1325429" y="5248285"/>
                </a:lnTo>
                <a:lnTo>
                  <a:pt x="1299887" y="5231972"/>
                </a:lnTo>
                <a:lnTo>
                  <a:pt x="1274588" y="5214931"/>
                </a:lnTo>
                <a:lnTo>
                  <a:pt x="3375024" y="3114495"/>
                </a:lnTo>
                <a:lnTo>
                  <a:pt x="3375024" y="3282885"/>
                </a:lnTo>
                <a:lnTo>
                  <a:pt x="1378213" y="5279696"/>
                </a:lnTo>
                <a:close/>
              </a:path>
              <a:path w="3375025" h="5686425">
                <a:moveTo>
                  <a:pt x="1598416" y="5398865"/>
                </a:moveTo>
                <a:lnTo>
                  <a:pt x="1569717" y="5385224"/>
                </a:lnTo>
                <a:lnTo>
                  <a:pt x="1541746" y="5371340"/>
                </a:lnTo>
                <a:lnTo>
                  <a:pt x="1514261" y="5356970"/>
                </a:lnTo>
                <a:lnTo>
                  <a:pt x="1487019" y="5341871"/>
                </a:lnTo>
                <a:lnTo>
                  <a:pt x="3375024" y="3453867"/>
                </a:lnTo>
                <a:lnTo>
                  <a:pt x="3375024" y="3622257"/>
                </a:lnTo>
                <a:lnTo>
                  <a:pt x="1598416" y="5398865"/>
                </a:lnTo>
                <a:close/>
              </a:path>
              <a:path w="3375025" h="5686425">
                <a:moveTo>
                  <a:pt x="1831572" y="5502490"/>
                </a:moveTo>
                <a:lnTo>
                  <a:pt x="1771988" y="5478851"/>
                </a:lnTo>
                <a:lnTo>
                  <a:pt x="1741953" y="5466424"/>
                </a:lnTo>
                <a:lnTo>
                  <a:pt x="1712404" y="5453268"/>
                </a:lnTo>
                <a:lnTo>
                  <a:pt x="3375024" y="3790648"/>
                </a:lnTo>
                <a:lnTo>
                  <a:pt x="3375024" y="3959039"/>
                </a:lnTo>
                <a:lnTo>
                  <a:pt x="1831572" y="5502490"/>
                </a:lnTo>
                <a:close/>
              </a:path>
              <a:path w="3375025" h="5686425">
                <a:moveTo>
                  <a:pt x="2088044" y="5582800"/>
                </a:moveTo>
                <a:lnTo>
                  <a:pt x="1958513" y="5543940"/>
                </a:lnTo>
                <a:lnTo>
                  <a:pt x="3375024" y="4127430"/>
                </a:lnTo>
                <a:lnTo>
                  <a:pt x="3375024" y="4295820"/>
                </a:lnTo>
                <a:lnTo>
                  <a:pt x="2088044" y="5582800"/>
                </a:lnTo>
                <a:close/>
              </a:path>
              <a:path w="3375025" h="5686425">
                <a:moveTo>
                  <a:pt x="2360060" y="5644974"/>
                </a:moveTo>
                <a:lnTo>
                  <a:pt x="2325087" y="5638700"/>
                </a:lnTo>
                <a:lnTo>
                  <a:pt x="2290113" y="5631697"/>
                </a:lnTo>
                <a:lnTo>
                  <a:pt x="2220166" y="5616477"/>
                </a:lnTo>
                <a:lnTo>
                  <a:pt x="3375024" y="4462501"/>
                </a:lnTo>
                <a:lnTo>
                  <a:pt x="3375024" y="4630811"/>
                </a:lnTo>
                <a:lnTo>
                  <a:pt x="2360060" y="5644974"/>
                </a:lnTo>
                <a:close/>
              </a:path>
              <a:path w="3375025" h="5686425">
                <a:moveTo>
                  <a:pt x="2665754" y="5678653"/>
                </a:moveTo>
                <a:lnTo>
                  <a:pt x="2626895" y="5676264"/>
                </a:lnTo>
                <a:lnTo>
                  <a:pt x="2588035" y="5673147"/>
                </a:lnTo>
                <a:lnTo>
                  <a:pt x="2510317" y="5665700"/>
                </a:lnTo>
                <a:lnTo>
                  <a:pt x="3375024" y="4801702"/>
                </a:lnTo>
                <a:lnTo>
                  <a:pt x="3375024" y="4969993"/>
                </a:lnTo>
                <a:lnTo>
                  <a:pt x="2665754" y="5678653"/>
                </a:lnTo>
                <a:close/>
              </a:path>
              <a:path w="3375025" h="5686425">
                <a:moveTo>
                  <a:pt x="2828964" y="5686425"/>
                </a:moveTo>
                <a:lnTo>
                  <a:pt x="3375024" y="5140364"/>
                </a:lnTo>
                <a:lnTo>
                  <a:pt x="3375024" y="5308755"/>
                </a:lnTo>
                <a:lnTo>
                  <a:pt x="3002535" y="5681243"/>
                </a:lnTo>
                <a:lnTo>
                  <a:pt x="2959385" y="5684239"/>
                </a:lnTo>
                <a:lnTo>
                  <a:pt x="2915749" y="5685777"/>
                </a:lnTo>
                <a:lnTo>
                  <a:pt x="2872114" y="5686344"/>
                </a:lnTo>
                <a:lnTo>
                  <a:pt x="2828964" y="5686425"/>
                </a:lnTo>
                <a:close/>
              </a:path>
              <a:path w="3375025" h="5686425">
                <a:moveTo>
                  <a:pt x="3186470" y="5665700"/>
                </a:moveTo>
                <a:lnTo>
                  <a:pt x="3375024" y="5477146"/>
                </a:lnTo>
                <a:lnTo>
                  <a:pt x="3375024" y="5636669"/>
                </a:lnTo>
                <a:lnTo>
                  <a:pt x="3336929" y="5643841"/>
                </a:lnTo>
                <a:lnTo>
                  <a:pt x="3287181" y="5652099"/>
                </a:lnTo>
                <a:lnTo>
                  <a:pt x="3236947" y="5659385"/>
                </a:lnTo>
                <a:lnTo>
                  <a:pt x="3186470" y="56657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464" y="6122888"/>
            <a:ext cx="7699375" cy="25685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4800" spc="-455" dirty="0">
                <a:latin typeface="Glacial Indifference" pitchFamily="50" charset="0"/>
                <a:cs typeface="Arial"/>
              </a:rPr>
              <a:t>Está</a:t>
            </a:r>
            <a:r>
              <a:rPr sz="4800" spc="-204" dirty="0">
                <a:latin typeface="Glacial Indifference" pitchFamily="50" charset="0"/>
                <a:cs typeface="Arial"/>
              </a:rPr>
              <a:t> </a:t>
            </a:r>
            <a:r>
              <a:rPr sz="4800" spc="-350" dirty="0">
                <a:latin typeface="Glacial Indifference" pitchFamily="50" charset="0"/>
                <a:cs typeface="Arial"/>
              </a:rPr>
              <a:t>funcionando?</a:t>
            </a:r>
            <a:endParaRPr sz="4800" dirty="0">
              <a:latin typeface="Glacial Indifference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420" dirty="0">
                <a:latin typeface="Glacial Indifference" pitchFamily="50" charset="0"/>
                <a:cs typeface="Arial"/>
              </a:rPr>
              <a:t>O </a:t>
            </a:r>
            <a:r>
              <a:rPr sz="4800" spc="-225" dirty="0">
                <a:latin typeface="Glacial Indifference" pitchFamily="50" charset="0"/>
                <a:cs typeface="Arial"/>
              </a:rPr>
              <a:t>chatbot</a:t>
            </a:r>
            <a:r>
              <a:rPr sz="4800" spc="10" dirty="0">
                <a:latin typeface="Glacial Indifference" pitchFamily="50" charset="0"/>
                <a:cs typeface="Arial"/>
              </a:rPr>
              <a:t> </a:t>
            </a:r>
            <a:r>
              <a:rPr sz="4800" spc="-420" dirty="0">
                <a:latin typeface="Glacial Indifference" pitchFamily="50" charset="0"/>
                <a:cs typeface="Arial"/>
              </a:rPr>
              <a:t>responde?</a:t>
            </a:r>
            <a:endParaRPr sz="4800" dirty="0">
              <a:latin typeface="Glacial Indifference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615" dirty="0">
                <a:latin typeface="Glacial Indifference" pitchFamily="50" charset="0"/>
                <a:cs typeface="Arial"/>
              </a:rPr>
              <a:t>A </a:t>
            </a:r>
            <a:r>
              <a:rPr sz="4800" spc="-240" dirty="0">
                <a:latin typeface="Glacial Indifference" pitchFamily="50" charset="0"/>
                <a:cs typeface="Arial"/>
              </a:rPr>
              <a:t>aplicação </a:t>
            </a:r>
            <a:r>
              <a:rPr sz="4800" spc="-305" dirty="0">
                <a:latin typeface="Glacial Indifference" pitchFamily="50" charset="0"/>
                <a:cs typeface="Arial"/>
              </a:rPr>
              <a:t>roda</a:t>
            </a:r>
            <a:r>
              <a:rPr sz="4800" spc="-459" dirty="0">
                <a:latin typeface="Glacial Indifference" pitchFamily="50" charset="0"/>
                <a:cs typeface="Arial"/>
              </a:rPr>
              <a:t> </a:t>
            </a:r>
            <a:r>
              <a:rPr sz="4800" spc="-300" dirty="0">
                <a:latin typeface="Glacial Indifference" pitchFamily="50" charset="0"/>
                <a:cs typeface="Arial"/>
              </a:rPr>
              <a:t>perfeitamente?</a:t>
            </a:r>
            <a:endParaRPr sz="4800" dirty="0">
              <a:latin typeface="Glacial Indifference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856" y="8842581"/>
            <a:ext cx="22237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75" dirty="0">
                <a:solidFill>
                  <a:srgbClr val="1B2042"/>
                </a:solidFill>
                <a:latin typeface="Glacial Indifference" pitchFamily="50" charset="0"/>
                <a:cs typeface="Lucida Sans Unicode"/>
              </a:rPr>
              <a:t>PROFESSOR</a:t>
            </a:r>
            <a:endParaRPr sz="30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3297" y="8842566"/>
            <a:ext cx="179197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b="1" spc="110" dirty="0">
                <a:solidFill>
                  <a:srgbClr val="1B2042"/>
                </a:solidFill>
                <a:latin typeface="Glacial Indifference" pitchFamily="50" charset="0"/>
                <a:cs typeface="Lucida Sans Unicode"/>
              </a:rPr>
              <a:t>EMPRESA</a:t>
            </a:r>
            <a:endParaRPr sz="3000" b="1" dirty="0">
              <a:latin typeface="Glacial Indifference" pitchFamily="50" charset="0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4632" y="1432994"/>
            <a:ext cx="5314950" cy="3438525"/>
          </a:xfrm>
          <a:custGeom>
            <a:avLst/>
            <a:gdLst/>
            <a:ahLst/>
            <a:cxnLst/>
            <a:rect l="l" t="t" r="r" b="b"/>
            <a:pathLst>
              <a:path w="5314950" h="3438525">
                <a:moveTo>
                  <a:pt x="0" y="0"/>
                </a:moveTo>
                <a:lnTo>
                  <a:pt x="5314949" y="0"/>
                </a:lnTo>
                <a:lnTo>
                  <a:pt x="5314949" y="3438524"/>
                </a:lnTo>
                <a:lnTo>
                  <a:pt x="0" y="3438524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4632" y="1662386"/>
            <a:ext cx="531495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100"/>
              </a:spcBef>
            </a:pPr>
            <a:r>
              <a:rPr sz="3550" b="1" spc="-395" dirty="0">
                <a:latin typeface="Glacial Indifference" pitchFamily="50" charset="0"/>
              </a:rPr>
              <a:t>FUTURO</a:t>
            </a:r>
            <a:endParaRPr sz="3550" b="1" dirty="0">
              <a:latin typeface="Glacial Indifference" pitchFamily="50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9412" y="2653145"/>
            <a:ext cx="1122045" cy="1246505"/>
          </a:xfrm>
          <a:custGeom>
            <a:avLst/>
            <a:gdLst/>
            <a:ahLst/>
            <a:cxnLst/>
            <a:rect l="l" t="t" r="r" b="b"/>
            <a:pathLst>
              <a:path w="1122045" h="1246504">
                <a:moveTo>
                  <a:pt x="311546" y="124618"/>
                </a:moveTo>
                <a:lnTo>
                  <a:pt x="186928" y="124618"/>
                </a:lnTo>
                <a:lnTo>
                  <a:pt x="186928" y="0"/>
                </a:lnTo>
                <a:lnTo>
                  <a:pt x="311546" y="0"/>
                </a:lnTo>
                <a:lnTo>
                  <a:pt x="311546" y="124618"/>
                </a:lnTo>
                <a:close/>
              </a:path>
              <a:path w="1122045" h="1246504">
                <a:moveTo>
                  <a:pt x="934640" y="124618"/>
                </a:moveTo>
                <a:lnTo>
                  <a:pt x="810021" y="124618"/>
                </a:lnTo>
                <a:lnTo>
                  <a:pt x="810021" y="0"/>
                </a:lnTo>
                <a:lnTo>
                  <a:pt x="934640" y="0"/>
                </a:lnTo>
                <a:lnTo>
                  <a:pt x="934640" y="124618"/>
                </a:lnTo>
                <a:close/>
              </a:path>
              <a:path w="1122045" h="1246504">
                <a:moveTo>
                  <a:pt x="996949" y="1246187"/>
                </a:moveTo>
                <a:lnTo>
                  <a:pt x="124618" y="1246187"/>
                </a:lnTo>
                <a:lnTo>
                  <a:pt x="76100" y="1236397"/>
                </a:lnTo>
                <a:lnTo>
                  <a:pt x="36489" y="1209697"/>
                </a:lnTo>
                <a:lnTo>
                  <a:pt x="9789" y="1170087"/>
                </a:lnTo>
                <a:lnTo>
                  <a:pt x="0" y="1121568"/>
                </a:lnTo>
                <a:lnTo>
                  <a:pt x="623" y="249237"/>
                </a:lnTo>
                <a:lnTo>
                  <a:pt x="10315" y="200718"/>
                </a:lnTo>
                <a:lnTo>
                  <a:pt x="36801" y="161108"/>
                </a:lnTo>
                <a:lnTo>
                  <a:pt x="76197" y="134408"/>
                </a:lnTo>
                <a:lnTo>
                  <a:pt x="124618" y="124618"/>
                </a:lnTo>
                <a:lnTo>
                  <a:pt x="996949" y="124618"/>
                </a:lnTo>
                <a:lnTo>
                  <a:pt x="1045468" y="134408"/>
                </a:lnTo>
                <a:lnTo>
                  <a:pt x="1085078" y="161108"/>
                </a:lnTo>
                <a:lnTo>
                  <a:pt x="1111779" y="200718"/>
                </a:lnTo>
                <a:lnTo>
                  <a:pt x="1121568" y="249237"/>
                </a:lnTo>
                <a:lnTo>
                  <a:pt x="1121568" y="436165"/>
                </a:lnTo>
                <a:lnTo>
                  <a:pt x="124618" y="436165"/>
                </a:lnTo>
                <a:lnTo>
                  <a:pt x="124618" y="1121568"/>
                </a:lnTo>
                <a:lnTo>
                  <a:pt x="1121568" y="1121568"/>
                </a:lnTo>
                <a:lnTo>
                  <a:pt x="1111779" y="1170087"/>
                </a:lnTo>
                <a:lnTo>
                  <a:pt x="1085078" y="1209697"/>
                </a:lnTo>
                <a:lnTo>
                  <a:pt x="1045468" y="1236397"/>
                </a:lnTo>
                <a:lnTo>
                  <a:pt x="996949" y="1246187"/>
                </a:lnTo>
                <a:close/>
              </a:path>
              <a:path w="1122045" h="1246504">
                <a:moveTo>
                  <a:pt x="1121568" y="1121568"/>
                </a:moveTo>
                <a:lnTo>
                  <a:pt x="996949" y="1121568"/>
                </a:lnTo>
                <a:lnTo>
                  <a:pt x="996949" y="436165"/>
                </a:lnTo>
                <a:lnTo>
                  <a:pt x="1121568" y="436165"/>
                </a:lnTo>
                <a:lnTo>
                  <a:pt x="1121568" y="1121568"/>
                </a:lnTo>
                <a:close/>
              </a:path>
              <a:path w="1122045" h="1246504">
                <a:moveTo>
                  <a:pt x="872331" y="996949"/>
                </a:moveTo>
                <a:lnTo>
                  <a:pt x="560784" y="996949"/>
                </a:lnTo>
                <a:lnTo>
                  <a:pt x="560784" y="685403"/>
                </a:lnTo>
                <a:lnTo>
                  <a:pt x="872331" y="685403"/>
                </a:lnTo>
                <a:lnTo>
                  <a:pt x="872331" y="99694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6" y="3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3"/>
                </a:moveTo>
                <a:lnTo>
                  <a:pt x="0" y="2913865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3"/>
                </a:lnTo>
                <a:close/>
              </a:path>
              <a:path w="3893185" h="3775710">
                <a:moveTo>
                  <a:pt x="248096" y="3161961"/>
                </a:moveTo>
                <a:lnTo>
                  <a:pt x="165397" y="3079262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1"/>
                </a:lnTo>
                <a:close/>
              </a:path>
              <a:path w="3893185" h="3775710">
                <a:moveTo>
                  <a:pt x="413493" y="3327358"/>
                </a:moveTo>
                <a:lnTo>
                  <a:pt x="330794" y="3244660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58"/>
                </a:lnTo>
                <a:close/>
              </a:path>
              <a:path w="3893185" h="3775710">
                <a:moveTo>
                  <a:pt x="578891" y="3492756"/>
                </a:moveTo>
                <a:lnTo>
                  <a:pt x="496192" y="3410057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6"/>
                </a:lnTo>
                <a:close/>
              </a:path>
              <a:path w="3893185" h="3775710">
                <a:moveTo>
                  <a:pt x="745739" y="3659604"/>
                </a:moveTo>
                <a:lnTo>
                  <a:pt x="663040" y="3576905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4"/>
                </a:lnTo>
                <a:close/>
              </a:path>
              <a:path w="3893185" h="3775710">
                <a:moveTo>
                  <a:pt x="911137" y="3726344"/>
                </a:moveTo>
                <a:lnTo>
                  <a:pt x="861808" y="3775673"/>
                </a:lnTo>
                <a:lnTo>
                  <a:pt x="828438" y="3742303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4"/>
                </a:lnTo>
                <a:close/>
              </a:path>
              <a:path w="3893185" h="3775710">
                <a:moveTo>
                  <a:pt x="1076534" y="3560946"/>
                </a:moveTo>
                <a:lnTo>
                  <a:pt x="993835" y="3643645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6"/>
                </a:lnTo>
                <a:close/>
              </a:path>
              <a:path w="3893185" h="3775710">
                <a:moveTo>
                  <a:pt x="1241931" y="3395548"/>
                </a:moveTo>
                <a:lnTo>
                  <a:pt x="1159233" y="3478247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48"/>
                </a:lnTo>
                <a:close/>
              </a:path>
              <a:path w="3893185" h="3775710">
                <a:moveTo>
                  <a:pt x="1407329" y="3230151"/>
                </a:moveTo>
                <a:lnTo>
                  <a:pt x="1324631" y="3312850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1"/>
                </a:lnTo>
                <a:close/>
              </a:path>
              <a:path w="3893185" h="3775710">
                <a:moveTo>
                  <a:pt x="1572726" y="3064753"/>
                </a:moveTo>
                <a:lnTo>
                  <a:pt x="1490028" y="3147452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3"/>
                </a:lnTo>
                <a:close/>
              </a:path>
              <a:path w="3893185" h="3775710">
                <a:moveTo>
                  <a:pt x="1738124" y="2899356"/>
                </a:moveTo>
                <a:lnTo>
                  <a:pt x="1655425" y="2982055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6"/>
                </a:lnTo>
                <a:close/>
              </a:path>
              <a:path w="3893185" h="3775710">
                <a:moveTo>
                  <a:pt x="1904972" y="2732508"/>
                </a:moveTo>
                <a:lnTo>
                  <a:pt x="1822273" y="2815206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8"/>
                </a:lnTo>
                <a:close/>
              </a:path>
              <a:path w="3893185" h="3775710">
                <a:moveTo>
                  <a:pt x="2070370" y="2567110"/>
                </a:moveTo>
                <a:lnTo>
                  <a:pt x="1987671" y="2649809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0"/>
                </a:lnTo>
                <a:close/>
              </a:path>
              <a:path w="3893185" h="3775710">
                <a:moveTo>
                  <a:pt x="2235767" y="2401713"/>
                </a:moveTo>
                <a:lnTo>
                  <a:pt x="2153068" y="2484411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3"/>
                </a:lnTo>
                <a:close/>
              </a:path>
              <a:path w="3893185" h="3775710">
                <a:moveTo>
                  <a:pt x="2401165" y="2236315"/>
                </a:moveTo>
                <a:lnTo>
                  <a:pt x="2318466" y="2319014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5"/>
                </a:lnTo>
                <a:close/>
              </a:path>
              <a:path w="3893185" h="3775710">
                <a:moveTo>
                  <a:pt x="2566563" y="2070918"/>
                </a:moveTo>
                <a:lnTo>
                  <a:pt x="2483864" y="2153616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8"/>
                </a:lnTo>
                <a:close/>
              </a:path>
              <a:path w="3893185" h="3775710">
                <a:moveTo>
                  <a:pt x="2733410" y="1906971"/>
                </a:moveTo>
                <a:lnTo>
                  <a:pt x="2650712" y="1989670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1"/>
                </a:lnTo>
                <a:close/>
              </a:path>
              <a:path w="3893185" h="3775710">
                <a:moveTo>
                  <a:pt x="2898808" y="1738672"/>
                </a:moveTo>
                <a:lnTo>
                  <a:pt x="2816109" y="1821370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2"/>
                </a:lnTo>
                <a:close/>
              </a:path>
              <a:path w="3893185" h="3775710">
                <a:moveTo>
                  <a:pt x="3064205" y="1573274"/>
                </a:moveTo>
                <a:lnTo>
                  <a:pt x="2981507" y="1655973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4"/>
                </a:lnTo>
                <a:close/>
              </a:path>
              <a:path w="3893185" h="3775710">
                <a:moveTo>
                  <a:pt x="3229603" y="1407877"/>
                </a:moveTo>
                <a:lnTo>
                  <a:pt x="3146904" y="1490576"/>
                </a:lnTo>
                <a:lnTo>
                  <a:pt x="3146904" y="0"/>
                </a:lnTo>
                <a:lnTo>
                  <a:pt x="3147808" y="0"/>
                </a:lnTo>
                <a:lnTo>
                  <a:pt x="3229603" y="81795"/>
                </a:lnTo>
                <a:lnTo>
                  <a:pt x="3229603" y="1407877"/>
                </a:lnTo>
                <a:close/>
              </a:path>
              <a:path w="3893185" h="3775710">
                <a:moveTo>
                  <a:pt x="3395001" y="1242479"/>
                </a:moveTo>
                <a:lnTo>
                  <a:pt x="3312302" y="1325178"/>
                </a:lnTo>
                <a:lnTo>
                  <a:pt x="3312302" y="164494"/>
                </a:lnTo>
                <a:lnTo>
                  <a:pt x="3395001" y="247193"/>
                </a:lnTo>
                <a:lnTo>
                  <a:pt x="3395001" y="1242479"/>
                </a:lnTo>
                <a:close/>
              </a:path>
              <a:path w="3893185" h="3775710">
                <a:moveTo>
                  <a:pt x="3561849" y="1075631"/>
                </a:moveTo>
                <a:lnTo>
                  <a:pt x="3479150" y="1158330"/>
                </a:lnTo>
                <a:lnTo>
                  <a:pt x="3479150" y="331342"/>
                </a:lnTo>
                <a:lnTo>
                  <a:pt x="3561849" y="414041"/>
                </a:lnTo>
                <a:lnTo>
                  <a:pt x="3561849" y="1075631"/>
                </a:lnTo>
                <a:close/>
              </a:path>
              <a:path w="3893185" h="3775710">
                <a:moveTo>
                  <a:pt x="3727246" y="910234"/>
                </a:moveTo>
                <a:lnTo>
                  <a:pt x="3644548" y="992932"/>
                </a:lnTo>
                <a:lnTo>
                  <a:pt x="3644548" y="496740"/>
                </a:lnTo>
                <a:lnTo>
                  <a:pt x="3727246" y="579438"/>
                </a:lnTo>
                <a:lnTo>
                  <a:pt x="3727246" y="910234"/>
                </a:lnTo>
                <a:close/>
              </a:path>
              <a:path w="3893185" h="3775710">
                <a:moveTo>
                  <a:pt x="3892644" y="744836"/>
                </a:moveTo>
                <a:lnTo>
                  <a:pt x="3809945" y="827535"/>
                </a:lnTo>
                <a:lnTo>
                  <a:pt x="3809945" y="662137"/>
                </a:lnTo>
                <a:lnTo>
                  <a:pt x="3892644" y="74483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7"/>
                </a:moveTo>
                <a:lnTo>
                  <a:pt x="1819274" y="3775673"/>
                </a:lnTo>
                <a:lnTo>
                  <a:pt x="0" y="1956398"/>
                </a:lnTo>
                <a:lnTo>
                  <a:pt x="0" y="1767348"/>
                </a:lnTo>
                <a:lnTo>
                  <a:pt x="1817263" y="3584612"/>
                </a:lnTo>
                <a:lnTo>
                  <a:pt x="4753574" y="648300"/>
                </a:lnTo>
                <a:lnTo>
                  <a:pt x="4850111" y="744837"/>
                </a:lnTo>
                <a:close/>
              </a:path>
              <a:path w="4850130" h="3775710">
                <a:moveTo>
                  <a:pt x="4753574" y="648300"/>
                </a:moveTo>
                <a:lnTo>
                  <a:pt x="4657038" y="744837"/>
                </a:lnTo>
                <a:lnTo>
                  <a:pt x="3912201" y="0"/>
                </a:lnTo>
                <a:lnTo>
                  <a:pt x="4105273" y="0"/>
                </a:lnTo>
                <a:lnTo>
                  <a:pt x="4753574" y="64830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82190" y="7630642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56"/>
                </a:moveTo>
                <a:lnTo>
                  <a:pt x="673499" y="2656356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56"/>
                </a:lnTo>
                <a:close/>
              </a:path>
              <a:path w="3290569" h="2656840">
                <a:moveTo>
                  <a:pt x="809580" y="2656356"/>
                </a:moveTo>
                <a:lnTo>
                  <a:pt x="755734" y="2656356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56"/>
                </a:lnTo>
                <a:close/>
              </a:path>
              <a:path w="3290569" h="2656840">
                <a:moveTo>
                  <a:pt x="917272" y="2656356"/>
                </a:moveTo>
                <a:lnTo>
                  <a:pt x="863426" y="2656356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56"/>
                </a:lnTo>
                <a:close/>
              </a:path>
              <a:path w="3290569" h="2656840">
                <a:moveTo>
                  <a:pt x="1024964" y="2656356"/>
                </a:moveTo>
                <a:lnTo>
                  <a:pt x="971118" y="2656356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56"/>
                </a:lnTo>
                <a:close/>
              </a:path>
              <a:path w="3290569" h="2656840">
                <a:moveTo>
                  <a:pt x="1132656" y="2656356"/>
                </a:moveTo>
                <a:lnTo>
                  <a:pt x="1078810" y="2656356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56"/>
                </a:lnTo>
                <a:close/>
              </a:path>
              <a:path w="3290569" h="2656840">
                <a:moveTo>
                  <a:pt x="1240563" y="2656356"/>
                </a:moveTo>
                <a:lnTo>
                  <a:pt x="1186705" y="2656356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56"/>
                </a:lnTo>
                <a:close/>
              </a:path>
              <a:path w="3290569" h="2656840">
                <a:moveTo>
                  <a:pt x="1348985" y="2656356"/>
                </a:moveTo>
                <a:lnTo>
                  <a:pt x="1295139" y="2656356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56"/>
                </a:lnTo>
                <a:close/>
              </a:path>
              <a:path w="3290569" h="2656840">
                <a:moveTo>
                  <a:pt x="1456677" y="2656356"/>
                </a:moveTo>
                <a:lnTo>
                  <a:pt x="1402831" y="2656356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56"/>
                </a:lnTo>
                <a:close/>
              </a:path>
              <a:path w="3290569" h="2656840">
                <a:moveTo>
                  <a:pt x="1564370" y="2656356"/>
                </a:moveTo>
                <a:lnTo>
                  <a:pt x="1510523" y="2656356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56"/>
                </a:lnTo>
                <a:close/>
              </a:path>
              <a:path w="3290569" h="2656840">
                <a:moveTo>
                  <a:pt x="1672062" y="2656356"/>
                </a:moveTo>
                <a:lnTo>
                  <a:pt x="1618216" y="2656356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56"/>
                </a:lnTo>
                <a:close/>
              </a:path>
              <a:path w="3290569" h="2656840">
                <a:moveTo>
                  <a:pt x="1779754" y="2656356"/>
                </a:moveTo>
                <a:lnTo>
                  <a:pt x="1725908" y="2656356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56"/>
                </a:lnTo>
                <a:close/>
              </a:path>
              <a:path w="3290569" h="2656840">
                <a:moveTo>
                  <a:pt x="1888391" y="2656356"/>
                </a:moveTo>
                <a:lnTo>
                  <a:pt x="1834545" y="2656356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56"/>
                </a:lnTo>
                <a:close/>
              </a:path>
              <a:path w="3290569" h="2656840">
                <a:moveTo>
                  <a:pt x="1996083" y="2656356"/>
                </a:moveTo>
                <a:lnTo>
                  <a:pt x="1942237" y="2656356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56"/>
                </a:lnTo>
                <a:close/>
              </a:path>
              <a:path w="3290569" h="2656840">
                <a:moveTo>
                  <a:pt x="2103775" y="2656356"/>
                </a:moveTo>
                <a:lnTo>
                  <a:pt x="2049929" y="2656356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56"/>
                </a:lnTo>
                <a:close/>
              </a:path>
              <a:path w="3290569" h="2656840">
                <a:moveTo>
                  <a:pt x="2211467" y="2656356"/>
                </a:moveTo>
                <a:lnTo>
                  <a:pt x="2157621" y="2656356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56"/>
                </a:lnTo>
                <a:close/>
              </a:path>
              <a:path w="3290569" h="2656840">
                <a:moveTo>
                  <a:pt x="2319159" y="2656356"/>
                </a:moveTo>
                <a:lnTo>
                  <a:pt x="2265313" y="2656356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56"/>
                </a:lnTo>
                <a:close/>
              </a:path>
              <a:path w="3290569" h="2656840">
                <a:moveTo>
                  <a:pt x="2426851" y="2656356"/>
                </a:moveTo>
                <a:lnTo>
                  <a:pt x="2373005" y="2656356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56"/>
                </a:lnTo>
                <a:close/>
              </a:path>
              <a:path w="3290569" h="2656840">
                <a:moveTo>
                  <a:pt x="2534543" y="2656356"/>
                </a:moveTo>
                <a:lnTo>
                  <a:pt x="2480697" y="2656356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56"/>
                </a:lnTo>
                <a:close/>
              </a:path>
              <a:path w="3290569" h="2656840">
                <a:moveTo>
                  <a:pt x="2643180" y="2656356"/>
                </a:moveTo>
                <a:lnTo>
                  <a:pt x="2589334" y="2656356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56"/>
                </a:lnTo>
                <a:close/>
              </a:path>
              <a:path w="3290569" h="2656840">
                <a:moveTo>
                  <a:pt x="2750872" y="2656356"/>
                </a:moveTo>
                <a:lnTo>
                  <a:pt x="2697026" y="2656356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56"/>
                </a:lnTo>
                <a:close/>
              </a:path>
              <a:path w="3290569" h="2656840">
                <a:moveTo>
                  <a:pt x="2858564" y="2656356"/>
                </a:moveTo>
                <a:lnTo>
                  <a:pt x="2804718" y="2656356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56"/>
                </a:lnTo>
                <a:close/>
              </a:path>
              <a:path w="3290569" h="2656840">
                <a:moveTo>
                  <a:pt x="2966257" y="2656356"/>
                </a:moveTo>
                <a:lnTo>
                  <a:pt x="2912411" y="2656356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56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56"/>
                </a:moveTo>
                <a:lnTo>
                  <a:pt x="3020103" y="2656356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56"/>
                </a:lnTo>
                <a:close/>
              </a:path>
              <a:path w="3290569" h="2656840">
                <a:moveTo>
                  <a:pt x="3182586" y="2656356"/>
                </a:moveTo>
                <a:lnTo>
                  <a:pt x="3128740" y="2656356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56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9" y="2656356"/>
                </a:lnTo>
                <a:lnTo>
                  <a:pt x="3236432" y="2656356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93756" y="7630642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37" y="2656356"/>
                </a:moveTo>
                <a:lnTo>
                  <a:pt x="682944" y="2656356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37" y="2656356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92848" y="5851930"/>
            <a:ext cx="2933699" cy="292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4593" y="5920784"/>
            <a:ext cx="2933700" cy="2921000"/>
          </a:xfrm>
          <a:custGeom>
            <a:avLst/>
            <a:gdLst/>
            <a:ahLst/>
            <a:cxnLst/>
            <a:rect l="l" t="t" r="r" b="b"/>
            <a:pathLst>
              <a:path w="2933700" h="2921000">
                <a:moveTo>
                  <a:pt x="1668739" y="12699"/>
                </a:moveTo>
                <a:lnTo>
                  <a:pt x="1264960" y="12699"/>
                </a:lnTo>
                <a:lnTo>
                  <a:pt x="1314924" y="0"/>
                </a:lnTo>
                <a:lnTo>
                  <a:pt x="1618775" y="0"/>
                </a:lnTo>
                <a:lnTo>
                  <a:pt x="1668739" y="12699"/>
                </a:lnTo>
                <a:close/>
              </a:path>
              <a:path w="2933700" h="2921000">
                <a:moveTo>
                  <a:pt x="1718307" y="2908299"/>
                </a:moveTo>
                <a:lnTo>
                  <a:pt x="1215392" y="2908299"/>
                </a:lnTo>
                <a:lnTo>
                  <a:pt x="928204" y="2832099"/>
                </a:lnTo>
                <a:lnTo>
                  <a:pt x="837188" y="2781299"/>
                </a:lnTo>
                <a:lnTo>
                  <a:pt x="792717" y="2768599"/>
                </a:lnTo>
                <a:lnTo>
                  <a:pt x="748984" y="2743199"/>
                </a:lnTo>
                <a:lnTo>
                  <a:pt x="706021" y="2717799"/>
                </a:lnTo>
                <a:lnTo>
                  <a:pt x="663863" y="2692399"/>
                </a:lnTo>
                <a:lnTo>
                  <a:pt x="622545" y="2654299"/>
                </a:lnTo>
                <a:lnTo>
                  <a:pt x="582100" y="2628899"/>
                </a:lnTo>
                <a:lnTo>
                  <a:pt x="542562" y="2603499"/>
                </a:lnTo>
                <a:lnTo>
                  <a:pt x="503966" y="2565399"/>
                </a:lnTo>
                <a:lnTo>
                  <a:pt x="466346" y="2527299"/>
                </a:lnTo>
                <a:lnTo>
                  <a:pt x="429736" y="2501899"/>
                </a:lnTo>
                <a:lnTo>
                  <a:pt x="394276" y="2463799"/>
                </a:lnTo>
                <a:lnTo>
                  <a:pt x="360246" y="2425699"/>
                </a:lnTo>
                <a:lnTo>
                  <a:pt x="327660" y="2387599"/>
                </a:lnTo>
                <a:lnTo>
                  <a:pt x="296530" y="2349499"/>
                </a:lnTo>
                <a:lnTo>
                  <a:pt x="266872" y="2298699"/>
                </a:lnTo>
                <a:lnTo>
                  <a:pt x="238698" y="2260599"/>
                </a:lnTo>
                <a:lnTo>
                  <a:pt x="212021" y="2222499"/>
                </a:lnTo>
                <a:lnTo>
                  <a:pt x="186856" y="2184399"/>
                </a:lnTo>
                <a:lnTo>
                  <a:pt x="163216" y="2133599"/>
                </a:lnTo>
                <a:lnTo>
                  <a:pt x="141115" y="2095499"/>
                </a:lnTo>
                <a:lnTo>
                  <a:pt x="120566" y="2044699"/>
                </a:lnTo>
                <a:lnTo>
                  <a:pt x="101583" y="1993899"/>
                </a:lnTo>
                <a:lnTo>
                  <a:pt x="84179" y="1955799"/>
                </a:lnTo>
                <a:lnTo>
                  <a:pt x="68369" y="1904999"/>
                </a:lnTo>
                <a:lnTo>
                  <a:pt x="54164" y="1854199"/>
                </a:lnTo>
                <a:lnTo>
                  <a:pt x="41581" y="1816099"/>
                </a:lnTo>
                <a:lnTo>
                  <a:pt x="30630" y="1765299"/>
                </a:lnTo>
                <a:lnTo>
                  <a:pt x="21328" y="1714499"/>
                </a:lnTo>
                <a:lnTo>
                  <a:pt x="13686" y="1663699"/>
                </a:lnTo>
                <a:lnTo>
                  <a:pt x="7718" y="1612899"/>
                </a:lnTo>
                <a:lnTo>
                  <a:pt x="3439" y="1562099"/>
                </a:lnTo>
                <a:lnTo>
                  <a:pt x="862" y="1511299"/>
                </a:lnTo>
                <a:lnTo>
                  <a:pt x="0" y="1460499"/>
                </a:lnTo>
                <a:lnTo>
                  <a:pt x="862" y="1409699"/>
                </a:lnTo>
                <a:lnTo>
                  <a:pt x="3439" y="1358899"/>
                </a:lnTo>
                <a:lnTo>
                  <a:pt x="7718" y="1308099"/>
                </a:lnTo>
                <a:lnTo>
                  <a:pt x="13686" y="1257299"/>
                </a:lnTo>
                <a:lnTo>
                  <a:pt x="21328" y="1206499"/>
                </a:lnTo>
                <a:lnTo>
                  <a:pt x="30630" y="1155699"/>
                </a:lnTo>
                <a:lnTo>
                  <a:pt x="41581" y="1104899"/>
                </a:lnTo>
                <a:lnTo>
                  <a:pt x="54164" y="1066799"/>
                </a:lnTo>
                <a:lnTo>
                  <a:pt x="68369" y="1015999"/>
                </a:lnTo>
                <a:lnTo>
                  <a:pt x="84179" y="965199"/>
                </a:lnTo>
                <a:lnTo>
                  <a:pt x="101583" y="927099"/>
                </a:lnTo>
                <a:lnTo>
                  <a:pt x="120566" y="876299"/>
                </a:lnTo>
                <a:lnTo>
                  <a:pt x="141115" y="825499"/>
                </a:lnTo>
                <a:lnTo>
                  <a:pt x="163216" y="787399"/>
                </a:lnTo>
                <a:lnTo>
                  <a:pt x="186856" y="736599"/>
                </a:lnTo>
                <a:lnTo>
                  <a:pt x="212021" y="698499"/>
                </a:lnTo>
                <a:lnTo>
                  <a:pt x="238698" y="660399"/>
                </a:lnTo>
                <a:lnTo>
                  <a:pt x="266872" y="622299"/>
                </a:lnTo>
                <a:lnTo>
                  <a:pt x="296530" y="571499"/>
                </a:lnTo>
                <a:lnTo>
                  <a:pt x="327660" y="533399"/>
                </a:lnTo>
                <a:lnTo>
                  <a:pt x="360246" y="495299"/>
                </a:lnTo>
                <a:lnTo>
                  <a:pt x="394276" y="457199"/>
                </a:lnTo>
                <a:lnTo>
                  <a:pt x="429736" y="419099"/>
                </a:lnTo>
                <a:lnTo>
                  <a:pt x="466346" y="393699"/>
                </a:lnTo>
                <a:lnTo>
                  <a:pt x="503966" y="355599"/>
                </a:lnTo>
                <a:lnTo>
                  <a:pt x="542562" y="317499"/>
                </a:lnTo>
                <a:lnTo>
                  <a:pt x="582100" y="292099"/>
                </a:lnTo>
                <a:lnTo>
                  <a:pt x="622545" y="266699"/>
                </a:lnTo>
                <a:lnTo>
                  <a:pt x="663863" y="228599"/>
                </a:lnTo>
                <a:lnTo>
                  <a:pt x="706021" y="203199"/>
                </a:lnTo>
                <a:lnTo>
                  <a:pt x="748984" y="177799"/>
                </a:lnTo>
                <a:lnTo>
                  <a:pt x="792717" y="152399"/>
                </a:lnTo>
                <a:lnTo>
                  <a:pt x="837188" y="139699"/>
                </a:lnTo>
                <a:lnTo>
                  <a:pt x="928204" y="88899"/>
                </a:lnTo>
                <a:lnTo>
                  <a:pt x="1215392" y="12699"/>
                </a:lnTo>
                <a:lnTo>
                  <a:pt x="1718307" y="12699"/>
                </a:lnTo>
                <a:lnTo>
                  <a:pt x="1959017" y="76199"/>
                </a:lnTo>
                <a:lnTo>
                  <a:pt x="1416784" y="76199"/>
                </a:lnTo>
                <a:lnTo>
                  <a:pt x="1367023" y="88899"/>
                </a:lnTo>
                <a:lnTo>
                  <a:pt x="1317605" y="88899"/>
                </a:lnTo>
                <a:lnTo>
                  <a:pt x="1268564" y="101599"/>
                </a:lnTo>
                <a:lnTo>
                  <a:pt x="1219937" y="101599"/>
                </a:lnTo>
                <a:lnTo>
                  <a:pt x="984290" y="165099"/>
                </a:lnTo>
                <a:lnTo>
                  <a:pt x="938912" y="190499"/>
                </a:lnTo>
                <a:lnTo>
                  <a:pt x="894203" y="203199"/>
                </a:lnTo>
                <a:lnTo>
                  <a:pt x="806936" y="253999"/>
                </a:lnTo>
                <a:lnTo>
                  <a:pt x="764451" y="279399"/>
                </a:lnTo>
                <a:lnTo>
                  <a:pt x="722779" y="304799"/>
                </a:lnTo>
                <a:lnTo>
                  <a:pt x="681959" y="330199"/>
                </a:lnTo>
                <a:lnTo>
                  <a:pt x="642024" y="355599"/>
                </a:lnTo>
                <a:lnTo>
                  <a:pt x="603013" y="380999"/>
                </a:lnTo>
                <a:lnTo>
                  <a:pt x="564961" y="419099"/>
                </a:lnTo>
                <a:lnTo>
                  <a:pt x="527905" y="444499"/>
                </a:lnTo>
                <a:lnTo>
                  <a:pt x="491881" y="482599"/>
                </a:lnTo>
                <a:lnTo>
                  <a:pt x="457110" y="520699"/>
                </a:lnTo>
                <a:lnTo>
                  <a:pt x="423802" y="558799"/>
                </a:lnTo>
                <a:lnTo>
                  <a:pt x="391969" y="596899"/>
                </a:lnTo>
                <a:lnTo>
                  <a:pt x="361629" y="634999"/>
                </a:lnTo>
                <a:lnTo>
                  <a:pt x="332796" y="673099"/>
                </a:lnTo>
                <a:lnTo>
                  <a:pt x="305485" y="711199"/>
                </a:lnTo>
                <a:lnTo>
                  <a:pt x="279711" y="761999"/>
                </a:lnTo>
                <a:lnTo>
                  <a:pt x="255491" y="800099"/>
                </a:lnTo>
                <a:lnTo>
                  <a:pt x="232838" y="838199"/>
                </a:lnTo>
                <a:lnTo>
                  <a:pt x="211768" y="888999"/>
                </a:lnTo>
                <a:lnTo>
                  <a:pt x="192296" y="927099"/>
                </a:lnTo>
                <a:lnTo>
                  <a:pt x="174438" y="977899"/>
                </a:lnTo>
                <a:lnTo>
                  <a:pt x="158209" y="1028699"/>
                </a:lnTo>
                <a:lnTo>
                  <a:pt x="143623" y="1066799"/>
                </a:lnTo>
                <a:lnTo>
                  <a:pt x="130696" y="1117599"/>
                </a:lnTo>
                <a:lnTo>
                  <a:pt x="119444" y="1168399"/>
                </a:lnTo>
                <a:lnTo>
                  <a:pt x="109881" y="1219199"/>
                </a:lnTo>
                <a:lnTo>
                  <a:pt x="102023" y="1257299"/>
                </a:lnTo>
                <a:lnTo>
                  <a:pt x="95884" y="1308099"/>
                </a:lnTo>
                <a:lnTo>
                  <a:pt x="91481" y="1358899"/>
                </a:lnTo>
                <a:lnTo>
                  <a:pt x="88828" y="1409699"/>
                </a:lnTo>
                <a:lnTo>
                  <a:pt x="87940" y="1460499"/>
                </a:lnTo>
                <a:lnTo>
                  <a:pt x="88828" y="1511299"/>
                </a:lnTo>
                <a:lnTo>
                  <a:pt x="91481" y="1562099"/>
                </a:lnTo>
                <a:lnTo>
                  <a:pt x="95884" y="1612899"/>
                </a:lnTo>
                <a:lnTo>
                  <a:pt x="102023" y="1663699"/>
                </a:lnTo>
                <a:lnTo>
                  <a:pt x="109881" y="1701799"/>
                </a:lnTo>
                <a:lnTo>
                  <a:pt x="119444" y="1752599"/>
                </a:lnTo>
                <a:lnTo>
                  <a:pt x="130696" y="1803399"/>
                </a:lnTo>
                <a:lnTo>
                  <a:pt x="143623" y="1854199"/>
                </a:lnTo>
                <a:lnTo>
                  <a:pt x="158209" y="1892299"/>
                </a:lnTo>
                <a:lnTo>
                  <a:pt x="174438" y="1943099"/>
                </a:lnTo>
                <a:lnTo>
                  <a:pt x="192296" y="1993899"/>
                </a:lnTo>
                <a:lnTo>
                  <a:pt x="211768" y="2031999"/>
                </a:lnTo>
                <a:lnTo>
                  <a:pt x="232838" y="2082799"/>
                </a:lnTo>
                <a:lnTo>
                  <a:pt x="255491" y="2120899"/>
                </a:lnTo>
                <a:lnTo>
                  <a:pt x="279711" y="2158999"/>
                </a:lnTo>
                <a:lnTo>
                  <a:pt x="305485" y="2209799"/>
                </a:lnTo>
                <a:lnTo>
                  <a:pt x="332796" y="2247899"/>
                </a:lnTo>
                <a:lnTo>
                  <a:pt x="361629" y="2285999"/>
                </a:lnTo>
                <a:lnTo>
                  <a:pt x="391969" y="2324099"/>
                </a:lnTo>
                <a:lnTo>
                  <a:pt x="423802" y="2362199"/>
                </a:lnTo>
                <a:lnTo>
                  <a:pt x="457110" y="2400299"/>
                </a:lnTo>
                <a:lnTo>
                  <a:pt x="491881" y="2438399"/>
                </a:lnTo>
                <a:lnTo>
                  <a:pt x="527905" y="2476499"/>
                </a:lnTo>
                <a:lnTo>
                  <a:pt x="564961" y="2501899"/>
                </a:lnTo>
                <a:lnTo>
                  <a:pt x="603013" y="2539999"/>
                </a:lnTo>
                <a:lnTo>
                  <a:pt x="642024" y="2565399"/>
                </a:lnTo>
                <a:lnTo>
                  <a:pt x="681959" y="2590799"/>
                </a:lnTo>
                <a:lnTo>
                  <a:pt x="722779" y="2616199"/>
                </a:lnTo>
                <a:lnTo>
                  <a:pt x="764451" y="2641599"/>
                </a:lnTo>
                <a:lnTo>
                  <a:pt x="806936" y="2666999"/>
                </a:lnTo>
                <a:lnTo>
                  <a:pt x="894203" y="2717799"/>
                </a:lnTo>
                <a:lnTo>
                  <a:pt x="938912" y="2730499"/>
                </a:lnTo>
                <a:lnTo>
                  <a:pt x="984290" y="2755899"/>
                </a:lnTo>
                <a:lnTo>
                  <a:pt x="1219937" y="2819399"/>
                </a:lnTo>
                <a:lnTo>
                  <a:pt x="1268564" y="2819399"/>
                </a:lnTo>
                <a:lnTo>
                  <a:pt x="1317605" y="2832099"/>
                </a:lnTo>
                <a:lnTo>
                  <a:pt x="1367023" y="2832099"/>
                </a:lnTo>
                <a:lnTo>
                  <a:pt x="1416784" y="2844799"/>
                </a:lnTo>
                <a:lnTo>
                  <a:pt x="1959017" y="2844799"/>
                </a:lnTo>
                <a:lnTo>
                  <a:pt x="1718307" y="2908299"/>
                </a:lnTo>
                <a:close/>
              </a:path>
              <a:path w="2933700" h="2921000">
                <a:moveTo>
                  <a:pt x="1959017" y="2844799"/>
                </a:moveTo>
                <a:lnTo>
                  <a:pt x="1516915" y="2844799"/>
                </a:lnTo>
                <a:lnTo>
                  <a:pt x="1566675" y="2832099"/>
                </a:lnTo>
                <a:lnTo>
                  <a:pt x="1616094" y="2832099"/>
                </a:lnTo>
                <a:lnTo>
                  <a:pt x="1665135" y="2819399"/>
                </a:lnTo>
                <a:lnTo>
                  <a:pt x="1713761" y="2819399"/>
                </a:lnTo>
                <a:lnTo>
                  <a:pt x="1949408" y="2755899"/>
                </a:lnTo>
                <a:lnTo>
                  <a:pt x="1994786" y="2730499"/>
                </a:lnTo>
                <a:lnTo>
                  <a:pt x="2039496" y="2717799"/>
                </a:lnTo>
                <a:lnTo>
                  <a:pt x="2126763" y="2666999"/>
                </a:lnTo>
                <a:lnTo>
                  <a:pt x="2169248" y="2641599"/>
                </a:lnTo>
                <a:lnTo>
                  <a:pt x="2210919" y="2616199"/>
                </a:lnTo>
                <a:lnTo>
                  <a:pt x="2251740" y="2590799"/>
                </a:lnTo>
                <a:lnTo>
                  <a:pt x="2291674" y="2565399"/>
                </a:lnTo>
                <a:lnTo>
                  <a:pt x="2330686" y="2539999"/>
                </a:lnTo>
                <a:lnTo>
                  <a:pt x="2368738" y="2501899"/>
                </a:lnTo>
                <a:lnTo>
                  <a:pt x="2405794" y="2476499"/>
                </a:lnTo>
                <a:lnTo>
                  <a:pt x="2441818" y="2438399"/>
                </a:lnTo>
                <a:lnTo>
                  <a:pt x="2476588" y="2400299"/>
                </a:lnTo>
                <a:lnTo>
                  <a:pt x="2509897" y="2362199"/>
                </a:lnTo>
                <a:lnTo>
                  <a:pt x="2541729" y="2324099"/>
                </a:lnTo>
                <a:lnTo>
                  <a:pt x="2572070" y="2285999"/>
                </a:lnTo>
                <a:lnTo>
                  <a:pt x="2600903" y="2247899"/>
                </a:lnTo>
                <a:lnTo>
                  <a:pt x="2628214" y="2209799"/>
                </a:lnTo>
                <a:lnTo>
                  <a:pt x="2653987" y="2158999"/>
                </a:lnTo>
                <a:lnTo>
                  <a:pt x="2678208" y="2120899"/>
                </a:lnTo>
                <a:lnTo>
                  <a:pt x="2700861" y="2082799"/>
                </a:lnTo>
                <a:lnTo>
                  <a:pt x="2721931" y="2031999"/>
                </a:lnTo>
                <a:lnTo>
                  <a:pt x="2741402" y="1993899"/>
                </a:lnTo>
                <a:lnTo>
                  <a:pt x="2759260" y="1943099"/>
                </a:lnTo>
                <a:lnTo>
                  <a:pt x="2775490" y="1892299"/>
                </a:lnTo>
                <a:lnTo>
                  <a:pt x="2790076" y="1854199"/>
                </a:lnTo>
                <a:lnTo>
                  <a:pt x="2803002" y="1803399"/>
                </a:lnTo>
                <a:lnTo>
                  <a:pt x="2814255" y="1752599"/>
                </a:lnTo>
                <a:lnTo>
                  <a:pt x="2823817" y="1701799"/>
                </a:lnTo>
                <a:lnTo>
                  <a:pt x="2831676" y="1663699"/>
                </a:lnTo>
                <a:lnTo>
                  <a:pt x="2837814" y="1612899"/>
                </a:lnTo>
                <a:lnTo>
                  <a:pt x="2842218" y="1562099"/>
                </a:lnTo>
                <a:lnTo>
                  <a:pt x="2844871" y="1511299"/>
                </a:lnTo>
                <a:lnTo>
                  <a:pt x="2845759" y="1460499"/>
                </a:lnTo>
                <a:lnTo>
                  <a:pt x="2844871" y="1409699"/>
                </a:lnTo>
                <a:lnTo>
                  <a:pt x="2842218" y="1358899"/>
                </a:lnTo>
                <a:lnTo>
                  <a:pt x="2837814" y="1308099"/>
                </a:lnTo>
                <a:lnTo>
                  <a:pt x="2831676" y="1257299"/>
                </a:lnTo>
                <a:lnTo>
                  <a:pt x="2823817" y="1219199"/>
                </a:lnTo>
                <a:lnTo>
                  <a:pt x="2814255" y="1168399"/>
                </a:lnTo>
                <a:lnTo>
                  <a:pt x="2803002" y="1117599"/>
                </a:lnTo>
                <a:lnTo>
                  <a:pt x="2790076" y="1066799"/>
                </a:lnTo>
                <a:lnTo>
                  <a:pt x="2775490" y="1028699"/>
                </a:lnTo>
                <a:lnTo>
                  <a:pt x="2759260" y="977899"/>
                </a:lnTo>
                <a:lnTo>
                  <a:pt x="2741402" y="927099"/>
                </a:lnTo>
                <a:lnTo>
                  <a:pt x="2721931" y="888999"/>
                </a:lnTo>
                <a:lnTo>
                  <a:pt x="2700861" y="838199"/>
                </a:lnTo>
                <a:lnTo>
                  <a:pt x="2678208" y="800099"/>
                </a:lnTo>
                <a:lnTo>
                  <a:pt x="2653987" y="761999"/>
                </a:lnTo>
                <a:lnTo>
                  <a:pt x="2628214" y="711199"/>
                </a:lnTo>
                <a:lnTo>
                  <a:pt x="2600903" y="673099"/>
                </a:lnTo>
                <a:lnTo>
                  <a:pt x="2572070" y="634999"/>
                </a:lnTo>
                <a:lnTo>
                  <a:pt x="2541729" y="596899"/>
                </a:lnTo>
                <a:lnTo>
                  <a:pt x="2509897" y="558799"/>
                </a:lnTo>
                <a:lnTo>
                  <a:pt x="2476588" y="520699"/>
                </a:lnTo>
                <a:lnTo>
                  <a:pt x="2441818" y="482599"/>
                </a:lnTo>
                <a:lnTo>
                  <a:pt x="2405794" y="444499"/>
                </a:lnTo>
                <a:lnTo>
                  <a:pt x="2368738" y="419099"/>
                </a:lnTo>
                <a:lnTo>
                  <a:pt x="2330686" y="380999"/>
                </a:lnTo>
                <a:lnTo>
                  <a:pt x="2291674" y="355599"/>
                </a:lnTo>
                <a:lnTo>
                  <a:pt x="2251740" y="330199"/>
                </a:lnTo>
                <a:lnTo>
                  <a:pt x="2210919" y="304799"/>
                </a:lnTo>
                <a:lnTo>
                  <a:pt x="2169248" y="279399"/>
                </a:lnTo>
                <a:lnTo>
                  <a:pt x="2126763" y="253999"/>
                </a:lnTo>
                <a:lnTo>
                  <a:pt x="2039496" y="203199"/>
                </a:lnTo>
                <a:lnTo>
                  <a:pt x="1994786" y="190499"/>
                </a:lnTo>
                <a:lnTo>
                  <a:pt x="1949408" y="165099"/>
                </a:lnTo>
                <a:lnTo>
                  <a:pt x="1713761" y="101599"/>
                </a:lnTo>
                <a:lnTo>
                  <a:pt x="1665135" y="101599"/>
                </a:lnTo>
                <a:lnTo>
                  <a:pt x="1616094" y="88899"/>
                </a:lnTo>
                <a:lnTo>
                  <a:pt x="1566675" y="88899"/>
                </a:lnTo>
                <a:lnTo>
                  <a:pt x="1516915" y="76199"/>
                </a:lnTo>
                <a:lnTo>
                  <a:pt x="1959017" y="76199"/>
                </a:lnTo>
                <a:lnTo>
                  <a:pt x="2005494" y="88899"/>
                </a:lnTo>
                <a:lnTo>
                  <a:pt x="2096510" y="139699"/>
                </a:lnTo>
                <a:lnTo>
                  <a:pt x="2140981" y="152399"/>
                </a:lnTo>
                <a:lnTo>
                  <a:pt x="2184715" y="177799"/>
                </a:lnTo>
                <a:lnTo>
                  <a:pt x="2227678" y="203199"/>
                </a:lnTo>
                <a:lnTo>
                  <a:pt x="2269836" y="228599"/>
                </a:lnTo>
                <a:lnTo>
                  <a:pt x="2311154" y="266699"/>
                </a:lnTo>
                <a:lnTo>
                  <a:pt x="2351599" y="292099"/>
                </a:lnTo>
                <a:lnTo>
                  <a:pt x="2391136" y="317499"/>
                </a:lnTo>
                <a:lnTo>
                  <a:pt x="2429732" y="355599"/>
                </a:lnTo>
                <a:lnTo>
                  <a:pt x="2467352" y="393699"/>
                </a:lnTo>
                <a:lnTo>
                  <a:pt x="2503963" y="419099"/>
                </a:lnTo>
                <a:lnTo>
                  <a:pt x="2539422" y="457199"/>
                </a:lnTo>
                <a:lnTo>
                  <a:pt x="2573452" y="495299"/>
                </a:lnTo>
                <a:lnTo>
                  <a:pt x="2606039" y="533399"/>
                </a:lnTo>
                <a:lnTo>
                  <a:pt x="2637168" y="571499"/>
                </a:lnTo>
                <a:lnTo>
                  <a:pt x="2666827" y="622299"/>
                </a:lnTo>
                <a:lnTo>
                  <a:pt x="2695001" y="660399"/>
                </a:lnTo>
                <a:lnTo>
                  <a:pt x="2721677" y="698499"/>
                </a:lnTo>
                <a:lnTo>
                  <a:pt x="2746842" y="736599"/>
                </a:lnTo>
                <a:lnTo>
                  <a:pt x="2770482" y="787399"/>
                </a:lnTo>
                <a:lnTo>
                  <a:pt x="2792583" y="825499"/>
                </a:lnTo>
                <a:lnTo>
                  <a:pt x="2813132" y="876299"/>
                </a:lnTo>
                <a:lnTo>
                  <a:pt x="2832116" y="927099"/>
                </a:lnTo>
                <a:lnTo>
                  <a:pt x="2849519" y="965199"/>
                </a:lnTo>
                <a:lnTo>
                  <a:pt x="2865330" y="1015999"/>
                </a:lnTo>
                <a:lnTo>
                  <a:pt x="2879534" y="1066799"/>
                </a:lnTo>
                <a:lnTo>
                  <a:pt x="2892118" y="1117599"/>
                </a:lnTo>
                <a:lnTo>
                  <a:pt x="2903068" y="1155699"/>
                </a:lnTo>
                <a:lnTo>
                  <a:pt x="2912371" y="1206499"/>
                </a:lnTo>
                <a:lnTo>
                  <a:pt x="2920013" y="1257299"/>
                </a:lnTo>
                <a:lnTo>
                  <a:pt x="2925980" y="1308099"/>
                </a:lnTo>
                <a:lnTo>
                  <a:pt x="2930259" y="1358899"/>
                </a:lnTo>
                <a:lnTo>
                  <a:pt x="2932837" y="1409699"/>
                </a:lnTo>
                <a:lnTo>
                  <a:pt x="2933699" y="1460499"/>
                </a:lnTo>
                <a:lnTo>
                  <a:pt x="2932837" y="1511299"/>
                </a:lnTo>
                <a:lnTo>
                  <a:pt x="2930259" y="1562099"/>
                </a:lnTo>
                <a:lnTo>
                  <a:pt x="2925980" y="1612899"/>
                </a:lnTo>
                <a:lnTo>
                  <a:pt x="2920013" y="1663699"/>
                </a:lnTo>
                <a:lnTo>
                  <a:pt x="2912371" y="1714499"/>
                </a:lnTo>
                <a:lnTo>
                  <a:pt x="2903068" y="1765299"/>
                </a:lnTo>
                <a:lnTo>
                  <a:pt x="2892118" y="1816099"/>
                </a:lnTo>
                <a:lnTo>
                  <a:pt x="2879534" y="1854199"/>
                </a:lnTo>
                <a:lnTo>
                  <a:pt x="2865330" y="1904999"/>
                </a:lnTo>
                <a:lnTo>
                  <a:pt x="2849519" y="1955799"/>
                </a:lnTo>
                <a:lnTo>
                  <a:pt x="2832116" y="1993899"/>
                </a:lnTo>
                <a:lnTo>
                  <a:pt x="2813132" y="2044699"/>
                </a:lnTo>
                <a:lnTo>
                  <a:pt x="2792583" y="2095499"/>
                </a:lnTo>
                <a:lnTo>
                  <a:pt x="2770482" y="2133599"/>
                </a:lnTo>
                <a:lnTo>
                  <a:pt x="2746842" y="2184399"/>
                </a:lnTo>
                <a:lnTo>
                  <a:pt x="2721677" y="2222499"/>
                </a:lnTo>
                <a:lnTo>
                  <a:pt x="2695001" y="2260599"/>
                </a:lnTo>
                <a:lnTo>
                  <a:pt x="2666827" y="2298699"/>
                </a:lnTo>
                <a:lnTo>
                  <a:pt x="2637168" y="2349499"/>
                </a:lnTo>
                <a:lnTo>
                  <a:pt x="2606039" y="2387599"/>
                </a:lnTo>
                <a:lnTo>
                  <a:pt x="2573452" y="2425699"/>
                </a:lnTo>
                <a:lnTo>
                  <a:pt x="2539422" y="2463799"/>
                </a:lnTo>
                <a:lnTo>
                  <a:pt x="2503963" y="2501899"/>
                </a:lnTo>
                <a:lnTo>
                  <a:pt x="2467352" y="2527299"/>
                </a:lnTo>
                <a:lnTo>
                  <a:pt x="2429732" y="2565399"/>
                </a:lnTo>
                <a:lnTo>
                  <a:pt x="2391136" y="2603499"/>
                </a:lnTo>
                <a:lnTo>
                  <a:pt x="2351599" y="2628899"/>
                </a:lnTo>
                <a:lnTo>
                  <a:pt x="2311154" y="2654299"/>
                </a:lnTo>
                <a:lnTo>
                  <a:pt x="2269836" y="2692399"/>
                </a:lnTo>
                <a:lnTo>
                  <a:pt x="2227678" y="2717799"/>
                </a:lnTo>
                <a:lnTo>
                  <a:pt x="2184715" y="2743199"/>
                </a:lnTo>
                <a:lnTo>
                  <a:pt x="2140981" y="2768599"/>
                </a:lnTo>
                <a:lnTo>
                  <a:pt x="2096510" y="2781299"/>
                </a:lnTo>
                <a:lnTo>
                  <a:pt x="2005494" y="2832099"/>
                </a:lnTo>
                <a:lnTo>
                  <a:pt x="1959017" y="2844799"/>
                </a:lnTo>
                <a:close/>
              </a:path>
              <a:path w="2933700" h="2921000">
                <a:moveTo>
                  <a:pt x="1618775" y="2920999"/>
                </a:moveTo>
                <a:lnTo>
                  <a:pt x="1314924" y="2920999"/>
                </a:lnTo>
                <a:lnTo>
                  <a:pt x="1264960" y="2908299"/>
                </a:lnTo>
                <a:lnTo>
                  <a:pt x="1668739" y="2908299"/>
                </a:lnTo>
                <a:lnTo>
                  <a:pt x="1618775" y="2920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3615" y="6742793"/>
            <a:ext cx="1025525" cy="1536700"/>
          </a:xfrm>
          <a:custGeom>
            <a:avLst/>
            <a:gdLst/>
            <a:ahLst/>
            <a:cxnLst/>
            <a:rect l="l" t="t" r="r" b="b"/>
            <a:pathLst>
              <a:path w="1025525" h="1536700">
                <a:moveTo>
                  <a:pt x="376976" y="12700"/>
                </a:moveTo>
                <a:lnTo>
                  <a:pt x="274545" y="12700"/>
                </a:lnTo>
                <a:lnTo>
                  <a:pt x="277158" y="0"/>
                </a:lnTo>
                <a:lnTo>
                  <a:pt x="370771" y="0"/>
                </a:lnTo>
                <a:lnTo>
                  <a:pt x="376976" y="12700"/>
                </a:lnTo>
                <a:close/>
              </a:path>
              <a:path w="1025525" h="1536700">
                <a:moveTo>
                  <a:pt x="392069" y="38100"/>
                </a:moveTo>
                <a:lnTo>
                  <a:pt x="257726" y="38100"/>
                </a:lnTo>
                <a:lnTo>
                  <a:pt x="257912" y="25400"/>
                </a:lnTo>
                <a:lnTo>
                  <a:pt x="265844" y="12700"/>
                </a:lnTo>
                <a:lnTo>
                  <a:pt x="380639" y="12700"/>
                </a:lnTo>
                <a:lnTo>
                  <a:pt x="383275" y="25400"/>
                </a:lnTo>
                <a:lnTo>
                  <a:pt x="389573" y="25400"/>
                </a:lnTo>
                <a:lnTo>
                  <a:pt x="392069" y="38100"/>
                </a:lnTo>
                <a:close/>
              </a:path>
              <a:path w="1025525" h="1536700">
                <a:moveTo>
                  <a:pt x="398178" y="50800"/>
                </a:moveTo>
                <a:lnTo>
                  <a:pt x="250517" y="50800"/>
                </a:lnTo>
                <a:lnTo>
                  <a:pt x="251591" y="38100"/>
                </a:lnTo>
                <a:lnTo>
                  <a:pt x="394991" y="38100"/>
                </a:lnTo>
                <a:lnTo>
                  <a:pt x="398178" y="50800"/>
                </a:lnTo>
                <a:close/>
              </a:path>
              <a:path w="1025525" h="1536700">
                <a:moveTo>
                  <a:pt x="402310" y="63500"/>
                </a:moveTo>
                <a:lnTo>
                  <a:pt x="244732" y="63500"/>
                </a:lnTo>
                <a:lnTo>
                  <a:pt x="247112" y="50800"/>
                </a:lnTo>
                <a:lnTo>
                  <a:pt x="401098" y="50800"/>
                </a:lnTo>
                <a:lnTo>
                  <a:pt x="402310" y="63500"/>
                </a:lnTo>
                <a:close/>
              </a:path>
              <a:path w="1025525" h="1536700">
                <a:moveTo>
                  <a:pt x="403500" y="88900"/>
                </a:moveTo>
                <a:lnTo>
                  <a:pt x="242679" y="88900"/>
                </a:lnTo>
                <a:lnTo>
                  <a:pt x="243799" y="63500"/>
                </a:lnTo>
                <a:lnTo>
                  <a:pt x="405203" y="63500"/>
                </a:lnTo>
                <a:lnTo>
                  <a:pt x="405389" y="76200"/>
                </a:lnTo>
                <a:lnTo>
                  <a:pt x="404060" y="76200"/>
                </a:lnTo>
                <a:lnTo>
                  <a:pt x="403500" y="88900"/>
                </a:lnTo>
                <a:close/>
              </a:path>
              <a:path w="1025525" h="1536700">
                <a:moveTo>
                  <a:pt x="403663" y="101600"/>
                </a:moveTo>
                <a:lnTo>
                  <a:pt x="246412" y="101600"/>
                </a:lnTo>
                <a:lnTo>
                  <a:pt x="246132" y="88900"/>
                </a:lnTo>
                <a:lnTo>
                  <a:pt x="402613" y="88900"/>
                </a:lnTo>
                <a:lnTo>
                  <a:pt x="403663" y="101600"/>
                </a:lnTo>
                <a:close/>
              </a:path>
              <a:path w="1025525" h="1536700">
                <a:moveTo>
                  <a:pt x="403290" y="114300"/>
                </a:moveTo>
                <a:lnTo>
                  <a:pt x="245992" y="114300"/>
                </a:lnTo>
                <a:lnTo>
                  <a:pt x="247392" y="101600"/>
                </a:lnTo>
                <a:lnTo>
                  <a:pt x="402279" y="101600"/>
                </a:lnTo>
                <a:lnTo>
                  <a:pt x="403290" y="114300"/>
                </a:lnTo>
                <a:close/>
              </a:path>
              <a:path w="1025525" h="1536700">
                <a:moveTo>
                  <a:pt x="401564" y="139700"/>
                </a:moveTo>
                <a:lnTo>
                  <a:pt x="249413" y="139700"/>
                </a:lnTo>
                <a:lnTo>
                  <a:pt x="245245" y="127000"/>
                </a:lnTo>
                <a:lnTo>
                  <a:pt x="244794" y="114300"/>
                </a:lnTo>
                <a:lnTo>
                  <a:pt x="404581" y="114300"/>
                </a:lnTo>
                <a:lnTo>
                  <a:pt x="404962" y="127000"/>
                </a:lnTo>
                <a:lnTo>
                  <a:pt x="402380" y="127000"/>
                </a:lnTo>
                <a:lnTo>
                  <a:pt x="401564" y="139700"/>
                </a:lnTo>
                <a:close/>
              </a:path>
              <a:path w="1025525" h="1536700">
                <a:moveTo>
                  <a:pt x="396206" y="152400"/>
                </a:moveTo>
                <a:lnTo>
                  <a:pt x="262228" y="152400"/>
                </a:lnTo>
                <a:lnTo>
                  <a:pt x="262018" y="139700"/>
                </a:lnTo>
                <a:lnTo>
                  <a:pt x="396548" y="139700"/>
                </a:lnTo>
                <a:lnTo>
                  <a:pt x="396206" y="152400"/>
                </a:lnTo>
                <a:close/>
              </a:path>
              <a:path w="1025525" h="1536700">
                <a:moveTo>
                  <a:pt x="393562" y="177800"/>
                </a:moveTo>
                <a:lnTo>
                  <a:pt x="265292" y="177800"/>
                </a:lnTo>
                <a:lnTo>
                  <a:pt x="264327" y="165100"/>
                </a:lnTo>
                <a:lnTo>
                  <a:pt x="263091" y="152400"/>
                </a:lnTo>
                <a:lnTo>
                  <a:pt x="395405" y="152400"/>
                </a:lnTo>
                <a:lnTo>
                  <a:pt x="394581" y="165100"/>
                </a:lnTo>
                <a:lnTo>
                  <a:pt x="393562" y="177800"/>
                </a:lnTo>
                <a:close/>
              </a:path>
              <a:path w="1025525" h="1536700">
                <a:moveTo>
                  <a:pt x="387023" y="190500"/>
                </a:moveTo>
                <a:lnTo>
                  <a:pt x="267484" y="190500"/>
                </a:lnTo>
                <a:lnTo>
                  <a:pt x="266823" y="177800"/>
                </a:lnTo>
                <a:lnTo>
                  <a:pt x="390320" y="177800"/>
                </a:lnTo>
                <a:lnTo>
                  <a:pt x="387023" y="190500"/>
                </a:lnTo>
                <a:close/>
              </a:path>
              <a:path w="1025525" h="1536700">
                <a:moveTo>
                  <a:pt x="383368" y="203200"/>
                </a:moveTo>
                <a:lnTo>
                  <a:pt x="271551" y="203200"/>
                </a:lnTo>
                <a:lnTo>
                  <a:pt x="269459" y="190500"/>
                </a:lnTo>
                <a:lnTo>
                  <a:pt x="384706" y="190500"/>
                </a:lnTo>
                <a:lnTo>
                  <a:pt x="383368" y="203200"/>
                </a:lnTo>
                <a:close/>
              </a:path>
              <a:path w="1025525" h="1536700">
                <a:moveTo>
                  <a:pt x="400071" y="254000"/>
                </a:moveTo>
                <a:lnTo>
                  <a:pt x="131437" y="254000"/>
                </a:lnTo>
                <a:lnTo>
                  <a:pt x="157143" y="241300"/>
                </a:lnTo>
                <a:lnTo>
                  <a:pt x="195040" y="228600"/>
                </a:lnTo>
                <a:lnTo>
                  <a:pt x="245129" y="215900"/>
                </a:lnTo>
                <a:lnTo>
                  <a:pt x="255066" y="215900"/>
                </a:lnTo>
                <a:lnTo>
                  <a:pt x="261341" y="203200"/>
                </a:lnTo>
                <a:lnTo>
                  <a:pt x="380437" y="203200"/>
                </a:lnTo>
                <a:lnTo>
                  <a:pt x="377046" y="228600"/>
                </a:lnTo>
                <a:lnTo>
                  <a:pt x="383406" y="228600"/>
                </a:lnTo>
                <a:lnTo>
                  <a:pt x="389352" y="241300"/>
                </a:lnTo>
                <a:lnTo>
                  <a:pt x="394906" y="241300"/>
                </a:lnTo>
                <a:lnTo>
                  <a:pt x="400071" y="254000"/>
                </a:lnTo>
                <a:close/>
              </a:path>
              <a:path w="1025525" h="1536700">
                <a:moveTo>
                  <a:pt x="416470" y="266700"/>
                </a:moveTo>
                <a:lnTo>
                  <a:pt x="103554" y="266700"/>
                </a:lnTo>
                <a:lnTo>
                  <a:pt x="109277" y="254000"/>
                </a:lnTo>
                <a:lnTo>
                  <a:pt x="409682" y="254000"/>
                </a:lnTo>
                <a:lnTo>
                  <a:pt x="416470" y="266700"/>
                </a:lnTo>
                <a:close/>
              </a:path>
              <a:path w="1025525" h="1536700">
                <a:moveTo>
                  <a:pt x="455665" y="279400"/>
                </a:moveTo>
                <a:lnTo>
                  <a:pt x="95062" y="279400"/>
                </a:lnTo>
                <a:lnTo>
                  <a:pt x="97924" y="266700"/>
                </a:lnTo>
                <a:lnTo>
                  <a:pt x="447659" y="266700"/>
                </a:lnTo>
                <a:lnTo>
                  <a:pt x="455665" y="279400"/>
                </a:lnTo>
                <a:close/>
              </a:path>
              <a:path w="1025525" h="1536700">
                <a:moveTo>
                  <a:pt x="95786" y="520700"/>
                </a:moveTo>
                <a:lnTo>
                  <a:pt x="0" y="520700"/>
                </a:lnTo>
                <a:lnTo>
                  <a:pt x="1374" y="508000"/>
                </a:lnTo>
                <a:lnTo>
                  <a:pt x="4874" y="495300"/>
                </a:lnTo>
                <a:lnTo>
                  <a:pt x="10500" y="469900"/>
                </a:lnTo>
                <a:lnTo>
                  <a:pt x="16742" y="457200"/>
                </a:lnTo>
                <a:lnTo>
                  <a:pt x="25599" y="444500"/>
                </a:lnTo>
                <a:lnTo>
                  <a:pt x="37072" y="419100"/>
                </a:lnTo>
                <a:lnTo>
                  <a:pt x="51160" y="393700"/>
                </a:lnTo>
                <a:lnTo>
                  <a:pt x="92170" y="279400"/>
                </a:lnTo>
                <a:lnTo>
                  <a:pt x="462933" y="279400"/>
                </a:lnTo>
                <a:lnTo>
                  <a:pt x="469463" y="292100"/>
                </a:lnTo>
                <a:lnTo>
                  <a:pt x="475255" y="304800"/>
                </a:lnTo>
                <a:lnTo>
                  <a:pt x="479921" y="304800"/>
                </a:lnTo>
                <a:lnTo>
                  <a:pt x="484377" y="317500"/>
                </a:lnTo>
                <a:lnTo>
                  <a:pt x="488622" y="342900"/>
                </a:lnTo>
                <a:lnTo>
                  <a:pt x="492658" y="355600"/>
                </a:lnTo>
                <a:lnTo>
                  <a:pt x="496484" y="368300"/>
                </a:lnTo>
                <a:lnTo>
                  <a:pt x="499970" y="393700"/>
                </a:lnTo>
                <a:lnTo>
                  <a:pt x="503709" y="406400"/>
                </a:lnTo>
                <a:lnTo>
                  <a:pt x="507703" y="431800"/>
                </a:lnTo>
                <a:lnTo>
                  <a:pt x="509118" y="444500"/>
                </a:lnTo>
                <a:lnTo>
                  <a:pt x="125062" y="444500"/>
                </a:lnTo>
                <a:lnTo>
                  <a:pt x="118017" y="457200"/>
                </a:lnTo>
                <a:lnTo>
                  <a:pt x="117947" y="469900"/>
                </a:lnTo>
                <a:lnTo>
                  <a:pt x="116075" y="469900"/>
                </a:lnTo>
                <a:lnTo>
                  <a:pt x="111759" y="482600"/>
                </a:lnTo>
                <a:lnTo>
                  <a:pt x="106787" y="482600"/>
                </a:lnTo>
                <a:lnTo>
                  <a:pt x="102947" y="495300"/>
                </a:lnTo>
                <a:lnTo>
                  <a:pt x="92170" y="495300"/>
                </a:lnTo>
                <a:lnTo>
                  <a:pt x="93733" y="508000"/>
                </a:lnTo>
                <a:lnTo>
                  <a:pt x="94876" y="508000"/>
                </a:lnTo>
                <a:lnTo>
                  <a:pt x="95786" y="520700"/>
                </a:lnTo>
                <a:close/>
              </a:path>
              <a:path w="1025525" h="1536700">
                <a:moveTo>
                  <a:pt x="775458" y="457200"/>
                </a:moveTo>
                <a:lnTo>
                  <a:pt x="703322" y="457200"/>
                </a:lnTo>
                <a:lnTo>
                  <a:pt x="707645" y="444500"/>
                </a:lnTo>
                <a:lnTo>
                  <a:pt x="761718" y="444500"/>
                </a:lnTo>
                <a:lnTo>
                  <a:pt x="1012700" y="304800"/>
                </a:lnTo>
                <a:lnTo>
                  <a:pt x="1025398" y="304800"/>
                </a:lnTo>
                <a:lnTo>
                  <a:pt x="1024239" y="317500"/>
                </a:lnTo>
                <a:lnTo>
                  <a:pt x="1021051" y="317500"/>
                </a:lnTo>
                <a:lnTo>
                  <a:pt x="775458" y="457200"/>
                </a:lnTo>
                <a:close/>
              </a:path>
              <a:path w="1025525" h="1536700">
                <a:moveTo>
                  <a:pt x="757970" y="444500"/>
                </a:moveTo>
                <a:lnTo>
                  <a:pt x="718593" y="444500"/>
                </a:lnTo>
                <a:lnTo>
                  <a:pt x="721548" y="431800"/>
                </a:lnTo>
                <a:lnTo>
                  <a:pt x="755793" y="431800"/>
                </a:lnTo>
                <a:lnTo>
                  <a:pt x="757970" y="444500"/>
                </a:lnTo>
                <a:close/>
              </a:path>
              <a:path w="1025525" h="1536700">
                <a:moveTo>
                  <a:pt x="513233" y="482600"/>
                </a:moveTo>
                <a:lnTo>
                  <a:pt x="128118" y="482600"/>
                </a:lnTo>
                <a:lnTo>
                  <a:pt x="127581" y="457200"/>
                </a:lnTo>
                <a:lnTo>
                  <a:pt x="127044" y="444500"/>
                </a:lnTo>
                <a:lnTo>
                  <a:pt x="509118" y="444500"/>
                </a:lnTo>
                <a:lnTo>
                  <a:pt x="511950" y="469900"/>
                </a:lnTo>
                <a:lnTo>
                  <a:pt x="513699" y="469900"/>
                </a:lnTo>
                <a:lnTo>
                  <a:pt x="513233" y="482600"/>
                </a:lnTo>
                <a:close/>
              </a:path>
              <a:path w="1025525" h="1536700">
                <a:moveTo>
                  <a:pt x="668665" y="469900"/>
                </a:moveTo>
                <a:lnTo>
                  <a:pt x="650104" y="469900"/>
                </a:lnTo>
                <a:lnTo>
                  <a:pt x="657180" y="457200"/>
                </a:lnTo>
                <a:lnTo>
                  <a:pt x="665414" y="457200"/>
                </a:lnTo>
                <a:lnTo>
                  <a:pt x="668665" y="469900"/>
                </a:lnTo>
                <a:close/>
              </a:path>
              <a:path w="1025525" h="1536700">
                <a:moveTo>
                  <a:pt x="778934" y="469900"/>
                </a:moveTo>
                <a:lnTo>
                  <a:pt x="692855" y="469900"/>
                </a:lnTo>
                <a:lnTo>
                  <a:pt x="695009" y="457200"/>
                </a:lnTo>
                <a:lnTo>
                  <a:pt x="779370" y="457200"/>
                </a:lnTo>
                <a:lnTo>
                  <a:pt x="778934" y="469900"/>
                </a:lnTo>
                <a:close/>
              </a:path>
              <a:path w="1025525" h="1536700">
                <a:moveTo>
                  <a:pt x="770552" y="482600"/>
                </a:moveTo>
                <a:lnTo>
                  <a:pt x="573296" y="482600"/>
                </a:lnTo>
                <a:lnTo>
                  <a:pt x="597059" y="469900"/>
                </a:lnTo>
                <a:lnTo>
                  <a:pt x="774642" y="469900"/>
                </a:lnTo>
                <a:lnTo>
                  <a:pt x="770552" y="482600"/>
                </a:lnTo>
                <a:close/>
              </a:path>
              <a:path w="1025525" h="1536700">
                <a:moveTo>
                  <a:pt x="692622" y="520700"/>
                </a:moveTo>
                <a:lnTo>
                  <a:pt x="130715" y="520700"/>
                </a:lnTo>
                <a:lnTo>
                  <a:pt x="130818" y="508000"/>
                </a:lnTo>
                <a:lnTo>
                  <a:pt x="130317" y="495300"/>
                </a:lnTo>
                <a:lnTo>
                  <a:pt x="129331" y="482600"/>
                </a:lnTo>
                <a:lnTo>
                  <a:pt x="513824" y="482600"/>
                </a:lnTo>
                <a:lnTo>
                  <a:pt x="514982" y="495300"/>
                </a:lnTo>
                <a:lnTo>
                  <a:pt x="757187" y="495300"/>
                </a:lnTo>
                <a:lnTo>
                  <a:pt x="750451" y="508000"/>
                </a:lnTo>
                <a:lnTo>
                  <a:pt x="700351" y="508000"/>
                </a:lnTo>
                <a:lnTo>
                  <a:pt x="692622" y="520700"/>
                </a:lnTo>
                <a:close/>
              </a:path>
              <a:path w="1025525" h="1536700">
                <a:moveTo>
                  <a:pt x="757187" y="495300"/>
                </a:moveTo>
                <a:lnTo>
                  <a:pt x="514982" y="495300"/>
                </a:lnTo>
                <a:lnTo>
                  <a:pt x="545937" y="482600"/>
                </a:lnTo>
                <a:lnTo>
                  <a:pt x="764751" y="482600"/>
                </a:lnTo>
                <a:lnTo>
                  <a:pt x="757187" y="495300"/>
                </a:lnTo>
                <a:close/>
              </a:path>
              <a:path w="1025525" h="1536700">
                <a:moveTo>
                  <a:pt x="675002" y="546100"/>
                </a:moveTo>
                <a:lnTo>
                  <a:pt x="6697" y="546100"/>
                </a:lnTo>
                <a:lnTo>
                  <a:pt x="2799" y="533400"/>
                </a:lnTo>
                <a:lnTo>
                  <a:pt x="751" y="520700"/>
                </a:lnTo>
                <a:lnTo>
                  <a:pt x="108289" y="520700"/>
                </a:lnTo>
                <a:lnTo>
                  <a:pt x="109082" y="533400"/>
                </a:lnTo>
                <a:lnTo>
                  <a:pt x="679979" y="533400"/>
                </a:lnTo>
                <a:lnTo>
                  <a:pt x="675002" y="546100"/>
                </a:lnTo>
                <a:close/>
              </a:path>
              <a:path w="1025525" h="1536700">
                <a:moveTo>
                  <a:pt x="686277" y="533400"/>
                </a:moveTo>
                <a:lnTo>
                  <a:pt x="125435" y="533400"/>
                </a:lnTo>
                <a:lnTo>
                  <a:pt x="129191" y="520700"/>
                </a:lnTo>
                <a:lnTo>
                  <a:pt x="690010" y="520700"/>
                </a:lnTo>
                <a:lnTo>
                  <a:pt x="686277" y="533400"/>
                </a:lnTo>
                <a:close/>
              </a:path>
              <a:path w="1025525" h="1536700">
                <a:moveTo>
                  <a:pt x="260408" y="1435100"/>
                </a:moveTo>
                <a:lnTo>
                  <a:pt x="171622" y="1435100"/>
                </a:lnTo>
                <a:lnTo>
                  <a:pt x="167681" y="1422400"/>
                </a:lnTo>
                <a:lnTo>
                  <a:pt x="157750" y="1371600"/>
                </a:lnTo>
                <a:lnTo>
                  <a:pt x="151609" y="1320800"/>
                </a:lnTo>
                <a:lnTo>
                  <a:pt x="150419" y="1282700"/>
                </a:lnTo>
                <a:lnTo>
                  <a:pt x="150769" y="1270000"/>
                </a:lnTo>
                <a:lnTo>
                  <a:pt x="152192" y="1244600"/>
                </a:lnTo>
                <a:lnTo>
                  <a:pt x="155011" y="1219200"/>
                </a:lnTo>
                <a:lnTo>
                  <a:pt x="157102" y="1193800"/>
                </a:lnTo>
                <a:lnTo>
                  <a:pt x="158464" y="1181100"/>
                </a:lnTo>
                <a:lnTo>
                  <a:pt x="159097" y="1168400"/>
                </a:lnTo>
                <a:lnTo>
                  <a:pt x="159875" y="1155700"/>
                </a:lnTo>
                <a:lnTo>
                  <a:pt x="160368" y="1143000"/>
                </a:lnTo>
                <a:lnTo>
                  <a:pt x="160575" y="1130300"/>
                </a:lnTo>
                <a:lnTo>
                  <a:pt x="160496" y="1117600"/>
                </a:lnTo>
                <a:lnTo>
                  <a:pt x="160176" y="1104900"/>
                </a:lnTo>
                <a:lnTo>
                  <a:pt x="159633" y="1092200"/>
                </a:lnTo>
                <a:lnTo>
                  <a:pt x="158869" y="1079500"/>
                </a:lnTo>
                <a:lnTo>
                  <a:pt x="157884" y="1054100"/>
                </a:lnTo>
                <a:lnTo>
                  <a:pt x="152030" y="990600"/>
                </a:lnTo>
                <a:lnTo>
                  <a:pt x="147859" y="952500"/>
                </a:lnTo>
                <a:lnTo>
                  <a:pt x="145370" y="914400"/>
                </a:lnTo>
                <a:lnTo>
                  <a:pt x="144564" y="901700"/>
                </a:lnTo>
                <a:lnTo>
                  <a:pt x="143495" y="876300"/>
                </a:lnTo>
                <a:lnTo>
                  <a:pt x="142995" y="863600"/>
                </a:lnTo>
                <a:lnTo>
                  <a:pt x="143063" y="838200"/>
                </a:lnTo>
                <a:lnTo>
                  <a:pt x="146092" y="800100"/>
                </a:lnTo>
                <a:lnTo>
                  <a:pt x="150326" y="774700"/>
                </a:lnTo>
                <a:lnTo>
                  <a:pt x="97319" y="774700"/>
                </a:lnTo>
                <a:lnTo>
                  <a:pt x="90757" y="762000"/>
                </a:lnTo>
                <a:lnTo>
                  <a:pt x="84565" y="762000"/>
                </a:lnTo>
                <a:lnTo>
                  <a:pt x="103111" y="647700"/>
                </a:lnTo>
                <a:lnTo>
                  <a:pt x="75550" y="622300"/>
                </a:lnTo>
                <a:lnTo>
                  <a:pt x="52519" y="596900"/>
                </a:lnTo>
                <a:lnTo>
                  <a:pt x="34016" y="571500"/>
                </a:lnTo>
                <a:lnTo>
                  <a:pt x="20041" y="558800"/>
                </a:lnTo>
                <a:lnTo>
                  <a:pt x="12444" y="546100"/>
                </a:lnTo>
                <a:lnTo>
                  <a:pt x="650878" y="546100"/>
                </a:lnTo>
                <a:lnTo>
                  <a:pt x="641652" y="558800"/>
                </a:lnTo>
                <a:lnTo>
                  <a:pt x="447869" y="558800"/>
                </a:lnTo>
                <a:lnTo>
                  <a:pt x="506748" y="787400"/>
                </a:lnTo>
                <a:lnTo>
                  <a:pt x="495296" y="800100"/>
                </a:lnTo>
                <a:lnTo>
                  <a:pt x="484943" y="812800"/>
                </a:lnTo>
                <a:lnTo>
                  <a:pt x="475689" y="812800"/>
                </a:lnTo>
                <a:lnTo>
                  <a:pt x="467534" y="825500"/>
                </a:lnTo>
                <a:lnTo>
                  <a:pt x="473162" y="863600"/>
                </a:lnTo>
                <a:lnTo>
                  <a:pt x="477519" y="914400"/>
                </a:lnTo>
                <a:lnTo>
                  <a:pt x="480627" y="952500"/>
                </a:lnTo>
                <a:lnTo>
                  <a:pt x="482487" y="977900"/>
                </a:lnTo>
                <a:lnTo>
                  <a:pt x="310656" y="977900"/>
                </a:lnTo>
                <a:lnTo>
                  <a:pt x="300506" y="1028700"/>
                </a:lnTo>
                <a:lnTo>
                  <a:pt x="292869" y="1054100"/>
                </a:lnTo>
                <a:lnTo>
                  <a:pt x="287745" y="1079500"/>
                </a:lnTo>
                <a:lnTo>
                  <a:pt x="285136" y="1092200"/>
                </a:lnTo>
                <a:lnTo>
                  <a:pt x="279692" y="1130300"/>
                </a:lnTo>
                <a:lnTo>
                  <a:pt x="275093" y="1155700"/>
                </a:lnTo>
                <a:lnTo>
                  <a:pt x="271340" y="1168400"/>
                </a:lnTo>
                <a:lnTo>
                  <a:pt x="268433" y="1193800"/>
                </a:lnTo>
                <a:lnTo>
                  <a:pt x="265822" y="1219200"/>
                </a:lnTo>
                <a:lnTo>
                  <a:pt x="264240" y="1231900"/>
                </a:lnTo>
                <a:lnTo>
                  <a:pt x="263687" y="1257300"/>
                </a:lnTo>
                <a:lnTo>
                  <a:pt x="264164" y="1270000"/>
                </a:lnTo>
                <a:lnTo>
                  <a:pt x="264715" y="1282700"/>
                </a:lnTo>
                <a:lnTo>
                  <a:pt x="265482" y="1295400"/>
                </a:lnTo>
                <a:lnTo>
                  <a:pt x="266465" y="1295400"/>
                </a:lnTo>
                <a:lnTo>
                  <a:pt x="267663" y="1308100"/>
                </a:lnTo>
                <a:lnTo>
                  <a:pt x="277438" y="1346200"/>
                </a:lnTo>
                <a:lnTo>
                  <a:pt x="278355" y="1358900"/>
                </a:lnTo>
                <a:lnTo>
                  <a:pt x="278697" y="1358900"/>
                </a:lnTo>
                <a:lnTo>
                  <a:pt x="278464" y="1371600"/>
                </a:lnTo>
                <a:lnTo>
                  <a:pt x="276837" y="1384300"/>
                </a:lnTo>
                <a:lnTo>
                  <a:pt x="273285" y="1397000"/>
                </a:lnTo>
                <a:lnTo>
                  <a:pt x="267809" y="1422400"/>
                </a:lnTo>
                <a:lnTo>
                  <a:pt x="260408" y="1435100"/>
                </a:lnTo>
                <a:close/>
              </a:path>
              <a:path w="1025525" h="1536700">
                <a:moveTo>
                  <a:pt x="592850" y="571500"/>
                </a:moveTo>
                <a:lnTo>
                  <a:pt x="455000" y="571500"/>
                </a:lnTo>
                <a:lnTo>
                  <a:pt x="451166" y="558800"/>
                </a:lnTo>
                <a:lnTo>
                  <a:pt x="603184" y="558800"/>
                </a:lnTo>
                <a:lnTo>
                  <a:pt x="592850" y="571500"/>
                </a:lnTo>
                <a:close/>
              </a:path>
              <a:path w="1025525" h="1536700">
                <a:moveTo>
                  <a:pt x="538800" y="584200"/>
                </a:moveTo>
                <a:lnTo>
                  <a:pt x="474189" y="584200"/>
                </a:lnTo>
                <a:lnTo>
                  <a:pt x="467268" y="571500"/>
                </a:lnTo>
                <a:lnTo>
                  <a:pt x="545005" y="571500"/>
                </a:lnTo>
                <a:lnTo>
                  <a:pt x="538800" y="584200"/>
                </a:lnTo>
                <a:close/>
              </a:path>
              <a:path w="1025525" h="1536700">
                <a:moveTo>
                  <a:pt x="485599" y="1498600"/>
                </a:moveTo>
                <a:lnTo>
                  <a:pt x="331255" y="1498600"/>
                </a:lnTo>
                <a:lnTo>
                  <a:pt x="331721" y="1485900"/>
                </a:lnTo>
                <a:lnTo>
                  <a:pt x="334365" y="1473200"/>
                </a:lnTo>
                <a:lnTo>
                  <a:pt x="335562" y="1460500"/>
                </a:lnTo>
                <a:lnTo>
                  <a:pt x="335313" y="1460500"/>
                </a:lnTo>
                <a:lnTo>
                  <a:pt x="334310" y="1435100"/>
                </a:lnTo>
                <a:lnTo>
                  <a:pt x="334233" y="1422400"/>
                </a:lnTo>
                <a:lnTo>
                  <a:pt x="334754" y="1422400"/>
                </a:lnTo>
                <a:lnTo>
                  <a:pt x="335413" y="1409700"/>
                </a:lnTo>
                <a:lnTo>
                  <a:pt x="336620" y="1397000"/>
                </a:lnTo>
                <a:lnTo>
                  <a:pt x="338375" y="1384300"/>
                </a:lnTo>
                <a:lnTo>
                  <a:pt x="340679" y="1358900"/>
                </a:lnTo>
                <a:lnTo>
                  <a:pt x="341320" y="1346200"/>
                </a:lnTo>
                <a:lnTo>
                  <a:pt x="343175" y="1333500"/>
                </a:lnTo>
                <a:lnTo>
                  <a:pt x="346266" y="1295400"/>
                </a:lnTo>
                <a:lnTo>
                  <a:pt x="350593" y="1257300"/>
                </a:lnTo>
                <a:lnTo>
                  <a:pt x="351392" y="1244600"/>
                </a:lnTo>
                <a:lnTo>
                  <a:pt x="352063" y="1231900"/>
                </a:lnTo>
                <a:lnTo>
                  <a:pt x="352605" y="1231900"/>
                </a:lnTo>
                <a:lnTo>
                  <a:pt x="353019" y="1219200"/>
                </a:lnTo>
                <a:lnTo>
                  <a:pt x="353366" y="1219200"/>
                </a:lnTo>
                <a:lnTo>
                  <a:pt x="353544" y="1206500"/>
                </a:lnTo>
                <a:lnTo>
                  <a:pt x="353623" y="1193800"/>
                </a:lnTo>
                <a:lnTo>
                  <a:pt x="353296" y="1181100"/>
                </a:lnTo>
                <a:lnTo>
                  <a:pt x="352774" y="1168400"/>
                </a:lnTo>
                <a:lnTo>
                  <a:pt x="352013" y="1155700"/>
                </a:lnTo>
                <a:lnTo>
                  <a:pt x="351013" y="1155700"/>
                </a:lnTo>
                <a:lnTo>
                  <a:pt x="349413" y="1143000"/>
                </a:lnTo>
                <a:lnTo>
                  <a:pt x="347415" y="1130300"/>
                </a:lnTo>
                <a:lnTo>
                  <a:pt x="345016" y="1117600"/>
                </a:lnTo>
                <a:lnTo>
                  <a:pt x="342218" y="1104900"/>
                </a:lnTo>
                <a:lnTo>
                  <a:pt x="317818" y="1003300"/>
                </a:lnTo>
                <a:lnTo>
                  <a:pt x="315892" y="1003300"/>
                </a:lnTo>
                <a:lnTo>
                  <a:pt x="314056" y="990600"/>
                </a:lnTo>
                <a:lnTo>
                  <a:pt x="312311" y="977900"/>
                </a:lnTo>
                <a:lnTo>
                  <a:pt x="482487" y="977900"/>
                </a:lnTo>
                <a:lnTo>
                  <a:pt x="484144" y="1028700"/>
                </a:lnTo>
                <a:lnTo>
                  <a:pt x="484330" y="1079500"/>
                </a:lnTo>
                <a:lnTo>
                  <a:pt x="483047" y="1130300"/>
                </a:lnTo>
                <a:lnTo>
                  <a:pt x="480295" y="1193800"/>
                </a:lnTo>
                <a:lnTo>
                  <a:pt x="475830" y="1244600"/>
                </a:lnTo>
                <a:lnTo>
                  <a:pt x="470532" y="1295400"/>
                </a:lnTo>
                <a:lnTo>
                  <a:pt x="464400" y="1333500"/>
                </a:lnTo>
                <a:lnTo>
                  <a:pt x="457434" y="1371600"/>
                </a:lnTo>
                <a:lnTo>
                  <a:pt x="453019" y="1397000"/>
                </a:lnTo>
                <a:lnTo>
                  <a:pt x="448196" y="1409700"/>
                </a:lnTo>
                <a:lnTo>
                  <a:pt x="442965" y="1422400"/>
                </a:lnTo>
                <a:lnTo>
                  <a:pt x="437325" y="1435100"/>
                </a:lnTo>
                <a:lnTo>
                  <a:pt x="433919" y="1435100"/>
                </a:lnTo>
                <a:lnTo>
                  <a:pt x="447624" y="1460500"/>
                </a:lnTo>
                <a:lnTo>
                  <a:pt x="459230" y="1473200"/>
                </a:lnTo>
                <a:lnTo>
                  <a:pt x="468736" y="1473200"/>
                </a:lnTo>
                <a:lnTo>
                  <a:pt x="476142" y="1485900"/>
                </a:lnTo>
                <a:lnTo>
                  <a:pt x="485599" y="1498600"/>
                </a:lnTo>
                <a:close/>
              </a:path>
              <a:path w="1025525" h="1536700">
                <a:moveTo>
                  <a:pt x="261435" y="1447800"/>
                </a:moveTo>
                <a:lnTo>
                  <a:pt x="179705" y="1447800"/>
                </a:lnTo>
                <a:lnTo>
                  <a:pt x="175630" y="1435100"/>
                </a:lnTo>
                <a:lnTo>
                  <a:pt x="261038" y="1435100"/>
                </a:lnTo>
                <a:lnTo>
                  <a:pt x="261435" y="1447800"/>
                </a:lnTo>
                <a:close/>
              </a:path>
              <a:path w="1025525" h="1536700">
                <a:moveTo>
                  <a:pt x="280300" y="1524000"/>
                </a:moveTo>
                <a:lnTo>
                  <a:pt x="186912" y="1524000"/>
                </a:lnTo>
                <a:lnTo>
                  <a:pt x="182191" y="1511300"/>
                </a:lnTo>
                <a:lnTo>
                  <a:pt x="180169" y="1511300"/>
                </a:lnTo>
                <a:lnTo>
                  <a:pt x="179399" y="1498600"/>
                </a:lnTo>
                <a:lnTo>
                  <a:pt x="179882" y="1485900"/>
                </a:lnTo>
                <a:lnTo>
                  <a:pt x="180675" y="1473200"/>
                </a:lnTo>
                <a:lnTo>
                  <a:pt x="181678" y="1473200"/>
                </a:lnTo>
                <a:lnTo>
                  <a:pt x="183264" y="1460500"/>
                </a:lnTo>
                <a:lnTo>
                  <a:pt x="183847" y="1447800"/>
                </a:lnTo>
                <a:lnTo>
                  <a:pt x="265984" y="1447800"/>
                </a:lnTo>
                <a:lnTo>
                  <a:pt x="268456" y="1460500"/>
                </a:lnTo>
                <a:lnTo>
                  <a:pt x="271022" y="1473200"/>
                </a:lnTo>
                <a:lnTo>
                  <a:pt x="277255" y="1485900"/>
                </a:lnTo>
                <a:lnTo>
                  <a:pt x="280348" y="1511300"/>
                </a:lnTo>
                <a:lnTo>
                  <a:pt x="280300" y="1524000"/>
                </a:lnTo>
                <a:close/>
              </a:path>
              <a:path w="1025525" h="1536700">
                <a:moveTo>
                  <a:pt x="496446" y="1511300"/>
                </a:moveTo>
                <a:lnTo>
                  <a:pt x="337397" y="1511300"/>
                </a:lnTo>
                <a:lnTo>
                  <a:pt x="334614" y="1498600"/>
                </a:lnTo>
                <a:lnTo>
                  <a:pt x="492367" y="1498600"/>
                </a:lnTo>
                <a:lnTo>
                  <a:pt x="496446" y="1511300"/>
                </a:lnTo>
                <a:close/>
              </a:path>
              <a:path w="1025525" h="1536700">
                <a:moveTo>
                  <a:pt x="502549" y="1524000"/>
                </a:moveTo>
                <a:lnTo>
                  <a:pt x="389504" y="1524000"/>
                </a:lnTo>
                <a:lnTo>
                  <a:pt x="376277" y="1511300"/>
                </a:lnTo>
                <a:lnTo>
                  <a:pt x="502845" y="1511300"/>
                </a:lnTo>
                <a:lnTo>
                  <a:pt x="502549" y="1524000"/>
                </a:lnTo>
                <a:close/>
              </a:path>
              <a:path w="1025525" h="1536700">
                <a:moveTo>
                  <a:pt x="272058" y="1536700"/>
                </a:moveTo>
                <a:lnTo>
                  <a:pt x="207883" y="1536700"/>
                </a:lnTo>
                <a:lnTo>
                  <a:pt x="195476" y="1524000"/>
                </a:lnTo>
                <a:lnTo>
                  <a:pt x="277111" y="1524000"/>
                </a:lnTo>
                <a:lnTo>
                  <a:pt x="272058" y="1536700"/>
                </a:lnTo>
                <a:close/>
              </a:path>
              <a:path w="1025525" h="1536700">
                <a:moveTo>
                  <a:pt x="495854" y="1536700"/>
                </a:moveTo>
                <a:lnTo>
                  <a:pt x="415053" y="1536700"/>
                </a:lnTo>
                <a:lnTo>
                  <a:pt x="405582" y="1524000"/>
                </a:lnTo>
                <a:lnTo>
                  <a:pt x="501647" y="1524000"/>
                </a:lnTo>
                <a:lnTo>
                  <a:pt x="495854" y="15367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C5BA1-85EB-4778-84D0-188C689D5641}"/>
              </a:ext>
            </a:extLst>
          </p:cNvPr>
          <p:cNvSpPr/>
          <p:nvPr/>
        </p:nvSpPr>
        <p:spPr>
          <a:xfrm>
            <a:off x="7239000" y="4358670"/>
            <a:ext cx="7307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dirty="0"/>
              <a:t>VIDEO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4235" y="0"/>
            <a:ext cx="4959985" cy="6522084"/>
          </a:xfrm>
          <a:custGeom>
            <a:avLst/>
            <a:gdLst/>
            <a:ahLst/>
            <a:cxnLst/>
            <a:rect l="l" t="t" r="r" b="b"/>
            <a:pathLst>
              <a:path w="4959984" h="6522084">
                <a:moveTo>
                  <a:pt x="101030" y="2938113"/>
                </a:moveTo>
                <a:lnTo>
                  <a:pt x="0" y="2837082"/>
                </a:lnTo>
                <a:lnTo>
                  <a:pt x="0" y="2801633"/>
                </a:lnTo>
                <a:lnTo>
                  <a:pt x="101030" y="2700602"/>
                </a:lnTo>
                <a:lnTo>
                  <a:pt x="101030" y="2938113"/>
                </a:lnTo>
                <a:close/>
              </a:path>
              <a:path w="4959984" h="6522084">
                <a:moveTo>
                  <a:pt x="303092" y="3140175"/>
                </a:moveTo>
                <a:lnTo>
                  <a:pt x="202061" y="3039144"/>
                </a:lnTo>
                <a:lnTo>
                  <a:pt x="203834" y="2597799"/>
                </a:lnTo>
                <a:lnTo>
                  <a:pt x="304865" y="2496768"/>
                </a:lnTo>
                <a:lnTo>
                  <a:pt x="303092" y="3140175"/>
                </a:lnTo>
                <a:close/>
              </a:path>
              <a:path w="4959984" h="6522084">
                <a:moveTo>
                  <a:pt x="506926" y="3344009"/>
                </a:moveTo>
                <a:lnTo>
                  <a:pt x="405896" y="3242978"/>
                </a:lnTo>
                <a:lnTo>
                  <a:pt x="405895" y="2395737"/>
                </a:lnTo>
                <a:lnTo>
                  <a:pt x="506926" y="2294706"/>
                </a:lnTo>
                <a:lnTo>
                  <a:pt x="506926" y="3344009"/>
                </a:lnTo>
                <a:close/>
              </a:path>
              <a:path w="4959984" h="6522084">
                <a:moveTo>
                  <a:pt x="708988" y="3546071"/>
                </a:moveTo>
                <a:lnTo>
                  <a:pt x="607957" y="3445040"/>
                </a:lnTo>
                <a:lnTo>
                  <a:pt x="607957" y="2193675"/>
                </a:lnTo>
                <a:lnTo>
                  <a:pt x="708988" y="2092644"/>
                </a:lnTo>
                <a:lnTo>
                  <a:pt x="708988" y="3546071"/>
                </a:lnTo>
                <a:close/>
              </a:path>
              <a:path w="4959984" h="6522084">
                <a:moveTo>
                  <a:pt x="911050" y="3748133"/>
                </a:moveTo>
                <a:lnTo>
                  <a:pt x="810019" y="3647102"/>
                </a:lnTo>
                <a:lnTo>
                  <a:pt x="810019" y="1991613"/>
                </a:lnTo>
                <a:lnTo>
                  <a:pt x="911050" y="1890582"/>
                </a:lnTo>
                <a:lnTo>
                  <a:pt x="911050" y="3748133"/>
                </a:lnTo>
                <a:close/>
              </a:path>
              <a:path w="4959984" h="6522084">
                <a:moveTo>
                  <a:pt x="1113112" y="3950195"/>
                </a:moveTo>
                <a:lnTo>
                  <a:pt x="1012081" y="3849164"/>
                </a:lnTo>
                <a:lnTo>
                  <a:pt x="1012081" y="1789551"/>
                </a:lnTo>
                <a:lnTo>
                  <a:pt x="1113112" y="1688521"/>
                </a:lnTo>
                <a:lnTo>
                  <a:pt x="1113112" y="3950195"/>
                </a:lnTo>
                <a:close/>
              </a:path>
              <a:path w="4959984" h="6522084">
                <a:moveTo>
                  <a:pt x="1316946" y="4154029"/>
                </a:moveTo>
                <a:lnTo>
                  <a:pt x="1214143" y="4051226"/>
                </a:lnTo>
                <a:lnTo>
                  <a:pt x="1215915" y="1585717"/>
                </a:lnTo>
                <a:lnTo>
                  <a:pt x="1316946" y="1484686"/>
                </a:lnTo>
                <a:lnTo>
                  <a:pt x="1316946" y="4154029"/>
                </a:lnTo>
                <a:close/>
              </a:path>
              <a:path w="4959984" h="6522084">
                <a:moveTo>
                  <a:pt x="1519008" y="4356091"/>
                </a:moveTo>
                <a:lnTo>
                  <a:pt x="1417977" y="4255060"/>
                </a:lnTo>
                <a:lnTo>
                  <a:pt x="1417977" y="1383655"/>
                </a:lnTo>
                <a:lnTo>
                  <a:pt x="1519008" y="1282625"/>
                </a:lnTo>
                <a:lnTo>
                  <a:pt x="1519008" y="4356091"/>
                </a:lnTo>
                <a:close/>
              </a:path>
              <a:path w="4959984" h="6522084">
                <a:moveTo>
                  <a:pt x="1721070" y="4558152"/>
                </a:moveTo>
                <a:lnTo>
                  <a:pt x="1620039" y="4457122"/>
                </a:lnTo>
                <a:lnTo>
                  <a:pt x="1620039" y="1181594"/>
                </a:lnTo>
                <a:lnTo>
                  <a:pt x="1721070" y="1080563"/>
                </a:lnTo>
                <a:lnTo>
                  <a:pt x="1721070" y="4558152"/>
                </a:lnTo>
                <a:close/>
              </a:path>
              <a:path w="4959984" h="6522084">
                <a:moveTo>
                  <a:pt x="1923132" y="4760214"/>
                </a:moveTo>
                <a:lnTo>
                  <a:pt x="1822101" y="4659183"/>
                </a:lnTo>
                <a:lnTo>
                  <a:pt x="1822101" y="979532"/>
                </a:lnTo>
                <a:lnTo>
                  <a:pt x="1923132" y="878501"/>
                </a:lnTo>
                <a:lnTo>
                  <a:pt x="1923132" y="4760214"/>
                </a:lnTo>
                <a:close/>
              </a:path>
              <a:path w="4959984" h="6522084">
                <a:moveTo>
                  <a:pt x="2125193" y="4962276"/>
                </a:moveTo>
                <a:lnTo>
                  <a:pt x="2024162" y="4861245"/>
                </a:lnTo>
                <a:lnTo>
                  <a:pt x="2024162" y="777470"/>
                </a:lnTo>
                <a:lnTo>
                  <a:pt x="2125193" y="676439"/>
                </a:lnTo>
                <a:lnTo>
                  <a:pt x="2125193" y="4962276"/>
                </a:lnTo>
                <a:close/>
              </a:path>
              <a:path w="4959984" h="6522084">
                <a:moveTo>
                  <a:pt x="2327255" y="5164338"/>
                </a:moveTo>
                <a:lnTo>
                  <a:pt x="2226224" y="5063307"/>
                </a:lnTo>
                <a:lnTo>
                  <a:pt x="2227997" y="573636"/>
                </a:lnTo>
                <a:lnTo>
                  <a:pt x="2329027" y="472605"/>
                </a:lnTo>
                <a:lnTo>
                  <a:pt x="2327255" y="5164338"/>
                </a:lnTo>
                <a:close/>
              </a:path>
              <a:path w="4959984" h="6522084">
                <a:moveTo>
                  <a:pt x="2531089" y="5368172"/>
                </a:moveTo>
                <a:lnTo>
                  <a:pt x="2430059" y="5267141"/>
                </a:lnTo>
                <a:lnTo>
                  <a:pt x="2430059" y="371574"/>
                </a:lnTo>
                <a:lnTo>
                  <a:pt x="2531089" y="270543"/>
                </a:lnTo>
                <a:lnTo>
                  <a:pt x="2531089" y="5368172"/>
                </a:lnTo>
                <a:close/>
              </a:path>
              <a:path w="4959984" h="6522084">
                <a:moveTo>
                  <a:pt x="2733151" y="5570234"/>
                </a:moveTo>
                <a:lnTo>
                  <a:pt x="2632120" y="5469203"/>
                </a:lnTo>
                <a:lnTo>
                  <a:pt x="2632121" y="169512"/>
                </a:lnTo>
                <a:lnTo>
                  <a:pt x="2733151" y="68481"/>
                </a:lnTo>
                <a:lnTo>
                  <a:pt x="2733151" y="5570234"/>
                </a:lnTo>
                <a:close/>
              </a:path>
              <a:path w="4959984" h="6522084">
                <a:moveTo>
                  <a:pt x="2935213" y="5772296"/>
                </a:moveTo>
                <a:lnTo>
                  <a:pt x="2834182" y="5671265"/>
                </a:lnTo>
                <a:lnTo>
                  <a:pt x="2834182" y="0"/>
                </a:lnTo>
                <a:lnTo>
                  <a:pt x="2935213" y="0"/>
                </a:lnTo>
                <a:lnTo>
                  <a:pt x="2935213" y="5772296"/>
                </a:lnTo>
                <a:close/>
              </a:path>
              <a:path w="4959984" h="6522084">
                <a:moveTo>
                  <a:pt x="3137275" y="5974358"/>
                </a:moveTo>
                <a:lnTo>
                  <a:pt x="3036244" y="5873327"/>
                </a:lnTo>
                <a:lnTo>
                  <a:pt x="3036244" y="0"/>
                </a:lnTo>
                <a:lnTo>
                  <a:pt x="3137275" y="0"/>
                </a:lnTo>
                <a:lnTo>
                  <a:pt x="3137275" y="5974358"/>
                </a:lnTo>
                <a:close/>
              </a:path>
              <a:path w="4959984" h="6522084">
                <a:moveTo>
                  <a:pt x="3339336" y="6176419"/>
                </a:moveTo>
                <a:lnTo>
                  <a:pt x="3238306" y="6075388"/>
                </a:lnTo>
                <a:lnTo>
                  <a:pt x="3238306" y="0"/>
                </a:lnTo>
                <a:lnTo>
                  <a:pt x="3339336" y="0"/>
                </a:lnTo>
                <a:lnTo>
                  <a:pt x="3339336" y="6176419"/>
                </a:lnTo>
                <a:close/>
              </a:path>
              <a:path w="4959984" h="6522084">
                <a:moveTo>
                  <a:pt x="3543171" y="6380253"/>
                </a:moveTo>
                <a:lnTo>
                  <a:pt x="3442140" y="6279223"/>
                </a:lnTo>
                <a:lnTo>
                  <a:pt x="3442140" y="0"/>
                </a:lnTo>
                <a:lnTo>
                  <a:pt x="3543171" y="0"/>
                </a:lnTo>
                <a:lnTo>
                  <a:pt x="3543171" y="6380253"/>
                </a:lnTo>
                <a:close/>
              </a:path>
              <a:path w="4959984" h="6522084">
                <a:moveTo>
                  <a:pt x="3745233" y="6461788"/>
                </a:moveTo>
                <a:lnTo>
                  <a:pt x="3684969" y="6522052"/>
                </a:lnTo>
                <a:lnTo>
                  <a:pt x="3644202" y="6481285"/>
                </a:lnTo>
                <a:lnTo>
                  <a:pt x="3644202" y="0"/>
                </a:lnTo>
                <a:lnTo>
                  <a:pt x="3745232" y="0"/>
                </a:lnTo>
                <a:lnTo>
                  <a:pt x="3745233" y="6461788"/>
                </a:lnTo>
                <a:close/>
              </a:path>
              <a:path w="4959984" h="6522084">
                <a:moveTo>
                  <a:pt x="3947294" y="6259725"/>
                </a:moveTo>
                <a:lnTo>
                  <a:pt x="3846263" y="6360756"/>
                </a:lnTo>
                <a:lnTo>
                  <a:pt x="3846264" y="0"/>
                </a:lnTo>
                <a:lnTo>
                  <a:pt x="3947294" y="0"/>
                </a:lnTo>
                <a:lnTo>
                  <a:pt x="3947294" y="6259725"/>
                </a:lnTo>
                <a:close/>
              </a:path>
              <a:path w="4959984" h="6522084">
                <a:moveTo>
                  <a:pt x="4149356" y="6057664"/>
                </a:moveTo>
                <a:lnTo>
                  <a:pt x="4048325" y="6158694"/>
                </a:lnTo>
                <a:lnTo>
                  <a:pt x="4048326" y="0"/>
                </a:lnTo>
                <a:lnTo>
                  <a:pt x="4149356" y="0"/>
                </a:lnTo>
                <a:lnTo>
                  <a:pt x="4149356" y="6057664"/>
                </a:lnTo>
                <a:close/>
              </a:path>
              <a:path w="4959984" h="6522084">
                <a:moveTo>
                  <a:pt x="4351418" y="5855602"/>
                </a:moveTo>
                <a:lnTo>
                  <a:pt x="4250387" y="5956633"/>
                </a:lnTo>
                <a:lnTo>
                  <a:pt x="4250388" y="0"/>
                </a:lnTo>
                <a:lnTo>
                  <a:pt x="4351418" y="0"/>
                </a:lnTo>
                <a:lnTo>
                  <a:pt x="4351418" y="5855602"/>
                </a:lnTo>
                <a:close/>
              </a:path>
              <a:path w="4959984" h="6522084">
                <a:moveTo>
                  <a:pt x="4553480" y="5653540"/>
                </a:moveTo>
                <a:lnTo>
                  <a:pt x="4452449" y="5754571"/>
                </a:lnTo>
                <a:lnTo>
                  <a:pt x="4452449" y="0"/>
                </a:lnTo>
                <a:lnTo>
                  <a:pt x="4553480" y="0"/>
                </a:lnTo>
                <a:lnTo>
                  <a:pt x="4553480" y="5653540"/>
                </a:lnTo>
                <a:close/>
              </a:path>
              <a:path w="4959984" h="6522084">
                <a:moveTo>
                  <a:pt x="4755541" y="5451478"/>
                </a:moveTo>
                <a:lnTo>
                  <a:pt x="4654511" y="5552509"/>
                </a:lnTo>
                <a:lnTo>
                  <a:pt x="4654511" y="86206"/>
                </a:lnTo>
                <a:lnTo>
                  <a:pt x="4755542" y="187237"/>
                </a:lnTo>
                <a:lnTo>
                  <a:pt x="4755541" y="5451478"/>
                </a:lnTo>
                <a:close/>
              </a:path>
              <a:path w="4959984" h="6522084">
                <a:moveTo>
                  <a:pt x="4959376" y="5247644"/>
                </a:moveTo>
                <a:lnTo>
                  <a:pt x="4858345" y="5348675"/>
                </a:lnTo>
                <a:lnTo>
                  <a:pt x="4858345" y="290040"/>
                </a:lnTo>
                <a:lnTo>
                  <a:pt x="4959376" y="391071"/>
                </a:lnTo>
                <a:lnTo>
                  <a:pt x="4959376" y="5247644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9805" y="0"/>
            <a:ext cx="4078604" cy="6522084"/>
          </a:xfrm>
          <a:custGeom>
            <a:avLst/>
            <a:gdLst/>
            <a:ahLst/>
            <a:cxnLst/>
            <a:rect l="l" t="t" r="r" b="b"/>
            <a:pathLst>
              <a:path w="4078605" h="6522084">
                <a:moveTo>
                  <a:pt x="4078193" y="6146550"/>
                </a:moveTo>
                <a:lnTo>
                  <a:pt x="3702693" y="6522051"/>
                </a:lnTo>
                <a:lnTo>
                  <a:pt x="0" y="2819357"/>
                </a:lnTo>
                <a:lnTo>
                  <a:pt x="2819357" y="0"/>
                </a:lnTo>
                <a:lnTo>
                  <a:pt x="3050315" y="0"/>
                </a:lnTo>
                <a:lnTo>
                  <a:pt x="230957" y="2819357"/>
                </a:lnTo>
                <a:lnTo>
                  <a:pt x="3700236" y="6288636"/>
                </a:lnTo>
                <a:lnTo>
                  <a:pt x="4078193" y="5910679"/>
                </a:lnTo>
                <a:lnTo>
                  <a:pt x="4078193" y="614655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50" y="7334465"/>
            <a:ext cx="2954020" cy="2952750"/>
          </a:xfrm>
          <a:custGeom>
            <a:avLst/>
            <a:gdLst/>
            <a:ahLst/>
            <a:cxnLst/>
            <a:rect l="l" t="t" r="r" b="b"/>
            <a:pathLst>
              <a:path w="2954020" h="2952750">
                <a:moveTo>
                  <a:pt x="53621" y="2952534"/>
                </a:moveTo>
                <a:lnTo>
                  <a:pt x="10890" y="2952534"/>
                </a:lnTo>
                <a:lnTo>
                  <a:pt x="0" y="2941644"/>
                </a:lnTo>
                <a:lnTo>
                  <a:pt x="0" y="988701"/>
                </a:lnTo>
                <a:lnTo>
                  <a:pt x="53621" y="935079"/>
                </a:lnTo>
                <a:lnTo>
                  <a:pt x="53621" y="2952534"/>
                </a:lnTo>
                <a:close/>
              </a:path>
              <a:path w="2954020" h="2952750">
                <a:moveTo>
                  <a:pt x="160863" y="2952534"/>
                </a:moveTo>
                <a:lnTo>
                  <a:pt x="107242" y="2952534"/>
                </a:lnTo>
                <a:lnTo>
                  <a:pt x="107242" y="881458"/>
                </a:lnTo>
                <a:lnTo>
                  <a:pt x="160863" y="827837"/>
                </a:lnTo>
                <a:lnTo>
                  <a:pt x="160863" y="2952534"/>
                </a:lnTo>
                <a:close/>
              </a:path>
              <a:path w="2954020" h="2952750">
                <a:moveTo>
                  <a:pt x="268203" y="2952534"/>
                </a:moveTo>
                <a:lnTo>
                  <a:pt x="214565" y="2952534"/>
                </a:lnTo>
                <a:lnTo>
                  <a:pt x="215425" y="773275"/>
                </a:lnTo>
                <a:lnTo>
                  <a:pt x="269047" y="719653"/>
                </a:lnTo>
                <a:lnTo>
                  <a:pt x="268203" y="2952534"/>
                </a:lnTo>
                <a:close/>
              </a:path>
              <a:path w="2954020" h="2952750">
                <a:moveTo>
                  <a:pt x="376289" y="2952534"/>
                </a:moveTo>
                <a:lnTo>
                  <a:pt x="322668" y="2952534"/>
                </a:lnTo>
                <a:lnTo>
                  <a:pt x="322668" y="666032"/>
                </a:lnTo>
                <a:lnTo>
                  <a:pt x="376289" y="612411"/>
                </a:lnTo>
                <a:lnTo>
                  <a:pt x="376289" y="2952534"/>
                </a:lnTo>
                <a:close/>
              </a:path>
              <a:path w="2954020" h="2952750">
                <a:moveTo>
                  <a:pt x="483532" y="2952534"/>
                </a:moveTo>
                <a:lnTo>
                  <a:pt x="429910" y="2952534"/>
                </a:lnTo>
                <a:lnTo>
                  <a:pt x="429911" y="558789"/>
                </a:lnTo>
                <a:lnTo>
                  <a:pt x="483532" y="505168"/>
                </a:lnTo>
                <a:lnTo>
                  <a:pt x="483532" y="2952534"/>
                </a:lnTo>
                <a:close/>
              </a:path>
              <a:path w="2954020" h="2952750">
                <a:moveTo>
                  <a:pt x="590774" y="2952534"/>
                </a:moveTo>
                <a:lnTo>
                  <a:pt x="537153" y="2952534"/>
                </a:lnTo>
                <a:lnTo>
                  <a:pt x="537153" y="451547"/>
                </a:lnTo>
                <a:lnTo>
                  <a:pt x="590774" y="397926"/>
                </a:lnTo>
                <a:lnTo>
                  <a:pt x="590774" y="2952534"/>
                </a:lnTo>
                <a:close/>
              </a:path>
              <a:path w="2954020" h="2952750">
                <a:moveTo>
                  <a:pt x="698017" y="2952534"/>
                </a:moveTo>
                <a:lnTo>
                  <a:pt x="644396" y="2952534"/>
                </a:lnTo>
                <a:lnTo>
                  <a:pt x="644396" y="344304"/>
                </a:lnTo>
                <a:lnTo>
                  <a:pt x="698017" y="290683"/>
                </a:lnTo>
                <a:lnTo>
                  <a:pt x="698017" y="2952534"/>
                </a:lnTo>
                <a:close/>
              </a:path>
              <a:path w="2954020" h="2952750">
                <a:moveTo>
                  <a:pt x="805259" y="2952534"/>
                </a:moveTo>
                <a:lnTo>
                  <a:pt x="751638" y="2952534"/>
                </a:lnTo>
                <a:lnTo>
                  <a:pt x="751638" y="237062"/>
                </a:lnTo>
                <a:lnTo>
                  <a:pt x="805259" y="183441"/>
                </a:lnTo>
                <a:lnTo>
                  <a:pt x="805259" y="2952534"/>
                </a:lnTo>
                <a:close/>
              </a:path>
              <a:path w="2954020" h="2952750">
                <a:moveTo>
                  <a:pt x="913443" y="2952534"/>
                </a:moveTo>
                <a:lnTo>
                  <a:pt x="859821" y="2952534"/>
                </a:lnTo>
                <a:lnTo>
                  <a:pt x="859821" y="128879"/>
                </a:lnTo>
                <a:lnTo>
                  <a:pt x="913443" y="75257"/>
                </a:lnTo>
                <a:lnTo>
                  <a:pt x="913443" y="2952534"/>
                </a:lnTo>
                <a:close/>
              </a:path>
              <a:path w="2954020" h="2952750">
                <a:moveTo>
                  <a:pt x="1020685" y="2952534"/>
                </a:moveTo>
                <a:lnTo>
                  <a:pt x="967064" y="2952534"/>
                </a:lnTo>
                <a:lnTo>
                  <a:pt x="967064" y="21636"/>
                </a:lnTo>
                <a:lnTo>
                  <a:pt x="988701" y="0"/>
                </a:lnTo>
                <a:lnTo>
                  <a:pt x="1020685" y="31984"/>
                </a:lnTo>
                <a:lnTo>
                  <a:pt x="1020685" y="2952534"/>
                </a:lnTo>
                <a:close/>
              </a:path>
              <a:path w="2954020" h="2952750">
                <a:moveTo>
                  <a:pt x="1127928" y="2952534"/>
                </a:moveTo>
                <a:lnTo>
                  <a:pt x="1074306" y="2952534"/>
                </a:lnTo>
                <a:lnTo>
                  <a:pt x="1074307" y="85605"/>
                </a:lnTo>
                <a:lnTo>
                  <a:pt x="1127928" y="139227"/>
                </a:lnTo>
                <a:lnTo>
                  <a:pt x="1127928" y="2952534"/>
                </a:lnTo>
                <a:close/>
              </a:path>
              <a:path w="2954020" h="2952750">
                <a:moveTo>
                  <a:pt x="1235170" y="2952534"/>
                </a:moveTo>
                <a:lnTo>
                  <a:pt x="1181549" y="2952534"/>
                </a:lnTo>
                <a:lnTo>
                  <a:pt x="1181549" y="192848"/>
                </a:lnTo>
                <a:lnTo>
                  <a:pt x="1235171" y="246469"/>
                </a:lnTo>
                <a:lnTo>
                  <a:pt x="1235170" y="2952534"/>
                </a:lnTo>
                <a:close/>
              </a:path>
              <a:path w="2954020" h="2952750">
                <a:moveTo>
                  <a:pt x="1342413" y="2952534"/>
                </a:moveTo>
                <a:lnTo>
                  <a:pt x="1288792" y="2952534"/>
                </a:lnTo>
                <a:lnTo>
                  <a:pt x="1288792" y="300090"/>
                </a:lnTo>
                <a:lnTo>
                  <a:pt x="1342413" y="353712"/>
                </a:lnTo>
                <a:lnTo>
                  <a:pt x="1342413" y="2952534"/>
                </a:lnTo>
                <a:close/>
              </a:path>
              <a:path w="2954020" h="2952750">
                <a:moveTo>
                  <a:pt x="1449655" y="2952534"/>
                </a:moveTo>
                <a:lnTo>
                  <a:pt x="1396034" y="2952534"/>
                </a:lnTo>
                <a:lnTo>
                  <a:pt x="1396034" y="407333"/>
                </a:lnTo>
                <a:lnTo>
                  <a:pt x="1449656" y="460954"/>
                </a:lnTo>
                <a:lnTo>
                  <a:pt x="1449655" y="2952534"/>
                </a:lnTo>
                <a:close/>
              </a:path>
              <a:path w="2954020" h="2952750">
                <a:moveTo>
                  <a:pt x="1556898" y="2952534"/>
                </a:moveTo>
                <a:lnTo>
                  <a:pt x="1503277" y="2952534"/>
                </a:lnTo>
                <a:lnTo>
                  <a:pt x="1503277" y="514576"/>
                </a:lnTo>
                <a:lnTo>
                  <a:pt x="1556898" y="568197"/>
                </a:lnTo>
                <a:lnTo>
                  <a:pt x="1556898" y="2952534"/>
                </a:lnTo>
                <a:close/>
              </a:path>
              <a:path w="2954020" h="2952750">
                <a:moveTo>
                  <a:pt x="1665081" y="2952534"/>
                </a:moveTo>
                <a:lnTo>
                  <a:pt x="1611460" y="2952534"/>
                </a:lnTo>
                <a:lnTo>
                  <a:pt x="1611460" y="622759"/>
                </a:lnTo>
                <a:lnTo>
                  <a:pt x="1665081" y="676380"/>
                </a:lnTo>
                <a:lnTo>
                  <a:pt x="1665081" y="2952534"/>
                </a:lnTo>
                <a:close/>
              </a:path>
              <a:path w="2954020" h="2952750">
                <a:moveTo>
                  <a:pt x="1772324" y="2952534"/>
                </a:moveTo>
                <a:lnTo>
                  <a:pt x="1718702" y="2952534"/>
                </a:lnTo>
                <a:lnTo>
                  <a:pt x="1718703" y="730001"/>
                </a:lnTo>
                <a:lnTo>
                  <a:pt x="1772324" y="783623"/>
                </a:lnTo>
                <a:lnTo>
                  <a:pt x="1772324" y="2952534"/>
                </a:lnTo>
                <a:close/>
              </a:path>
              <a:path w="2954020" h="2952750">
                <a:moveTo>
                  <a:pt x="1879566" y="2952534"/>
                </a:moveTo>
                <a:lnTo>
                  <a:pt x="1825945" y="2952534"/>
                </a:lnTo>
                <a:lnTo>
                  <a:pt x="1825945" y="837244"/>
                </a:lnTo>
                <a:lnTo>
                  <a:pt x="1879567" y="890865"/>
                </a:lnTo>
                <a:lnTo>
                  <a:pt x="1879566" y="2952534"/>
                </a:lnTo>
                <a:close/>
              </a:path>
              <a:path w="2954020" h="2952750">
                <a:moveTo>
                  <a:pt x="1986809" y="2932236"/>
                </a:moveTo>
                <a:lnTo>
                  <a:pt x="1966511" y="2952534"/>
                </a:lnTo>
                <a:lnTo>
                  <a:pt x="1933188" y="2952534"/>
                </a:lnTo>
                <a:lnTo>
                  <a:pt x="1933188" y="944486"/>
                </a:lnTo>
                <a:lnTo>
                  <a:pt x="1986809" y="998108"/>
                </a:lnTo>
                <a:lnTo>
                  <a:pt x="1986809" y="2932236"/>
                </a:lnTo>
                <a:close/>
              </a:path>
              <a:path w="2954020" h="2952750">
                <a:moveTo>
                  <a:pt x="1986809" y="998108"/>
                </a:moveTo>
                <a:close/>
              </a:path>
              <a:path w="2954020" h="2952750">
                <a:moveTo>
                  <a:pt x="2094052" y="2824994"/>
                </a:moveTo>
                <a:lnTo>
                  <a:pt x="2040430" y="2878615"/>
                </a:lnTo>
                <a:lnTo>
                  <a:pt x="2040430" y="1051729"/>
                </a:lnTo>
                <a:lnTo>
                  <a:pt x="2094052" y="1105350"/>
                </a:lnTo>
                <a:lnTo>
                  <a:pt x="2094052" y="2824994"/>
                </a:lnTo>
                <a:close/>
              </a:path>
              <a:path w="2954020" h="2952750">
                <a:moveTo>
                  <a:pt x="2202235" y="2718692"/>
                </a:moveTo>
                <a:lnTo>
                  <a:pt x="2148613" y="2772313"/>
                </a:lnTo>
                <a:lnTo>
                  <a:pt x="2148613" y="1159912"/>
                </a:lnTo>
                <a:lnTo>
                  <a:pt x="2202235" y="1213533"/>
                </a:lnTo>
                <a:lnTo>
                  <a:pt x="2202235" y="2718692"/>
                </a:lnTo>
                <a:close/>
              </a:path>
              <a:path w="2954020" h="2952750">
                <a:moveTo>
                  <a:pt x="2309477" y="2609568"/>
                </a:moveTo>
                <a:lnTo>
                  <a:pt x="2255856" y="2663189"/>
                </a:lnTo>
                <a:lnTo>
                  <a:pt x="2255856" y="1267155"/>
                </a:lnTo>
                <a:lnTo>
                  <a:pt x="2309477" y="1320776"/>
                </a:lnTo>
                <a:lnTo>
                  <a:pt x="2309477" y="2609568"/>
                </a:lnTo>
                <a:close/>
              </a:path>
              <a:path w="2954020" h="2952750">
                <a:moveTo>
                  <a:pt x="2416720" y="2502325"/>
                </a:moveTo>
                <a:lnTo>
                  <a:pt x="2363099" y="2555947"/>
                </a:lnTo>
                <a:lnTo>
                  <a:pt x="2363099" y="1374397"/>
                </a:lnTo>
                <a:lnTo>
                  <a:pt x="2416720" y="1428019"/>
                </a:lnTo>
                <a:lnTo>
                  <a:pt x="2416720" y="2502325"/>
                </a:lnTo>
                <a:close/>
              </a:path>
              <a:path w="2954020" h="2952750">
                <a:moveTo>
                  <a:pt x="2523962" y="2395083"/>
                </a:moveTo>
                <a:lnTo>
                  <a:pt x="2470341" y="2448704"/>
                </a:lnTo>
                <a:lnTo>
                  <a:pt x="2470341" y="1481640"/>
                </a:lnTo>
                <a:lnTo>
                  <a:pt x="2523962" y="1535261"/>
                </a:lnTo>
                <a:lnTo>
                  <a:pt x="2523962" y="2395083"/>
                </a:lnTo>
                <a:close/>
              </a:path>
              <a:path w="2954020" h="2952750">
                <a:moveTo>
                  <a:pt x="2631205" y="2287840"/>
                </a:moveTo>
                <a:lnTo>
                  <a:pt x="2577584" y="2341462"/>
                </a:lnTo>
                <a:lnTo>
                  <a:pt x="2577584" y="1588882"/>
                </a:lnTo>
                <a:lnTo>
                  <a:pt x="2631205" y="1642504"/>
                </a:lnTo>
                <a:lnTo>
                  <a:pt x="2631205" y="2287840"/>
                </a:lnTo>
                <a:close/>
              </a:path>
              <a:path w="2954020" h="2952750">
                <a:moveTo>
                  <a:pt x="2739388" y="2179657"/>
                </a:moveTo>
                <a:lnTo>
                  <a:pt x="2685767" y="2233278"/>
                </a:lnTo>
                <a:lnTo>
                  <a:pt x="2685767" y="1697066"/>
                </a:lnTo>
                <a:lnTo>
                  <a:pt x="2739388" y="1750687"/>
                </a:lnTo>
                <a:lnTo>
                  <a:pt x="2739388" y="2179657"/>
                </a:lnTo>
                <a:close/>
              </a:path>
              <a:path w="2954020" h="2952750">
                <a:moveTo>
                  <a:pt x="2846631" y="2072415"/>
                </a:moveTo>
                <a:lnTo>
                  <a:pt x="2793010" y="2126036"/>
                </a:lnTo>
                <a:lnTo>
                  <a:pt x="2793010" y="1804308"/>
                </a:lnTo>
                <a:lnTo>
                  <a:pt x="2846631" y="1857929"/>
                </a:lnTo>
                <a:lnTo>
                  <a:pt x="2846631" y="2072415"/>
                </a:lnTo>
                <a:close/>
              </a:path>
              <a:path w="2954020" h="2952750">
                <a:moveTo>
                  <a:pt x="2953873" y="1965172"/>
                </a:moveTo>
                <a:lnTo>
                  <a:pt x="2900252" y="2018793"/>
                </a:lnTo>
                <a:lnTo>
                  <a:pt x="2900252" y="1911551"/>
                </a:lnTo>
                <a:lnTo>
                  <a:pt x="2953873" y="1965172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34465"/>
            <a:ext cx="3624579" cy="2952750"/>
          </a:xfrm>
          <a:custGeom>
            <a:avLst/>
            <a:gdLst/>
            <a:ahLst/>
            <a:cxnLst/>
            <a:rect l="l" t="t" r="r" b="b"/>
            <a:pathLst>
              <a:path w="3624579" h="2952750">
                <a:moveTo>
                  <a:pt x="3624318" y="1965172"/>
                </a:moveTo>
                <a:lnTo>
                  <a:pt x="2636956" y="2952534"/>
                </a:lnTo>
                <a:lnTo>
                  <a:pt x="2511769" y="2952534"/>
                </a:lnTo>
                <a:lnTo>
                  <a:pt x="3499131" y="1965172"/>
                </a:lnTo>
                <a:lnTo>
                  <a:pt x="1657841" y="123882"/>
                </a:lnTo>
                <a:lnTo>
                  <a:pt x="0" y="1781724"/>
                </a:lnTo>
                <a:lnTo>
                  <a:pt x="0" y="1659145"/>
                </a:lnTo>
                <a:lnTo>
                  <a:pt x="1659145" y="0"/>
                </a:lnTo>
                <a:lnTo>
                  <a:pt x="3624318" y="1965172"/>
                </a:lnTo>
                <a:close/>
              </a:path>
              <a:path w="3624579" h="2952750">
                <a:moveTo>
                  <a:pt x="803913" y="2952534"/>
                </a:moveTo>
                <a:lnTo>
                  <a:pt x="681334" y="2952534"/>
                </a:lnTo>
                <a:lnTo>
                  <a:pt x="0" y="2271199"/>
                </a:lnTo>
                <a:lnTo>
                  <a:pt x="0" y="2148621"/>
                </a:lnTo>
                <a:lnTo>
                  <a:pt x="803913" y="295253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798" y="4497490"/>
            <a:ext cx="10874437" cy="12920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40504" algn="l"/>
              </a:tabLst>
            </a:pPr>
            <a:r>
              <a:rPr sz="8300" b="1" spc="975" dirty="0">
                <a:latin typeface="Glacial Indifference" pitchFamily="50" charset="0"/>
                <a:cs typeface="Lucida Sans Unicode"/>
              </a:rPr>
              <a:t>QU</a:t>
            </a:r>
            <a:r>
              <a:rPr lang="pt-BR" sz="8300" b="1" spc="975" dirty="0">
                <a:latin typeface="Glacial Indifference" pitchFamily="50" charset="0"/>
                <a:cs typeface="Lucida Sans Unicode"/>
              </a:rPr>
              <a:t>E </a:t>
            </a:r>
            <a:r>
              <a:rPr sz="8300" b="1" spc="1470" dirty="0">
                <a:latin typeface="Glacial Indifference" pitchFamily="50" charset="0"/>
                <a:cs typeface="Lucida Sans Unicode"/>
              </a:rPr>
              <a:t>SOMOS?</a:t>
            </a:r>
            <a:endParaRPr sz="830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9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9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8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30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30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2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3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3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8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9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9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8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8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6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5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5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5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300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7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7"/>
                </a:lnTo>
                <a:close/>
              </a:path>
              <a:path w="2889250" h="2781300">
                <a:moveTo>
                  <a:pt x="2888757" y="679651"/>
                </a:moveTo>
                <a:lnTo>
                  <a:pt x="2831419" y="736989"/>
                </a:lnTo>
                <a:lnTo>
                  <a:pt x="2831420" y="622313"/>
                </a:lnTo>
                <a:lnTo>
                  <a:pt x="2888757" y="67965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4"/>
                </a:lnTo>
                <a:lnTo>
                  <a:pt x="0" y="3747159"/>
                </a:lnTo>
                <a:lnTo>
                  <a:pt x="138382" y="3608776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2"/>
                </a:moveTo>
                <a:lnTo>
                  <a:pt x="276765" y="4072479"/>
                </a:lnTo>
                <a:lnTo>
                  <a:pt x="279192" y="3467966"/>
                </a:lnTo>
                <a:lnTo>
                  <a:pt x="417575" y="3329583"/>
                </a:lnTo>
                <a:lnTo>
                  <a:pt x="415147" y="4210862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2"/>
                </a:lnTo>
                <a:lnTo>
                  <a:pt x="555957" y="3191201"/>
                </a:lnTo>
                <a:lnTo>
                  <a:pt x="694340" y="3052818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0"/>
                </a:moveTo>
                <a:lnTo>
                  <a:pt x="832723" y="4628437"/>
                </a:lnTo>
                <a:lnTo>
                  <a:pt x="832723" y="2914436"/>
                </a:lnTo>
                <a:lnTo>
                  <a:pt x="971105" y="2776053"/>
                </a:lnTo>
                <a:lnTo>
                  <a:pt x="971105" y="4766820"/>
                </a:lnTo>
                <a:close/>
              </a:path>
              <a:path w="5026659" h="8822690">
                <a:moveTo>
                  <a:pt x="1247870" y="5043585"/>
                </a:moveTo>
                <a:lnTo>
                  <a:pt x="1109488" y="4905202"/>
                </a:lnTo>
                <a:lnTo>
                  <a:pt x="1109488" y="2637671"/>
                </a:lnTo>
                <a:lnTo>
                  <a:pt x="1247870" y="2499288"/>
                </a:lnTo>
                <a:lnTo>
                  <a:pt x="1247870" y="5043585"/>
                </a:lnTo>
                <a:close/>
              </a:path>
              <a:path w="5026659" h="8822690">
                <a:moveTo>
                  <a:pt x="1524635" y="5320350"/>
                </a:moveTo>
                <a:lnTo>
                  <a:pt x="1386253" y="5181967"/>
                </a:lnTo>
                <a:lnTo>
                  <a:pt x="1386253" y="2360905"/>
                </a:lnTo>
                <a:lnTo>
                  <a:pt x="1524635" y="2222523"/>
                </a:lnTo>
                <a:lnTo>
                  <a:pt x="1524635" y="5320350"/>
                </a:lnTo>
                <a:close/>
              </a:path>
              <a:path w="5026659" h="8822690">
                <a:moveTo>
                  <a:pt x="1803828" y="5599543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0"/>
                </a:lnTo>
                <a:lnTo>
                  <a:pt x="1803828" y="5599543"/>
                </a:lnTo>
                <a:close/>
              </a:path>
              <a:path w="5026659" h="8822690">
                <a:moveTo>
                  <a:pt x="2080593" y="5876308"/>
                </a:moveTo>
                <a:lnTo>
                  <a:pt x="1942211" y="5737925"/>
                </a:lnTo>
                <a:lnTo>
                  <a:pt x="1942211" y="1804948"/>
                </a:lnTo>
                <a:lnTo>
                  <a:pt x="2080593" y="1666565"/>
                </a:lnTo>
                <a:lnTo>
                  <a:pt x="2080593" y="5876308"/>
                </a:lnTo>
                <a:close/>
              </a:path>
              <a:path w="5026659" h="8822690">
                <a:moveTo>
                  <a:pt x="2357358" y="6153073"/>
                </a:moveTo>
                <a:lnTo>
                  <a:pt x="2218976" y="6014691"/>
                </a:lnTo>
                <a:lnTo>
                  <a:pt x="2218976" y="1528182"/>
                </a:lnTo>
                <a:lnTo>
                  <a:pt x="2357358" y="1389800"/>
                </a:lnTo>
                <a:lnTo>
                  <a:pt x="2357358" y="6153073"/>
                </a:lnTo>
                <a:close/>
              </a:path>
              <a:path w="5026659" h="8822690">
                <a:moveTo>
                  <a:pt x="2634124" y="6429838"/>
                </a:moveTo>
                <a:lnTo>
                  <a:pt x="2495741" y="6291456"/>
                </a:lnTo>
                <a:lnTo>
                  <a:pt x="2495741" y="1251417"/>
                </a:lnTo>
                <a:lnTo>
                  <a:pt x="2634124" y="1113035"/>
                </a:lnTo>
                <a:lnTo>
                  <a:pt x="2634124" y="6429838"/>
                </a:lnTo>
                <a:close/>
              </a:path>
              <a:path w="5026659" h="8822690">
                <a:moveTo>
                  <a:pt x="2910889" y="6706603"/>
                </a:moveTo>
                <a:lnTo>
                  <a:pt x="2772506" y="6568221"/>
                </a:lnTo>
                <a:lnTo>
                  <a:pt x="2772506" y="974652"/>
                </a:lnTo>
                <a:lnTo>
                  <a:pt x="2910889" y="836270"/>
                </a:lnTo>
                <a:lnTo>
                  <a:pt x="2910889" y="6706603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6"/>
                </a:lnTo>
                <a:lnTo>
                  <a:pt x="3051699" y="695459"/>
                </a:lnTo>
                <a:lnTo>
                  <a:pt x="3190081" y="557077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1"/>
                </a:moveTo>
                <a:lnTo>
                  <a:pt x="3328464" y="7124179"/>
                </a:lnTo>
                <a:lnTo>
                  <a:pt x="3328464" y="418694"/>
                </a:lnTo>
                <a:lnTo>
                  <a:pt x="3466847" y="280312"/>
                </a:lnTo>
                <a:lnTo>
                  <a:pt x="3466847" y="7262561"/>
                </a:lnTo>
                <a:close/>
              </a:path>
              <a:path w="5026659" h="8822690">
                <a:moveTo>
                  <a:pt x="3743612" y="7539326"/>
                </a:moveTo>
                <a:lnTo>
                  <a:pt x="3605229" y="7400944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6"/>
                </a:lnTo>
                <a:close/>
              </a:path>
              <a:path w="5026659" h="8822690">
                <a:moveTo>
                  <a:pt x="4020377" y="7816091"/>
                </a:moveTo>
                <a:lnTo>
                  <a:pt x="3881994" y="7677709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1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4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39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4"/>
                </a:moveTo>
                <a:lnTo>
                  <a:pt x="4714717" y="8510432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4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7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4251" y="3627957"/>
            <a:ext cx="7066915" cy="2731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645"/>
              </a:lnSpc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5" dirty="0">
                <a:latin typeface="Glacial Indifference" pitchFamily="50" charset="0"/>
                <a:cs typeface="Lucida Sans"/>
              </a:rPr>
              <a:t> </a:t>
            </a:r>
            <a:r>
              <a:rPr sz="10450" b="1" spc="-1345" dirty="0">
                <a:latin typeface="Glacial Indifference" pitchFamily="50" charset="0"/>
                <a:cs typeface="Lucida Sans"/>
              </a:rPr>
              <a:t>O</a:t>
            </a:r>
            <a:endParaRPr sz="10450" b="1" dirty="0">
              <a:latin typeface="Glacial Indifference" pitchFamily="50" charset="0"/>
              <a:cs typeface="Lucida Sans"/>
            </a:endParaRPr>
          </a:p>
          <a:p>
            <a:pPr marL="12700">
              <a:lnSpc>
                <a:spcPts val="10645"/>
              </a:lnSpc>
            </a:pPr>
            <a:r>
              <a:rPr sz="10450" b="1" spc="-330" dirty="0">
                <a:latin typeface="Glacial Indifference" pitchFamily="50" charset="0"/>
                <a:cs typeface="Lucida Sans"/>
              </a:rPr>
              <a:t>PROBLEMA?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631180"/>
          </a:xfrm>
          <a:custGeom>
            <a:avLst/>
            <a:gdLst/>
            <a:ahLst/>
            <a:cxnLst/>
            <a:rect l="l" t="t" r="r" b="b"/>
            <a:pathLst>
              <a:path w="18288000" h="5631180">
                <a:moveTo>
                  <a:pt x="0" y="5630727"/>
                </a:moveTo>
                <a:lnTo>
                  <a:pt x="18287999" y="5630727"/>
                </a:lnTo>
                <a:lnTo>
                  <a:pt x="18287999" y="0"/>
                </a:lnTo>
                <a:lnTo>
                  <a:pt x="0" y="0"/>
                </a:lnTo>
                <a:lnTo>
                  <a:pt x="0" y="563072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1693" y="1522261"/>
            <a:ext cx="2428875" cy="2425700"/>
          </a:xfrm>
          <a:custGeom>
            <a:avLst/>
            <a:gdLst/>
            <a:ahLst/>
            <a:cxnLst/>
            <a:rect l="l" t="t" r="r" b="b"/>
            <a:pathLst>
              <a:path w="2428875" h="2425700">
                <a:moveTo>
                  <a:pt x="4426" y="1104899"/>
                </a:moveTo>
                <a:lnTo>
                  <a:pt x="6293" y="1079499"/>
                </a:lnTo>
                <a:lnTo>
                  <a:pt x="8575" y="1066799"/>
                </a:lnTo>
                <a:lnTo>
                  <a:pt x="11272" y="1041399"/>
                </a:lnTo>
                <a:lnTo>
                  <a:pt x="14385" y="1028699"/>
                </a:lnTo>
                <a:lnTo>
                  <a:pt x="1030197" y="12699"/>
                </a:lnTo>
                <a:lnTo>
                  <a:pt x="1050771" y="0"/>
                </a:lnTo>
                <a:lnTo>
                  <a:pt x="1112081" y="0"/>
                </a:lnTo>
                <a:lnTo>
                  <a:pt x="4426" y="1104899"/>
                </a:lnTo>
                <a:close/>
              </a:path>
              <a:path w="2428875" h="2425700">
                <a:moveTo>
                  <a:pt x="1106" y="1257299"/>
                </a:moveTo>
                <a:lnTo>
                  <a:pt x="138" y="1219199"/>
                </a:lnTo>
                <a:lnTo>
                  <a:pt x="17" y="1206499"/>
                </a:lnTo>
                <a:lnTo>
                  <a:pt x="0" y="1181099"/>
                </a:lnTo>
                <a:lnTo>
                  <a:pt x="1188433" y="0"/>
                </a:lnTo>
                <a:lnTo>
                  <a:pt x="1259252" y="0"/>
                </a:lnTo>
                <a:lnTo>
                  <a:pt x="1106" y="1257299"/>
                </a:lnTo>
                <a:close/>
              </a:path>
              <a:path w="2428875" h="2425700">
                <a:moveTo>
                  <a:pt x="13278" y="1384299"/>
                </a:moveTo>
                <a:lnTo>
                  <a:pt x="10979" y="1371599"/>
                </a:lnTo>
                <a:lnTo>
                  <a:pt x="8990" y="1358899"/>
                </a:lnTo>
                <a:lnTo>
                  <a:pt x="7209" y="1333499"/>
                </a:lnTo>
                <a:lnTo>
                  <a:pt x="5532" y="1320799"/>
                </a:lnTo>
                <a:lnTo>
                  <a:pt x="1327858" y="0"/>
                </a:lnTo>
                <a:lnTo>
                  <a:pt x="1376097" y="0"/>
                </a:lnTo>
                <a:lnTo>
                  <a:pt x="1392038" y="12699"/>
                </a:lnTo>
                <a:lnTo>
                  <a:pt x="13278" y="1384299"/>
                </a:lnTo>
                <a:close/>
              </a:path>
              <a:path w="2428875" h="2425700">
                <a:moveTo>
                  <a:pt x="36516" y="1511299"/>
                </a:moveTo>
                <a:lnTo>
                  <a:pt x="33196" y="1485899"/>
                </a:lnTo>
                <a:lnTo>
                  <a:pt x="23237" y="1447799"/>
                </a:lnTo>
                <a:lnTo>
                  <a:pt x="1452898" y="12699"/>
                </a:lnTo>
                <a:lnTo>
                  <a:pt x="1467664" y="25399"/>
                </a:lnTo>
                <a:lnTo>
                  <a:pt x="1511545" y="25399"/>
                </a:lnTo>
                <a:lnTo>
                  <a:pt x="36516" y="1511299"/>
                </a:lnTo>
                <a:close/>
              </a:path>
              <a:path w="2428875" h="2425700">
                <a:moveTo>
                  <a:pt x="29876" y="939799"/>
                </a:moveTo>
                <a:lnTo>
                  <a:pt x="42878" y="888999"/>
                </a:lnTo>
                <a:lnTo>
                  <a:pt x="57540" y="838199"/>
                </a:lnTo>
                <a:lnTo>
                  <a:pt x="842083" y="50799"/>
                </a:lnTo>
                <a:lnTo>
                  <a:pt x="866981" y="38099"/>
                </a:lnTo>
                <a:lnTo>
                  <a:pt x="891878" y="38099"/>
                </a:lnTo>
                <a:lnTo>
                  <a:pt x="916775" y="25399"/>
                </a:lnTo>
                <a:lnTo>
                  <a:pt x="941673" y="25399"/>
                </a:lnTo>
                <a:lnTo>
                  <a:pt x="29876" y="939799"/>
                </a:lnTo>
                <a:close/>
              </a:path>
              <a:path w="2428875" h="2425700">
                <a:moveTo>
                  <a:pt x="70819" y="1612899"/>
                </a:moveTo>
                <a:lnTo>
                  <a:pt x="66029" y="1600199"/>
                </a:lnTo>
                <a:lnTo>
                  <a:pt x="61551" y="1587499"/>
                </a:lnTo>
                <a:lnTo>
                  <a:pt x="57281" y="1574799"/>
                </a:lnTo>
                <a:lnTo>
                  <a:pt x="53114" y="1562099"/>
                </a:lnTo>
                <a:lnTo>
                  <a:pt x="1569086" y="50799"/>
                </a:lnTo>
                <a:lnTo>
                  <a:pt x="1596196" y="50799"/>
                </a:lnTo>
                <a:lnTo>
                  <a:pt x="1609855" y="63499"/>
                </a:lnTo>
                <a:lnTo>
                  <a:pt x="1623307" y="63499"/>
                </a:lnTo>
                <a:lnTo>
                  <a:pt x="70819" y="1612899"/>
                </a:lnTo>
                <a:close/>
              </a:path>
              <a:path w="2428875" h="2425700">
                <a:moveTo>
                  <a:pt x="112867" y="1714499"/>
                </a:moveTo>
                <a:lnTo>
                  <a:pt x="107075" y="1701799"/>
                </a:lnTo>
                <a:lnTo>
                  <a:pt x="101387" y="1689099"/>
                </a:lnTo>
                <a:lnTo>
                  <a:pt x="95906" y="1676399"/>
                </a:lnTo>
                <a:lnTo>
                  <a:pt x="90737" y="1663699"/>
                </a:lnTo>
                <a:lnTo>
                  <a:pt x="1675315" y="88899"/>
                </a:lnTo>
                <a:lnTo>
                  <a:pt x="1700212" y="88899"/>
                </a:lnTo>
                <a:lnTo>
                  <a:pt x="1712661" y="101599"/>
                </a:lnTo>
                <a:lnTo>
                  <a:pt x="1725109" y="101599"/>
                </a:lnTo>
                <a:lnTo>
                  <a:pt x="112867" y="1714499"/>
                </a:lnTo>
                <a:close/>
              </a:path>
              <a:path w="2428875" h="2425700">
                <a:moveTo>
                  <a:pt x="101802" y="723899"/>
                </a:moveTo>
                <a:lnTo>
                  <a:pt x="119230" y="685799"/>
                </a:lnTo>
                <a:lnTo>
                  <a:pt x="138318" y="647699"/>
                </a:lnTo>
                <a:lnTo>
                  <a:pt x="159066" y="609599"/>
                </a:lnTo>
                <a:lnTo>
                  <a:pt x="181474" y="571499"/>
                </a:lnTo>
                <a:lnTo>
                  <a:pt x="575405" y="177799"/>
                </a:lnTo>
                <a:lnTo>
                  <a:pt x="612319" y="152399"/>
                </a:lnTo>
                <a:lnTo>
                  <a:pt x="649959" y="126999"/>
                </a:lnTo>
                <a:lnTo>
                  <a:pt x="727002" y="101599"/>
                </a:lnTo>
                <a:lnTo>
                  <a:pt x="101802" y="723899"/>
                </a:lnTo>
                <a:close/>
              </a:path>
              <a:path w="2428875" h="2425700">
                <a:moveTo>
                  <a:pt x="160449" y="1816099"/>
                </a:moveTo>
                <a:lnTo>
                  <a:pt x="153827" y="1803399"/>
                </a:lnTo>
                <a:lnTo>
                  <a:pt x="147309" y="1790699"/>
                </a:lnTo>
                <a:lnTo>
                  <a:pt x="140998" y="1777999"/>
                </a:lnTo>
                <a:lnTo>
                  <a:pt x="134998" y="1765299"/>
                </a:lnTo>
                <a:lnTo>
                  <a:pt x="1772691" y="126999"/>
                </a:lnTo>
                <a:lnTo>
                  <a:pt x="1784310" y="139699"/>
                </a:lnTo>
                <a:lnTo>
                  <a:pt x="1795928" y="139699"/>
                </a:lnTo>
                <a:lnTo>
                  <a:pt x="1807547" y="152399"/>
                </a:lnTo>
                <a:lnTo>
                  <a:pt x="1819166" y="152399"/>
                </a:lnTo>
                <a:lnTo>
                  <a:pt x="160449" y="1816099"/>
                </a:lnTo>
                <a:close/>
              </a:path>
              <a:path w="2428875" h="2425700">
                <a:moveTo>
                  <a:pt x="216883" y="1904999"/>
                </a:moveTo>
                <a:lnTo>
                  <a:pt x="209431" y="1892299"/>
                </a:lnTo>
                <a:lnTo>
                  <a:pt x="202083" y="1879599"/>
                </a:lnTo>
                <a:lnTo>
                  <a:pt x="194942" y="1866899"/>
                </a:lnTo>
                <a:lnTo>
                  <a:pt x="188113" y="1854199"/>
                </a:lnTo>
                <a:lnTo>
                  <a:pt x="1864535" y="177799"/>
                </a:lnTo>
                <a:lnTo>
                  <a:pt x="1875323" y="190499"/>
                </a:lnTo>
                <a:lnTo>
                  <a:pt x="1886112" y="190499"/>
                </a:lnTo>
                <a:lnTo>
                  <a:pt x="1907690" y="215899"/>
                </a:lnTo>
                <a:lnTo>
                  <a:pt x="216883" y="1904999"/>
                </a:lnTo>
                <a:close/>
              </a:path>
              <a:path w="2428875" h="2425700">
                <a:moveTo>
                  <a:pt x="279956" y="1981199"/>
                </a:moveTo>
                <a:lnTo>
                  <a:pt x="271675" y="1968499"/>
                </a:lnTo>
                <a:lnTo>
                  <a:pt x="263496" y="1968499"/>
                </a:lnTo>
                <a:lnTo>
                  <a:pt x="255526" y="1955799"/>
                </a:lnTo>
                <a:lnTo>
                  <a:pt x="247866" y="1943099"/>
                </a:lnTo>
                <a:lnTo>
                  <a:pt x="1949739" y="241299"/>
                </a:lnTo>
                <a:lnTo>
                  <a:pt x="1959698" y="253999"/>
                </a:lnTo>
                <a:lnTo>
                  <a:pt x="1969657" y="253999"/>
                </a:lnTo>
                <a:lnTo>
                  <a:pt x="1989575" y="279399"/>
                </a:lnTo>
                <a:lnTo>
                  <a:pt x="279956" y="1981199"/>
                </a:lnTo>
                <a:close/>
              </a:path>
              <a:path w="2428875" h="2425700">
                <a:moveTo>
                  <a:pt x="348562" y="2057399"/>
                </a:moveTo>
                <a:lnTo>
                  <a:pt x="339451" y="2044699"/>
                </a:lnTo>
                <a:lnTo>
                  <a:pt x="330443" y="2044699"/>
                </a:lnTo>
                <a:lnTo>
                  <a:pt x="321642" y="2031999"/>
                </a:lnTo>
                <a:lnTo>
                  <a:pt x="313153" y="2019299"/>
                </a:lnTo>
                <a:lnTo>
                  <a:pt x="2028304" y="304799"/>
                </a:lnTo>
                <a:lnTo>
                  <a:pt x="2037433" y="317499"/>
                </a:lnTo>
                <a:lnTo>
                  <a:pt x="2055691" y="330199"/>
                </a:lnTo>
                <a:lnTo>
                  <a:pt x="2064820" y="342899"/>
                </a:lnTo>
                <a:lnTo>
                  <a:pt x="348562" y="2057399"/>
                </a:lnTo>
                <a:close/>
              </a:path>
              <a:path w="2428875" h="2425700">
                <a:moveTo>
                  <a:pt x="421595" y="2133599"/>
                </a:moveTo>
                <a:lnTo>
                  <a:pt x="412293" y="2120899"/>
                </a:lnTo>
                <a:lnTo>
                  <a:pt x="402783" y="2108199"/>
                </a:lnTo>
                <a:lnTo>
                  <a:pt x="393274" y="2108199"/>
                </a:lnTo>
                <a:lnTo>
                  <a:pt x="383972" y="2095499"/>
                </a:lnTo>
                <a:lnTo>
                  <a:pt x="2100229" y="380999"/>
                </a:lnTo>
                <a:lnTo>
                  <a:pt x="2109168" y="380999"/>
                </a:lnTo>
                <a:lnTo>
                  <a:pt x="2117796" y="393699"/>
                </a:lnTo>
                <a:lnTo>
                  <a:pt x="2126216" y="406399"/>
                </a:lnTo>
                <a:lnTo>
                  <a:pt x="2134533" y="419099"/>
                </a:lnTo>
                <a:lnTo>
                  <a:pt x="421595" y="2133599"/>
                </a:lnTo>
                <a:close/>
              </a:path>
              <a:path w="2428875" h="2425700">
                <a:moveTo>
                  <a:pt x="502373" y="2197099"/>
                </a:moveTo>
                <a:lnTo>
                  <a:pt x="492241" y="2184399"/>
                </a:lnTo>
                <a:lnTo>
                  <a:pt x="481902" y="2171699"/>
                </a:lnTo>
                <a:lnTo>
                  <a:pt x="471562" y="2171699"/>
                </a:lnTo>
                <a:lnTo>
                  <a:pt x="461430" y="2158999"/>
                </a:lnTo>
                <a:lnTo>
                  <a:pt x="2167729" y="457199"/>
                </a:lnTo>
                <a:lnTo>
                  <a:pt x="2175838" y="469899"/>
                </a:lnTo>
                <a:lnTo>
                  <a:pt x="2183636" y="469899"/>
                </a:lnTo>
                <a:lnTo>
                  <a:pt x="2191226" y="482599"/>
                </a:lnTo>
                <a:lnTo>
                  <a:pt x="2198712" y="495299"/>
                </a:lnTo>
                <a:lnTo>
                  <a:pt x="502373" y="2197099"/>
                </a:lnTo>
                <a:close/>
              </a:path>
              <a:path w="2428875" h="2425700">
                <a:moveTo>
                  <a:pt x="588684" y="2247899"/>
                </a:moveTo>
                <a:lnTo>
                  <a:pt x="577255" y="2247899"/>
                </a:lnTo>
                <a:lnTo>
                  <a:pt x="566138" y="2235199"/>
                </a:lnTo>
                <a:lnTo>
                  <a:pt x="555228" y="2222499"/>
                </a:lnTo>
                <a:lnTo>
                  <a:pt x="544422" y="2222499"/>
                </a:lnTo>
                <a:lnTo>
                  <a:pt x="2227483" y="533399"/>
                </a:lnTo>
                <a:lnTo>
                  <a:pt x="2234762" y="546099"/>
                </a:lnTo>
                <a:lnTo>
                  <a:pt x="2241729" y="558799"/>
                </a:lnTo>
                <a:lnTo>
                  <a:pt x="2255146" y="584199"/>
                </a:lnTo>
                <a:lnTo>
                  <a:pt x="588684" y="2247899"/>
                </a:lnTo>
                <a:close/>
              </a:path>
              <a:path w="2428875" h="2425700">
                <a:moveTo>
                  <a:pt x="682740" y="2298699"/>
                </a:moveTo>
                <a:lnTo>
                  <a:pt x="670482" y="2298699"/>
                </a:lnTo>
                <a:lnTo>
                  <a:pt x="658534" y="2285999"/>
                </a:lnTo>
                <a:lnTo>
                  <a:pt x="646795" y="2285999"/>
                </a:lnTo>
                <a:lnTo>
                  <a:pt x="635159" y="2273299"/>
                </a:lnTo>
                <a:lnTo>
                  <a:pt x="2281704" y="634999"/>
                </a:lnTo>
                <a:lnTo>
                  <a:pt x="2288153" y="634999"/>
                </a:lnTo>
                <a:lnTo>
                  <a:pt x="2294291" y="647699"/>
                </a:lnTo>
                <a:lnTo>
                  <a:pt x="2306048" y="673099"/>
                </a:lnTo>
                <a:lnTo>
                  <a:pt x="682740" y="2298699"/>
                </a:lnTo>
                <a:close/>
              </a:path>
              <a:path w="2428875" h="2425700">
                <a:moveTo>
                  <a:pt x="782330" y="2349499"/>
                </a:moveTo>
                <a:lnTo>
                  <a:pt x="756879" y="2336799"/>
                </a:lnTo>
                <a:lnTo>
                  <a:pt x="744050" y="2324099"/>
                </a:lnTo>
                <a:lnTo>
                  <a:pt x="731428" y="2324099"/>
                </a:lnTo>
                <a:lnTo>
                  <a:pt x="2328179" y="723899"/>
                </a:lnTo>
                <a:lnTo>
                  <a:pt x="2333798" y="736599"/>
                </a:lnTo>
                <a:lnTo>
                  <a:pt x="2339106" y="749299"/>
                </a:lnTo>
                <a:lnTo>
                  <a:pt x="2344206" y="761999"/>
                </a:lnTo>
                <a:lnTo>
                  <a:pt x="2349203" y="774699"/>
                </a:lnTo>
                <a:lnTo>
                  <a:pt x="782330" y="2349499"/>
                </a:lnTo>
                <a:close/>
              </a:path>
              <a:path w="2428875" h="2425700">
                <a:moveTo>
                  <a:pt x="891878" y="2374899"/>
                </a:moveTo>
                <a:lnTo>
                  <a:pt x="877942" y="2374899"/>
                </a:lnTo>
                <a:lnTo>
                  <a:pt x="850486" y="2362199"/>
                </a:lnTo>
                <a:lnTo>
                  <a:pt x="836551" y="2362199"/>
                </a:lnTo>
                <a:lnTo>
                  <a:pt x="2368014" y="825499"/>
                </a:lnTo>
                <a:lnTo>
                  <a:pt x="2372164" y="838199"/>
                </a:lnTo>
                <a:lnTo>
                  <a:pt x="2380463" y="876299"/>
                </a:lnTo>
                <a:lnTo>
                  <a:pt x="2384613" y="888999"/>
                </a:lnTo>
                <a:lnTo>
                  <a:pt x="891878" y="2374899"/>
                </a:lnTo>
                <a:close/>
              </a:path>
              <a:path w="2428875" h="2425700">
                <a:moveTo>
                  <a:pt x="1008066" y="2400299"/>
                </a:moveTo>
                <a:lnTo>
                  <a:pt x="963250" y="2400299"/>
                </a:lnTo>
                <a:lnTo>
                  <a:pt x="948312" y="2387599"/>
                </a:lnTo>
                <a:lnTo>
                  <a:pt x="2398998" y="939799"/>
                </a:lnTo>
                <a:lnTo>
                  <a:pt x="2402300" y="952499"/>
                </a:lnTo>
                <a:lnTo>
                  <a:pt x="2405499" y="977899"/>
                </a:lnTo>
                <a:lnTo>
                  <a:pt x="2408490" y="990599"/>
                </a:lnTo>
                <a:lnTo>
                  <a:pt x="2411170" y="1003299"/>
                </a:lnTo>
                <a:lnTo>
                  <a:pt x="1008066" y="2400299"/>
                </a:lnTo>
                <a:close/>
              </a:path>
              <a:path w="2428875" h="2425700">
                <a:moveTo>
                  <a:pt x="1138638" y="2412999"/>
                </a:moveTo>
                <a:lnTo>
                  <a:pt x="1072245" y="2412999"/>
                </a:lnTo>
                <a:lnTo>
                  <a:pt x="2421129" y="1066799"/>
                </a:lnTo>
                <a:lnTo>
                  <a:pt x="2422771" y="1079499"/>
                </a:lnTo>
                <a:lnTo>
                  <a:pt x="2424310" y="1104899"/>
                </a:lnTo>
                <a:lnTo>
                  <a:pt x="2425641" y="1117599"/>
                </a:lnTo>
                <a:lnTo>
                  <a:pt x="2426661" y="1130299"/>
                </a:lnTo>
                <a:lnTo>
                  <a:pt x="1138638" y="2412999"/>
                </a:lnTo>
                <a:close/>
              </a:path>
              <a:path w="2428875" h="2425700">
                <a:moveTo>
                  <a:pt x="1282490" y="2425699"/>
                </a:moveTo>
                <a:lnTo>
                  <a:pt x="1208351" y="2425699"/>
                </a:lnTo>
                <a:lnTo>
                  <a:pt x="2428875" y="1206499"/>
                </a:lnTo>
                <a:lnTo>
                  <a:pt x="2428183" y="1244599"/>
                </a:lnTo>
                <a:lnTo>
                  <a:pt x="1282490" y="2425699"/>
                </a:lnTo>
                <a:close/>
              </a:path>
              <a:path w="2428875" h="2425700">
                <a:moveTo>
                  <a:pt x="1404072" y="2412999"/>
                </a:moveTo>
                <a:lnTo>
                  <a:pt x="1361055" y="2412999"/>
                </a:lnTo>
                <a:lnTo>
                  <a:pt x="2420022" y="1358899"/>
                </a:lnTo>
                <a:lnTo>
                  <a:pt x="2417325" y="1371599"/>
                </a:lnTo>
                <a:lnTo>
                  <a:pt x="2414213" y="1396999"/>
                </a:lnTo>
                <a:lnTo>
                  <a:pt x="2410686" y="1422399"/>
                </a:lnTo>
                <a:lnTo>
                  <a:pt x="2406744" y="1435099"/>
                </a:lnTo>
                <a:lnTo>
                  <a:pt x="1446259" y="2400299"/>
                </a:lnTo>
                <a:lnTo>
                  <a:pt x="1425321" y="2400299"/>
                </a:lnTo>
                <a:lnTo>
                  <a:pt x="1404072" y="2412999"/>
                </a:lnTo>
                <a:close/>
              </a:path>
              <a:path w="2428875" h="2425700">
                <a:moveTo>
                  <a:pt x="1568619" y="2374899"/>
                </a:moveTo>
                <a:lnTo>
                  <a:pt x="1541422" y="2374899"/>
                </a:lnTo>
                <a:lnTo>
                  <a:pt x="2384613" y="1536699"/>
                </a:lnTo>
                <a:lnTo>
                  <a:pt x="2368153" y="1587499"/>
                </a:lnTo>
                <a:lnTo>
                  <a:pt x="2349203" y="1638299"/>
                </a:lnTo>
                <a:lnTo>
                  <a:pt x="1648757" y="2336799"/>
                </a:lnTo>
                <a:lnTo>
                  <a:pt x="1568619" y="2374899"/>
                </a:lnTo>
                <a:close/>
              </a:path>
              <a:path w="2428875" h="2425700">
                <a:moveTo>
                  <a:pt x="1779330" y="2285999"/>
                </a:moveTo>
                <a:lnTo>
                  <a:pt x="2289449" y="1777999"/>
                </a:lnTo>
                <a:lnTo>
                  <a:pt x="2263149" y="1816099"/>
                </a:lnTo>
                <a:lnTo>
                  <a:pt x="2234671" y="1866899"/>
                </a:lnTo>
                <a:lnTo>
                  <a:pt x="2203962" y="1917699"/>
                </a:lnTo>
                <a:lnTo>
                  <a:pt x="2170969" y="1955799"/>
                </a:lnTo>
                <a:lnTo>
                  <a:pt x="2135639" y="1993899"/>
                </a:lnTo>
                <a:lnTo>
                  <a:pt x="2005066" y="2133599"/>
                </a:lnTo>
                <a:lnTo>
                  <a:pt x="1962043" y="2158999"/>
                </a:lnTo>
                <a:lnTo>
                  <a:pt x="1917959" y="2197099"/>
                </a:lnTo>
                <a:lnTo>
                  <a:pt x="1872811" y="2222499"/>
                </a:lnTo>
                <a:lnTo>
                  <a:pt x="1826602" y="2260599"/>
                </a:lnTo>
                <a:lnTo>
                  <a:pt x="1779330" y="2285999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2537" y="1530832"/>
            <a:ext cx="2343150" cy="2336800"/>
          </a:xfrm>
          <a:custGeom>
            <a:avLst/>
            <a:gdLst/>
            <a:ahLst/>
            <a:cxnLst/>
            <a:rect l="l" t="t" r="r" b="b"/>
            <a:pathLst>
              <a:path w="2343150" h="2336800">
                <a:moveTo>
                  <a:pt x="1366185" y="12700"/>
                </a:moveTo>
                <a:lnTo>
                  <a:pt x="976964" y="12700"/>
                </a:lnTo>
                <a:lnTo>
                  <a:pt x="1024992" y="0"/>
                </a:lnTo>
                <a:lnTo>
                  <a:pt x="1318157" y="0"/>
                </a:lnTo>
                <a:lnTo>
                  <a:pt x="1366185" y="12700"/>
                </a:lnTo>
                <a:close/>
              </a:path>
              <a:path w="2343150" h="2336800">
                <a:moveTo>
                  <a:pt x="1366185" y="2324100"/>
                </a:moveTo>
                <a:lnTo>
                  <a:pt x="976964" y="2324100"/>
                </a:lnTo>
                <a:lnTo>
                  <a:pt x="745242" y="2260600"/>
                </a:lnTo>
                <a:lnTo>
                  <a:pt x="700920" y="2235200"/>
                </a:lnTo>
                <a:lnTo>
                  <a:pt x="657385" y="2222500"/>
                </a:lnTo>
                <a:lnTo>
                  <a:pt x="614685" y="2197100"/>
                </a:lnTo>
                <a:lnTo>
                  <a:pt x="572869" y="2171700"/>
                </a:lnTo>
                <a:lnTo>
                  <a:pt x="531984" y="2146300"/>
                </a:lnTo>
                <a:lnTo>
                  <a:pt x="492080" y="2120900"/>
                </a:lnTo>
                <a:lnTo>
                  <a:pt x="453204" y="2095500"/>
                </a:lnTo>
                <a:lnTo>
                  <a:pt x="415405" y="2057400"/>
                </a:lnTo>
                <a:lnTo>
                  <a:pt x="378731" y="2032000"/>
                </a:lnTo>
                <a:lnTo>
                  <a:pt x="343231" y="1993900"/>
                </a:lnTo>
                <a:lnTo>
                  <a:pt x="309092" y="1955800"/>
                </a:lnTo>
                <a:lnTo>
                  <a:pt x="276629" y="1917700"/>
                </a:lnTo>
                <a:lnTo>
                  <a:pt x="245863" y="1879600"/>
                </a:lnTo>
                <a:lnTo>
                  <a:pt x="216813" y="1841500"/>
                </a:lnTo>
                <a:lnTo>
                  <a:pt x="189497" y="1803400"/>
                </a:lnTo>
                <a:lnTo>
                  <a:pt x="163935" y="1765300"/>
                </a:lnTo>
                <a:lnTo>
                  <a:pt x="140146" y="1727200"/>
                </a:lnTo>
                <a:lnTo>
                  <a:pt x="118150" y="1676400"/>
                </a:lnTo>
                <a:lnTo>
                  <a:pt x="97965" y="1638300"/>
                </a:lnTo>
                <a:lnTo>
                  <a:pt x="79612" y="1587500"/>
                </a:lnTo>
                <a:lnTo>
                  <a:pt x="63108" y="1549400"/>
                </a:lnTo>
                <a:lnTo>
                  <a:pt x="48474" y="1498600"/>
                </a:lnTo>
                <a:lnTo>
                  <a:pt x="35729" y="1460500"/>
                </a:lnTo>
                <a:lnTo>
                  <a:pt x="24892" y="1409700"/>
                </a:lnTo>
                <a:lnTo>
                  <a:pt x="15982" y="1358900"/>
                </a:lnTo>
                <a:lnTo>
                  <a:pt x="9019" y="1308100"/>
                </a:lnTo>
                <a:lnTo>
                  <a:pt x="4021" y="1257300"/>
                </a:lnTo>
                <a:lnTo>
                  <a:pt x="1008" y="1219200"/>
                </a:lnTo>
                <a:lnTo>
                  <a:pt x="0" y="1168400"/>
                </a:lnTo>
                <a:lnTo>
                  <a:pt x="1008" y="1117600"/>
                </a:lnTo>
                <a:lnTo>
                  <a:pt x="4021" y="1066800"/>
                </a:lnTo>
                <a:lnTo>
                  <a:pt x="9019" y="1016000"/>
                </a:lnTo>
                <a:lnTo>
                  <a:pt x="15982" y="965200"/>
                </a:lnTo>
                <a:lnTo>
                  <a:pt x="24892" y="927100"/>
                </a:lnTo>
                <a:lnTo>
                  <a:pt x="35729" y="876300"/>
                </a:lnTo>
                <a:lnTo>
                  <a:pt x="48474" y="825500"/>
                </a:lnTo>
                <a:lnTo>
                  <a:pt x="63108" y="787400"/>
                </a:lnTo>
                <a:lnTo>
                  <a:pt x="79612" y="736600"/>
                </a:lnTo>
                <a:lnTo>
                  <a:pt x="97965" y="698500"/>
                </a:lnTo>
                <a:lnTo>
                  <a:pt x="118150" y="647700"/>
                </a:lnTo>
                <a:lnTo>
                  <a:pt x="140146" y="609600"/>
                </a:lnTo>
                <a:lnTo>
                  <a:pt x="163935" y="571500"/>
                </a:lnTo>
                <a:lnTo>
                  <a:pt x="189497" y="520700"/>
                </a:lnTo>
                <a:lnTo>
                  <a:pt x="216813" y="482600"/>
                </a:lnTo>
                <a:lnTo>
                  <a:pt x="245863" y="444500"/>
                </a:lnTo>
                <a:lnTo>
                  <a:pt x="276629" y="406400"/>
                </a:lnTo>
                <a:lnTo>
                  <a:pt x="309092" y="368300"/>
                </a:lnTo>
                <a:lnTo>
                  <a:pt x="343231" y="342900"/>
                </a:lnTo>
                <a:lnTo>
                  <a:pt x="378731" y="304800"/>
                </a:lnTo>
                <a:lnTo>
                  <a:pt x="415405" y="266700"/>
                </a:lnTo>
                <a:lnTo>
                  <a:pt x="453204" y="241300"/>
                </a:lnTo>
                <a:lnTo>
                  <a:pt x="492080" y="215900"/>
                </a:lnTo>
                <a:lnTo>
                  <a:pt x="531984" y="177800"/>
                </a:lnTo>
                <a:lnTo>
                  <a:pt x="572869" y="152400"/>
                </a:lnTo>
                <a:lnTo>
                  <a:pt x="614685" y="139700"/>
                </a:lnTo>
                <a:lnTo>
                  <a:pt x="657385" y="114300"/>
                </a:lnTo>
                <a:lnTo>
                  <a:pt x="700920" y="88900"/>
                </a:lnTo>
                <a:lnTo>
                  <a:pt x="745242" y="76200"/>
                </a:lnTo>
                <a:lnTo>
                  <a:pt x="790303" y="50800"/>
                </a:lnTo>
                <a:lnTo>
                  <a:pt x="929432" y="12700"/>
                </a:lnTo>
                <a:lnTo>
                  <a:pt x="1413717" y="12700"/>
                </a:lnTo>
                <a:lnTo>
                  <a:pt x="1552846" y="50800"/>
                </a:lnTo>
                <a:lnTo>
                  <a:pt x="1575377" y="63500"/>
                </a:lnTo>
                <a:lnTo>
                  <a:pt x="1068590" y="63500"/>
                </a:lnTo>
                <a:lnTo>
                  <a:pt x="967548" y="88900"/>
                </a:lnTo>
                <a:lnTo>
                  <a:pt x="917913" y="88900"/>
                </a:lnTo>
                <a:lnTo>
                  <a:pt x="868951" y="101600"/>
                </a:lnTo>
                <a:lnTo>
                  <a:pt x="820727" y="127000"/>
                </a:lnTo>
                <a:lnTo>
                  <a:pt x="726742" y="152400"/>
                </a:lnTo>
                <a:lnTo>
                  <a:pt x="681106" y="177800"/>
                </a:lnTo>
                <a:lnTo>
                  <a:pt x="636460" y="203200"/>
                </a:lnTo>
                <a:lnTo>
                  <a:pt x="592865" y="228600"/>
                </a:lnTo>
                <a:lnTo>
                  <a:pt x="550384" y="254000"/>
                </a:lnTo>
                <a:lnTo>
                  <a:pt x="509081" y="279400"/>
                </a:lnTo>
                <a:lnTo>
                  <a:pt x="469018" y="317500"/>
                </a:lnTo>
                <a:lnTo>
                  <a:pt x="430259" y="355600"/>
                </a:lnTo>
                <a:lnTo>
                  <a:pt x="392866" y="381000"/>
                </a:lnTo>
                <a:lnTo>
                  <a:pt x="357148" y="419100"/>
                </a:lnTo>
                <a:lnTo>
                  <a:pt x="323392" y="457200"/>
                </a:lnTo>
                <a:lnTo>
                  <a:pt x="291622" y="508000"/>
                </a:lnTo>
                <a:lnTo>
                  <a:pt x="261866" y="546100"/>
                </a:lnTo>
                <a:lnTo>
                  <a:pt x="234150" y="584200"/>
                </a:lnTo>
                <a:lnTo>
                  <a:pt x="208500" y="635000"/>
                </a:lnTo>
                <a:lnTo>
                  <a:pt x="184943" y="673100"/>
                </a:lnTo>
                <a:lnTo>
                  <a:pt x="163504" y="723900"/>
                </a:lnTo>
                <a:lnTo>
                  <a:pt x="144210" y="762000"/>
                </a:lnTo>
                <a:lnTo>
                  <a:pt x="127088" y="812800"/>
                </a:lnTo>
                <a:lnTo>
                  <a:pt x="112163" y="863600"/>
                </a:lnTo>
                <a:lnTo>
                  <a:pt x="99462" y="914400"/>
                </a:lnTo>
                <a:lnTo>
                  <a:pt x="89011" y="965200"/>
                </a:lnTo>
                <a:lnTo>
                  <a:pt x="80837" y="1016000"/>
                </a:lnTo>
                <a:lnTo>
                  <a:pt x="74966" y="1066800"/>
                </a:lnTo>
                <a:lnTo>
                  <a:pt x="71424" y="1117600"/>
                </a:lnTo>
                <a:lnTo>
                  <a:pt x="70238" y="1168400"/>
                </a:lnTo>
                <a:lnTo>
                  <a:pt x="71424" y="1219200"/>
                </a:lnTo>
                <a:lnTo>
                  <a:pt x="74966" y="1270000"/>
                </a:lnTo>
                <a:lnTo>
                  <a:pt x="80837" y="1320800"/>
                </a:lnTo>
                <a:lnTo>
                  <a:pt x="89011" y="1371600"/>
                </a:lnTo>
                <a:lnTo>
                  <a:pt x="99462" y="1422400"/>
                </a:lnTo>
                <a:lnTo>
                  <a:pt x="112163" y="1473200"/>
                </a:lnTo>
                <a:lnTo>
                  <a:pt x="127088" y="1511300"/>
                </a:lnTo>
                <a:lnTo>
                  <a:pt x="144210" y="1562100"/>
                </a:lnTo>
                <a:lnTo>
                  <a:pt x="163504" y="1612900"/>
                </a:lnTo>
                <a:lnTo>
                  <a:pt x="184943" y="1651000"/>
                </a:lnTo>
                <a:lnTo>
                  <a:pt x="208500" y="1701800"/>
                </a:lnTo>
                <a:lnTo>
                  <a:pt x="234150" y="1739900"/>
                </a:lnTo>
                <a:lnTo>
                  <a:pt x="261866" y="1790700"/>
                </a:lnTo>
                <a:lnTo>
                  <a:pt x="291622" y="1828800"/>
                </a:lnTo>
                <a:lnTo>
                  <a:pt x="323392" y="1866900"/>
                </a:lnTo>
                <a:lnTo>
                  <a:pt x="357148" y="1905000"/>
                </a:lnTo>
                <a:lnTo>
                  <a:pt x="392866" y="1943100"/>
                </a:lnTo>
                <a:lnTo>
                  <a:pt x="430259" y="1981200"/>
                </a:lnTo>
                <a:lnTo>
                  <a:pt x="469018" y="2019300"/>
                </a:lnTo>
                <a:lnTo>
                  <a:pt x="509081" y="2044700"/>
                </a:lnTo>
                <a:lnTo>
                  <a:pt x="550384" y="2070100"/>
                </a:lnTo>
                <a:lnTo>
                  <a:pt x="592865" y="2108200"/>
                </a:lnTo>
                <a:lnTo>
                  <a:pt x="636460" y="2133600"/>
                </a:lnTo>
                <a:lnTo>
                  <a:pt x="681106" y="2146300"/>
                </a:lnTo>
                <a:lnTo>
                  <a:pt x="726742" y="2171700"/>
                </a:lnTo>
                <a:lnTo>
                  <a:pt x="773303" y="2197100"/>
                </a:lnTo>
                <a:lnTo>
                  <a:pt x="1017795" y="2260600"/>
                </a:lnTo>
                <a:lnTo>
                  <a:pt x="1597907" y="2260600"/>
                </a:lnTo>
                <a:lnTo>
                  <a:pt x="1366185" y="2324100"/>
                </a:lnTo>
                <a:close/>
              </a:path>
              <a:path w="2343150" h="2336800">
                <a:moveTo>
                  <a:pt x="1597907" y="2260600"/>
                </a:moveTo>
                <a:lnTo>
                  <a:pt x="1325354" y="2260600"/>
                </a:lnTo>
                <a:lnTo>
                  <a:pt x="1569846" y="2197100"/>
                </a:lnTo>
                <a:lnTo>
                  <a:pt x="1616407" y="2171700"/>
                </a:lnTo>
                <a:lnTo>
                  <a:pt x="1662043" y="2146300"/>
                </a:lnTo>
                <a:lnTo>
                  <a:pt x="1706689" y="2133600"/>
                </a:lnTo>
                <a:lnTo>
                  <a:pt x="1750284" y="2108200"/>
                </a:lnTo>
                <a:lnTo>
                  <a:pt x="1792765" y="2070100"/>
                </a:lnTo>
                <a:lnTo>
                  <a:pt x="1834068" y="2044700"/>
                </a:lnTo>
                <a:lnTo>
                  <a:pt x="1874131" y="2019300"/>
                </a:lnTo>
                <a:lnTo>
                  <a:pt x="1912890" y="1981200"/>
                </a:lnTo>
                <a:lnTo>
                  <a:pt x="1950283" y="1943100"/>
                </a:lnTo>
                <a:lnTo>
                  <a:pt x="1986001" y="1905000"/>
                </a:lnTo>
                <a:lnTo>
                  <a:pt x="2019757" y="1866900"/>
                </a:lnTo>
                <a:lnTo>
                  <a:pt x="2051527" y="1828800"/>
                </a:lnTo>
                <a:lnTo>
                  <a:pt x="2081283" y="1790700"/>
                </a:lnTo>
                <a:lnTo>
                  <a:pt x="2108999" y="1739900"/>
                </a:lnTo>
                <a:lnTo>
                  <a:pt x="2134649" y="1701800"/>
                </a:lnTo>
                <a:lnTo>
                  <a:pt x="2158206" y="1651000"/>
                </a:lnTo>
                <a:lnTo>
                  <a:pt x="2179645" y="1612900"/>
                </a:lnTo>
                <a:lnTo>
                  <a:pt x="2198939" y="1562100"/>
                </a:lnTo>
                <a:lnTo>
                  <a:pt x="2216061" y="1511300"/>
                </a:lnTo>
                <a:lnTo>
                  <a:pt x="2230986" y="1473200"/>
                </a:lnTo>
                <a:lnTo>
                  <a:pt x="2243687" y="1422400"/>
                </a:lnTo>
                <a:lnTo>
                  <a:pt x="2254137" y="1371600"/>
                </a:lnTo>
                <a:lnTo>
                  <a:pt x="2262311" y="1320800"/>
                </a:lnTo>
                <a:lnTo>
                  <a:pt x="2268183" y="1270000"/>
                </a:lnTo>
                <a:lnTo>
                  <a:pt x="2271725" y="1219200"/>
                </a:lnTo>
                <a:lnTo>
                  <a:pt x="2272911" y="1168400"/>
                </a:lnTo>
                <a:lnTo>
                  <a:pt x="2271725" y="1117600"/>
                </a:lnTo>
                <a:lnTo>
                  <a:pt x="2268183" y="1066800"/>
                </a:lnTo>
                <a:lnTo>
                  <a:pt x="2262311" y="1016000"/>
                </a:lnTo>
                <a:lnTo>
                  <a:pt x="2254137" y="965200"/>
                </a:lnTo>
                <a:lnTo>
                  <a:pt x="2243687" y="914400"/>
                </a:lnTo>
                <a:lnTo>
                  <a:pt x="2230986" y="863600"/>
                </a:lnTo>
                <a:lnTo>
                  <a:pt x="2216061" y="812800"/>
                </a:lnTo>
                <a:lnTo>
                  <a:pt x="2198939" y="762000"/>
                </a:lnTo>
                <a:lnTo>
                  <a:pt x="2179645" y="723900"/>
                </a:lnTo>
                <a:lnTo>
                  <a:pt x="2158206" y="673100"/>
                </a:lnTo>
                <a:lnTo>
                  <a:pt x="2134649" y="635000"/>
                </a:lnTo>
                <a:lnTo>
                  <a:pt x="2108999" y="584200"/>
                </a:lnTo>
                <a:lnTo>
                  <a:pt x="2081283" y="546100"/>
                </a:lnTo>
                <a:lnTo>
                  <a:pt x="2051527" y="508000"/>
                </a:lnTo>
                <a:lnTo>
                  <a:pt x="2019757" y="457200"/>
                </a:lnTo>
                <a:lnTo>
                  <a:pt x="1986001" y="419100"/>
                </a:lnTo>
                <a:lnTo>
                  <a:pt x="1950283" y="381000"/>
                </a:lnTo>
                <a:lnTo>
                  <a:pt x="1912890" y="355600"/>
                </a:lnTo>
                <a:lnTo>
                  <a:pt x="1874131" y="317500"/>
                </a:lnTo>
                <a:lnTo>
                  <a:pt x="1834068" y="279400"/>
                </a:lnTo>
                <a:lnTo>
                  <a:pt x="1792765" y="254000"/>
                </a:lnTo>
                <a:lnTo>
                  <a:pt x="1750284" y="228600"/>
                </a:lnTo>
                <a:lnTo>
                  <a:pt x="1706689" y="203200"/>
                </a:lnTo>
                <a:lnTo>
                  <a:pt x="1662043" y="177800"/>
                </a:lnTo>
                <a:lnTo>
                  <a:pt x="1616407" y="152400"/>
                </a:lnTo>
                <a:lnTo>
                  <a:pt x="1522422" y="127000"/>
                </a:lnTo>
                <a:lnTo>
                  <a:pt x="1474198" y="101600"/>
                </a:lnTo>
                <a:lnTo>
                  <a:pt x="1425236" y="88900"/>
                </a:lnTo>
                <a:lnTo>
                  <a:pt x="1375601" y="88900"/>
                </a:lnTo>
                <a:lnTo>
                  <a:pt x="1274559" y="63500"/>
                </a:lnTo>
                <a:lnTo>
                  <a:pt x="1575377" y="63500"/>
                </a:lnTo>
                <a:lnTo>
                  <a:pt x="1597907" y="76200"/>
                </a:lnTo>
                <a:lnTo>
                  <a:pt x="1642229" y="88900"/>
                </a:lnTo>
                <a:lnTo>
                  <a:pt x="1685764" y="114300"/>
                </a:lnTo>
                <a:lnTo>
                  <a:pt x="1728464" y="139700"/>
                </a:lnTo>
                <a:lnTo>
                  <a:pt x="1770280" y="152400"/>
                </a:lnTo>
                <a:lnTo>
                  <a:pt x="1811165" y="177800"/>
                </a:lnTo>
                <a:lnTo>
                  <a:pt x="1851069" y="215900"/>
                </a:lnTo>
                <a:lnTo>
                  <a:pt x="1889945" y="241300"/>
                </a:lnTo>
                <a:lnTo>
                  <a:pt x="1927744" y="266700"/>
                </a:lnTo>
                <a:lnTo>
                  <a:pt x="1964418" y="304800"/>
                </a:lnTo>
                <a:lnTo>
                  <a:pt x="1999918" y="342900"/>
                </a:lnTo>
                <a:lnTo>
                  <a:pt x="2034057" y="368300"/>
                </a:lnTo>
                <a:lnTo>
                  <a:pt x="2066520" y="406400"/>
                </a:lnTo>
                <a:lnTo>
                  <a:pt x="2097286" y="444500"/>
                </a:lnTo>
                <a:lnTo>
                  <a:pt x="2126336" y="482600"/>
                </a:lnTo>
                <a:lnTo>
                  <a:pt x="2153652" y="520700"/>
                </a:lnTo>
                <a:lnTo>
                  <a:pt x="2179214" y="571500"/>
                </a:lnTo>
                <a:lnTo>
                  <a:pt x="2203003" y="609600"/>
                </a:lnTo>
                <a:lnTo>
                  <a:pt x="2224999" y="647700"/>
                </a:lnTo>
                <a:lnTo>
                  <a:pt x="2245184" y="698500"/>
                </a:lnTo>
                <a:lnTo>
                  <a:pt x="2263537" y="736600"/>
                </a:lnTo>
                <a:lnTo>
                  <a:pt x="2280041" y="787400"/>
                </a:lnTo>
                <a:lnTo>
                  <a:pt x="2294675" y="825500"/>
                </a:lnTo>
                <a:lnTo>
                  <a:pt x="2307420" y="876300"/>
                </a:lnTo>
                <a:lnTo>
                  <a:pt x="2318257" y="927100"/>
                </a:lnTo>
                <a:lnTo>
                  <a:pt x="2327167" y="965200"/>
                </a:lnTo>
                <a:lnTo>
                  <a:pt x="2334130" y="1016000"/>
                </a:lnTo>
                <a:lnTo>
                  <a:pt x="2339128" y="1066800"/>
                </a:lnTo>
                <a:lnTo>
                  <a:pt x="2342141" y="1117600"/>
                </a:lnTo>
                <a:lnTo>
                  <a:pt x="2343150" y="1168400"/>
                </a:lnTo>
                <a:lnTo>
                  <a:pt x="2342141" y="1219200"/>
                </a:lnTo>
                <a:lnTo>
                  <a:pt x="2339128" y="1257300"/>
                </a:lnTo>
                <a:lnTo>
                  <a:pt x="2334131" y="1308100"/>
                </a:lnTo>
                <a:lnTo>
                  <a:pt x="2327167" y="1358900"/>
                </a:lnTo>
                <a:lnTo>
                  <a:pt x="2318257" y="1409700"/>
                </a:lnTo>
                <a:lnTo>
                  <a:pt x="2307420" y="1460500"/>
                </a:lnTo>
                <a:lnTo>
                  <a:pt x="2294675" y="1498600"/>
                </a:lnTo>
                <a:lnTo>
                  <a:pt x="2280041" y="1549400"/>
                </a:lnTo>
                <a:lnTo>
                  <a:pt x="2263537" y="1587500"/>
                </a:lnTo>
                <a:lnTo>
                  <a:pt x="2245184" y="1638300"/>
                </a:lnTo>
                <a:lnTo>
                  <a:pt x="2224999" y="1676400"/>
                </a:lnTo>
                <a:lnTo>
                  <a:pt x="2203003" y="1727200"/>
                </a:lnTo>
                <a:lnTo>
                  <a:pt x="2179214" y="1765300"/>
                </a:lnTo>
                <a:lnTo>
                  <a:pt x="2153652" y="1803400"/>
                </a:lnTo>
                <a:lnTo>
                  <a:pt x="2126337" y="1841500"/>
                </a:lnTo>
                <a:lnTo>
                  <a:pt x="2097286" y="1879600"/>
                </a:lnTo>
                <a:lnTo>
                  <a:pt x="2066520" y="1917700"/>
                </a:lnTo>
                <a:lnTo>
                  <a:pt x="2034058" y="1955800"/>
                </a:lnTo>
                <a:lnTo>
                  <a:pt x="1999918" y="1993900"/>
                </a:lnTo>
                <a:lnTo>
                  <a:pt x="1964418" y="2032000"/>
                </a:lnTo>
                <a:lnTo>
                  <a:pt x="1927744" y="2057400"/>
                </a:lnTo>
                <a:lnTo>
                  <a:pt x="1889945" y="2095500"/>
                </a:lnTo>
                <a:lnTo>
                  <a:pt x="1851070" y="2120900"/>
                </a:lnTo>
                <a:lnTo>
                  <a:pt x="1811165" y="2146300"/>
                </a:lnTo>
                <a:lnTo>
                  <a:pt x="1770281" y="2171700"/>
                </a:lnTo>
                <a:lnTo>
                  <a:pt x="1728464" y="2197100"/>
                </a:lnTo>
                <a:lnTo>
                  <a:pt x="1685764" y="2222500"/>
                </a:lnTo>
                <a:lnTo>
                  <a:pt x="1642229" y="2235200"/>
                </a:lnTo>
                <a:lnTo>
                  <a:pt x="1597907" y="2260600"/>
                </a:lnTo>
                <a:close/>
              </a:path>
              <a:path w="2343150" h="2336800">
                <a:moveTo>
                  <a:pt x="1269680" y="2336800"/>
                </a:moveTo>
                <a:lnTo>
                  <a:pt x="1073469" y="2336800"/>
                </a:lnTo>
                <a:lnTo>
                  <a:pt x="1024992" y="2324100"/>
                </a:lnTo>
                <a:lnTo>
                  <a:pt x="1318157" y="2324100"/>
                </a:lnTo>
                <a:lnTo>
                  <a:pt x="1269680" y="23368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1939" y="1612826"/>
            <a:ext cx="2124075" cy="2124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0449" y="1522261"/>
            <a:ext cx="2362200" cy="2349500"/>
          </a:xfrm>
          <a:custGeom>
            <a:avLst/>
            <a:gdLst/>
            <a:ahLst/>
            <a:cxnLst/>
            <a:rect l="l" t="t" r="r" b="b"/>
            <a:pathLst>
              <a:path w="2362200" h="2349500">
                <a:moveTo>
                  <a:pt x="4304" y="1079500"/>
                </a:moveTo>
                <a:lnTo>
                  <a:pt x="6120" y="1054100"/>
                </a:lnTo>
                <a:lnTo>
                  <a:pt x="8340" y="1041400"/>
                </a:lnTo>
                <a:lnTo>
                  <a:pt x="10963" y="1016000"/>
                </a:lnTo>
                <a:lnTo>
                  <a:pt x="13990" y="990600"/>
                </a:lnTo>
                <a:lnTo>
                  <a:pt x="1001917" y="12700"/>
                </a:lnTo>
                <a:lnTo>
                  <a:pt x="1021927" y="0"/>
                </a:lnTo>
                <a:lnTo>
                  <a:pt x="1081554" y="0"/>
                </a:lnTo>
                <a:lnTo>
                  <a:pt x="4304" y="1079500"/>
                </a:lnTo>
                <a:close/>
              </a:path>
              <a:path w="2362200" h="2349500">
                <a:moveTo>
                  <a:pt x="1076" y="1219200"/>
                </a:moveTo>
                <a:lnTo>
                  <a:pt x="454" y="1206500"/>
                </a:lnTo>
                <a:lnTo>
                  <a:pt x="134" y="1181100"/>
                </a:lnTo>
                <a:lnTo>
                  <a:pt x="16" y="1168400"/>
                </a:lnTo>
                <a:lnTo>
                  <a:pt x="0" y="1155700"/>
                </a:lnTo>
                <a:lnTo>
                  <a:pt x="1155809" y="0"/>
                </a:lnTo>
                <a:lnTo>
                  <a:pt x="1224685" y="0"/>
                </a:lnTo>
                <a:lnTo>
                  <a:pt x="1076" y="1219200"/>
                </a:lnTo>
                <a:close/>
              </a:path>
              <a:path w="2362200" h="2349500">
                <a:moveTo>
                  <a:pt x="12914" y="1346200"/>
                </a:moveTo>
                <a:lnTo>
                  <a:pt x="10677" y="1333500"/>
                </a:lnTo>
                <a:lnTo>
                  <a:pt x="8743" y="1320800"/>
                </a:lnTo>
                <a:lnTo>
                  <a:pt x="7011" y="1295400"/>
                </a:lnTo>
                <a:lnTo>
                  <a:pt x="5380" y="1282700"/>
                </a:lnTo>
                <a:lnTo>
                  <a:pt x="1291407" y="0"/>
                </a:lnTo>
                <a:lnTo>
                  <a:pt x="1338322" y="0"/>
                </a:lnTo>
                <a:lnTo>
                  <a:pt x="1353825" y="12700"/>
                </a:lnTo>
                <a:lnTo>
                  <a:pt x="12914" y="1346200"/>
                </a:lnTo>
                <a:close/>
              </a:path>
              <a:path w="2362200" h="2349500">
                <a:moveTo>
                  <a:pt x="35513" y="1460500"/>
                </a:moveTo>
                <a:lnTo>
                  <a:pt x="22599" y="1409700"/>
                </a:lnTo>
                <a:lnTo>
                  <a:pt x="1413015" y="12700"/>
                </a:lnTo>
                <a:lnTo>
                  <a:pt x="1427375" y="25400"/>
                </a:lnTo>
                <a:lnTo>
                  <a:pt x="1470052" y="25400"/>
                </a:lnTo>
                <a:lnTo>
                  <a:pt x="35513" y="1460500"/>
                </a:lnTo>
                <a:close/>
              </a:path>
              <a:path w="2362200" h="2349500">
                <a:moveTo>
                  <a:pt x="29056" y="914400"/>
                </a:moveTo>
                <a:lnTo>
                  <a:pt x="41701" y="863600"/>
                </a:lnTo>
                <a:lnTo>
                  <a:pt x="55961" y="812800"/>
                </a:lnTo>
                <a:lnTo>
                  <a:pt x="818967" y="50800"/>
                </a:lnTo>
                <a:lnTo>
                  <a:pt x="843181" y="38100"/>
                </a:lnTo>
                <a:lnTo>
                  <a:pt x="867395" y="38100"/>
                </a:lnTo>
                <a:lnTo>
                  <a:pt x="891609" y="25400"/>
                </a:lnTo>
                <a:lnTo>
                  <a:pt x="915823" y="25400"/>
                </a:lnTo>
                <a:lnTo>
                  <a:pt x="29056" y="914400"/>
                </a:lnTo>
                <a:close/>
              </a:path>
              <a:path w="2362200" h="2349500">
                <a:moveTo>
                  <a:pt x="68875" y="1574800"/>
                </a:moveTo>
                <a:lnTo>
                  <a:pt x="64217" y="1562100"/>
                </a:lnTo>
                <a:lnTo>
                  <a:pt x="59862" y="1549400"/>
                </a:lnTo>
                <a:lnTo>
                  <a:pt x="55708" y="1536700"/>
                </a:lnTo>
                <a:lnTo>
                  <a:pt x="51656" y="1524000"/>
                </a:lnTo>
                <a:lnTo>
                  <a:pt x="1526013" y="38100"/>
                </a:lnTo>
                <a:lnTo>
                  <a:pt x="1539095" y="50800"/>
                </a:lnTo>
                <a:lnTo>
                  <a:pt x="1565663" y="50800"/>
                </a:lnTo>
                <a:lnTo>
                  <a:pt x="1578745" y="63500"/>
                </a:lnTo>
                <a:lnTo>
                  <a:pt x="68875" y="1574800"/>
                </a:lnTo>
                <a:close/>
              </a:path>
              <a:path w="2362200" h="2349500">
                <a:moveTo>
                  <a:pt x="109769" y="1676400"/>
                </a:moveTo>
                <a:lnTo>
                  <a:pt x="104136" y="1663700"/>
                </a:lnTo>
                <a:lnTo>
                  <a:pt x="98604" y="1651000"/>
                </a:lnTo>
                <a:lnTo>
                  <a:pt x="93273" y="1638300"/>
                </a:lnTo>
                <a:lnTo>
                  <a:pt x="88246" y="1625600"/>
                </a:lnTo>
                <a:lnTo>
                  <a:pt x="1629326" y="76200"/>
                </a:lnTo>
                <a:lnTo>
                  <a:pt x="1641433" y="88900"/>
                </a:lnTo>
                <a:lnTo>
                  <a:pt x="1653539" y="88900"/>
                </a:lnTo>
                <a:lnTo>
                  <a:pt x="1665646" y="101600"/>
                </a:lnTo>
                <a:lnTo>
                  <a:pt x="1677753" y="101600"/>
                </a:lnTo>
                <a:lnTo>
                  <a:pt x="109769" y="1676400"/>
                </a:lnTo>
                <a:close/>
              </a:path>
              <a:path w="2362200" h="2349500">
                <a:moveTo>
                  <a:pt x="99007" y="698500"/>
                </a:moveTo>
                <a:lnTo>
                  <a:pt x="115957" y="660400"/>
                </a:lnTo>
                <a:lnTo>
                  <a:pt x="134521" y="622300"/>
                </a:lnTo>
                <a:lnTo>
                  <a:pt x="154699" y="584200"/>
                </a:lnTo>
                <a:lnTo>
                  <a:pt x="559609" y="165100"/>
                </a:lnTo>
                <a:lnTo>
                  <a:pt x="595510" y="152400"/>
                </a:lnTo>
                <a:lnTo>
                  <a:pt x="632117" y="127000"/>
                </a:lnTo>
                <a:lnTo>
                  <a:pt x="669329" y="114300"/>
                </a:lnTo>
                <a:lnTo>
                  <a:pt x="707045" y="88900"/>
                </a:lnTo>
                <a:lnTo>
                  <a:pt x="99007" y="698500"/>
                </a:lnTo>
                <a:close/>
              </a:path>
              <a:path w="2362200" h="2349500">
                <a:moveTo>
                  <a:pt x="156045" y="1765300"/>
                </a:moveTo>
                <a:lnTo>
                  <a:pt x="149604" y="1752600"/>
                </a:lnTo>
                <a:lnTo>
                  <a:pt x="143265" y="1739900"/>
                </a:lnTo>
                <a:lnTo>
                  <a:pt x="137127" y="1727200"/>
                </a:lnTo>
                <a:lnTo>
                  <a:pt x="131293" y="1714500"/>
                </a:lnTo>
                <a:lnTo>
                  <a:pt x="1724029" y="127000"/>
                </a:lnTo>
                <a:lnTo>
                  <a:pt x="1735329" y="127000"/>
                </a:lnTo>
                <a:lnTo>
                  <a:pt x="1746628" y="139700"/>
                </a:lnTo>
                <a:lnTo>
                  <a:pt x="1757928" y="139700"/>
                </a:lnTo>
                <a:lnTo>
                  <a:pt x="1769228" y="152400"/>
                </a:lnTo>
                <a:lnTo>
                  <a:pt x="156045" y="1765300"/>
                </a:lnTo>
                <a:close/>
              </a:path>
              <a:path w="2362200" h="2349500">
                <a:moveTo>
                  <a:pt x="210929" y="1854200"/>
                </a:moveTo>
                <a:lnTo>
                  <a:pt x="203682" y="1841500"/>
                </a:lnTo>
                <a:lnTo>
                  <a:pt x="196536" y="1828800"/>
                </a:lnTo>
                <a:lnTo>
                  <a:pt x="189591" y="1816100"/>
                </a:lnTo>
                <a:lnTo>
                  <a:pt x="182949" y="1803400"/>
                </a:lnTo>
                <a:lnTo>
                  <a:pt x="1813351" y="177800"/>
                </a:lnTo>
                <a:lnTo>
                  <a:pt x="1823844" y="177800"/>
                </a:lnTo>
                <a:lnTo>
                  <a:pt x="1844829" y="203200"/>
                </a:lnTo>
                <a:lnTo>
                  <a:pt x="1855322" y="203200"/>
                </a:lnTo>
                <a:lnTo>
                  <a:pt x="210929" y="1854200"/>
                </a:lnTo>
                <a:close/>
              </a:path>
              <a:path w="2362200" h="2349500">
                <a:moveTo>
                  <a:pt x="272271" y="1930400"/>
                </a:moveTo>
                <a:lnTo>
                  <a:pt x="264217" y="1917700"/>
                </a:lnTo>
                <a:lnTo>
                  <a:pt x="256263" y="1905000"/>
                </a:lnTo>
                <a:lnTo>
                  <a:pt x="248511" y="1905000"/>
                </a:lnTo>
                <a:lnTo>
                  <a:pt x="241062" y="1892300"/>
                </a:lnTo>
                <a:lnTo>
                  <a:pt x="1896217" y="228600"/>
                </a:lnTo>
                <a:lnTo>
                  <a:pt x="1915588" y="254000"/>
                </a:lnTo>
                <a:lnTo>
                  <a:pt x="1925273" y="254000"/>
                </a:lnTo>
                <a:lnTo>
                  <a:pt x="1934959" y="266700"/>
                </a:lnTo>
                <a:lnTo>
                  <a:pt x="272271" y="1930400"/>
                </a:lnTo>
                <a:close/>
              </a:path>
              <a:path w="2362200" h="2349500">
                <a:moveTo>
                  <a:pt x="338994" y="2006600"/>
                </a:moveTo>
                <a:lnTo>
                  <a:pt x="330132" y="1993900"/>
                </a:lnTo>
                <a:lnTo>
                  <a:pt x="321372" y="1981200"/>
                </a:lnTo>
                <a:lnTo>
                  <a:pt x="312813" y="1968500"/>
                </a:lnTo>
                <a:lnTo>
                  <a:pt x="304557" y="1968500"/>
                </a:lnTo>
                <a:lnTo>
                  <a:pt x="1972625" y="292100"/>
                </a:lnTo>
                <a:lnTo>
                  <a:pt x="1981503" y="304800"/>
                </a:lnTo>
                <a:lnTo>
                  <a:pt x="1999260" y="317500"/>
                </a:lnTo>
                <a:lnTo>
                  <a:pt x="2008139" y="330200"/>
                </a:lnTo>
                <a:lnTo>
                  <a:pt x="338994" y="2006600"/>
                </a:lnTo>
                <a:close/>
              </a:path>
              <a:path w="2362200" h="2349500">
                <a:moveTo>
                  <a:pt x="410021" y="2070100"/>
                </a:moveTo>
                <a:lnTo>
                  <a:pt x="400975" y="2057400"/>
                </a:lnTo>
                <a:lnTo>
                  <a:pt x="391727" y="2057400"/>
                </a:lnTo>
                <a:lnTo>
                  <a:pt x="382478" y="2044700"/>
                </a:lnTo>
                <a:lnTo>
                  <a:pt x="373432" y="2032000"/>
                </a:lnTo>
                <a:lnTo>
                  <a:pt x="2042576" y="368300"/>
                </a:lnTo>
                <a:lnTo>
                  <a:pt x="2051270" y="381000"/>
                </a:lnTo>
                <a:lnTo>
                  <a:pt x="2059660" y="381000"/>
                </a:lnTo>
                <a:lnTo>
                  <a:pt x="2067850" y="393700"/>
                </a:lnTo>
                <a:lnTo>
                  <a:pt x="2075938" y="406400"/>
                </a:lnTo>
                <a:lnTo>
                  <a:pt x="410021" y="2070100"/>
                </a:lnTo>
                <a:close/>
              </a:path>
              <a:path w="2362200" h="2349500">
                <a:moveTo>
                  <a:pt x="488582" y="2133600"/>
                </a:moveTo>
                <a:lnTo>
                  <a:pt x="478728" y="2120900"/>
                </a:lnTo>
                <a:lnTo>
                  <a:pt x="468673" y="2120900"/>
                </a:lnTo>
                <a:lnTo>
                  <a:pt x="458617" y="2108200"/>
                </a:lnTo>
                <a:lnTo>
                  <a:pt x="448764" y="2095500"/>
                </a:lnTo>
                <a:lnTo>
                  <a:pt x="2108223" y="444500"/>
                </a:lnTo>
                <a:lnTo>
                  <a:pt x="2116109" y="457200"/>
                </a:lnTo>
                <a:lnTo>
                  <a:pt x="2123693" y="457200"/>
                </a:lnTo>
                <a:lnTo>
                  <a:pt x="2131075" y="469900"/>
                </a:lnTo>
                <a:lnTo>
                  <a:pt x="2138356" y="482600"/>
                </a:lnTo>
                <a:lnTo>
                  <a:pt x="488582" y="2133600"/>
                </a:lnTo>
                <a:close/>
              </a:path>
              <a:path w="2362200" h="2349500">
                <a:moveTo>
                  <a:pt x="572524" y="2184400"/>
                </a:moveTo>
                <a:lnTo>
                  <a:pt x="561409" y="2184400"/>
                </a:lnTo>
                <a:lnTo>
                  <a:pt x="550597" y="2171700"/>
                </a:lnTo>
                <a:lnTo>
                  <a:pt x="539986" y="2171700"/>
                </a:lnTo>
                <a:lnTo>
                  <a:pt x="529477" y="2159000"/>
                </a:lnTo>
                <a:lnTo>
                  <a:pt x="2166336" y="520700"/>
                </a:lnTo>
                <a:lnTo>
                  <a:pt x="2173415" y="533400"/>
                </a:lnTo>
                <a:lnTo>
                  <a:pt x="2180192" y="546100"/>
                </a:lnTo>
                <a:lnTo>
                  <a:pt x="2193240" y="571500"/>
                </a:lnTo>
                <a:lnTo>
                  <a:pt x="572524" y="2184400"/>
                </a:lnTo>
                <a:close/>
              </a:path>
              <a:path w="2362200" h="2349500">
                <a:moveTo>
                  <a:pt x="663998" y="2235200"/>
                </a:moveTo>
                <a:lnTo>
                  <a:pt x="652076" y="2235200"/>
                </a:lnTo>
                <a:lnTo>
                  <a:pt x="640457" y="2222500"/>
                </a:lnTo>
                <a:lnTo>
                  <a:pt x="629040" y="2222500"/>
                </a:lnTo>
                <a:lnTo>
                  <a:pt x="617723" y="2209800"/>
                </a:lnTo>
                <a:lnTo>
                  <a:pt x="2219069" y="609600"/>
                </a:lnTo>
                <a:lnTo>
                  <a:pt x="2225341" y="622300"/>
                </a:lnTo>
                <a:lnTo>
                  <a:pt x="2231310" y="635000"/>
                </a:lnTo>
                <a:lnTo>
                  <a:pt x="2242744" y="660400"/>
                </a:lnTo>
                <a:lnTo>
                  <a:pt x="663998" y="2235200"/>
                </a:lnTo>
                <a:close/>
              </a:path>
              <a:path w="2362200" h="2349500">
                <a:moveTo>
                  <a:pt x="760854" y="2273300"/>
                </a:moveTo>
                <a:lnTo>
                  <a:pt x="736102" y="2273300"/>
                </a:lnTo>
                <a:lnTo>
                  <a:pt x="723625" y="2260600"/>
                </a:lnTo>
                <a:lnTo>
                  <a:pt x="711350" y="2260600"/>
                </a:lnTo>
                <a:lnTo>
                  <a:pt x="2264268" y="711200"/>
                </a:lnTo>
                <a:lnTo>
                  <a:pt x="2269733" y="723900"/>
                </a:lnTo>
                <a:lnTo>
                  <a:pt x="2274895" y="736600"/>
                </a:lnTo>
                <a:lnTo>
                  <a:pt x="2279856" y="736600"/>
                </a:lnTo>
                <a:lnTo>
                  <a:pt x="2284715" y="749300"/>
                </a:lnTo>
                <a:lnTo>
                  <a:pt x="760854" y="2273300"/>
                </a:lnTo>
                <a:close/>
              </a:path>
              <a:path w="2362200" h="2349500">
                <a:moveTo>
                  <a:pt x="867395" y="2311400"/>
                </a:moveTo>
                <a:lnTo>
                  <a:pt x="853842" y="2311400"/>
                </a:lnTo>
                <a:lnTo>
                  <a:pt x="827139" y="2298700"/>
                </a:lnTo>
                <a:lnTo>
                  <a:pt x="813586" y="2298700"/>
                </a:lnTo>
                <a:lnTo>
                  <a:pt x="2303010" y="812800"/>
                </a:lnTo>
                <a:lnTo>
                  <a:pt x="2319153" y="863600"/>
                </a:lnTo>
                <a:lnTo>
                  <a:pt x="867395" y="2311400"/>
                </a:lnTo>
                <a:close/>
              </a:path>
              <a:path w="2362200" h="2349500">
                <a:moveTo>
                  <a:pt x="980393" y="2336800"/>
                </a:moveTo>
                <a:lnTo>
                  <a:pt x="951337" y="2336800"/>
                </a:lnTo>
                <a:lnTo>
                  <a:pt x="936808" y="2324100"/>
                </a:lnTo>
                <a:lnTo>
                  <a:pt x="922280" y="2324100"/>
                </a:lnTo>
                <a:lnTo>
                  <a:pt x="2333143" y="914400"/>
                </a:lnTo>
                <a:lnTo>
                  <a:pt x="2336355" y="927100"/>
                </a:lnTo>
                <a:lnTo>
                  <a:pt x="2339466" y="939800"/>
                </a:lnTo>
                <a:lnTo>
                  <a:pt x="2342375" y="965200"/>
                </a:lnTo>
                <a:lnTo>
                  <a:pt x="2344981" y="977900"/>
                </a:lnTo>
                <a:lnTo>
                  <a:pt x="980393" y="2336800"/>
                </a:lnTo>
                <a:close/>
              </a:path>
              <a:path w="2362200" h="2349500">
                <a:moveTo>
                  <a:pt x="1107382" y="2349500"/>
                </a:moveTo>
                <a:lnTo>
                  <a:pt x="1042811" y="2349500"/>
                </a:lnTo>
                <a:lnTo>
                  <a:pt x="2354666" y="1041400"/>
                </a:lnTo>
                <a:lnTo>
                  <a:pt x="2356264" y="1054100"/>
                </a:lnTo>
                <a:lnTo>
                  <a:pt x="2357760" y="1066800"/>
                </a:lnTo>
                <a:lnTo>
                  <a:pt x="2359055" y="1079500"/>
                </a:lnTo>
                <a:lnTo>
                  <a:pt x="2360047" y="1104900"/>
                </a:lnTo>
                <a:lnTo>
                  <a:pt x="1107382" y="2349500"/>
                </a:lnTo>
                <a:close/>
              </a:path>
              <a:path w="2362200" h="2349500">
                <a:moveTo>
                  <a:pt x="1247284" y="2349500"/>
                </a:moveTo>
                <a:lnTo>
                  <a:pt x="1175181" y="2349500"/>
                </a:lnTo>
                <a:lnTo>
                  <a:pt x="2362200" y="1168400"/>
                </a:lnTo>
                <a:lnTo>
                  <a:pt x="2362014" y="1181100"/>
                </a:lnTo>
                <a:lnTo>
                  <a:pt x="2361527" y="1206500"/>
                </a:lnTo>
                <a:lnTo>
                  <a:pt x="2360837" y="1219200"/>
                </a:lnTo>
                <a:lnTo>
                  <a:pt x="2360047" y="1244600"/>
                </a:lnTo>
                <a:lnTo>
                  <a:pt x="1247284" y="2349500"/>
                </a:lnTo>
                <a:close/>
              </a:path>
              <a:path w="2362200" h="2349500">
                <a:moveTo>
                  <a:pt x="1344661" y="2349500"/>
                </a:moveTo>
                <a:lnTo>
                  <a:pt x="1323692" y="2349500"/>
                </a:lnTo>
                <a:lnTo>
                  <a:pt x="2353590" y="1320800"/>
                </a:lnTo>
                <a:lnTo>
                  <a:pt x="2350967" y="1333500"/>
                </a:lnTo>
                <a:lnTo>
                  <a:pt x="2347940" y="1358900"/>
                </a:lnTo>
                <a:lnTo>
                  <a:pt x="2344510" y="1384300"/>
                </a:lnTo>
                <a:lnTo>
                  <a:pt x="2340676" y="1397000"/>
                </a:lnTo>
                <a:lnTo>
                  <a:pt x="1406558" y="2336800"/>
                </a:lnTo>
                <a:lnTo>
                  <a:pt x="1365529" y="2336800"/>
                </a:lnTo>
                <a:lnTo>
                  <a:pt x="1344661" y="2349500"/>
                </a:lnTo>
                <a:close/>
              </a:path>
              <a:path w="2362200" h="2349500">
                <a:moveTo>
                  <a:pt x="1525559" y="2311400"/>
                </a:moveTo>
                <a:lnTo>
                  <a:pt x="1499109" y="2311400"/>
                </a:lnTo>
                <a:lnTo>
                  <a:pt x="2319153" y="1498600"/>
                </a:lnTo>
                <a:lnTo>
                  <a:pt x="2303145" y="1549400"/>
                </a:lnTo>
                <a:lnTo>
                  <a:pt x="2284715" y="1600200"/>
                </a:lnTo>
                <a:lnTo>
                  <a:pt x="1603498" y="2273300"/>
                </a:lnTo>
                <a:lnTo>
                  <a:pt x="1525559" y="2311400"/>
                </a:lnTo>
                <a:close/>
              </a:path>
              <a:path w="2362200" h="2349500">
                <a:moveTo>
                  <a:pt x="1730486" y="2222500"/>
                </a:moveTo>
                <a:lnTo>
                  <a:pt x="2226602" y="1727200"/>
                </a:lnTo>
                <a:lnTo>
                  <a:pt x="2201023" y="1765300"/>
                </a:lnTo>
                <a:lnTo>
                  <a:pt x="2173327" y="1816100"/>
                </a:lnTo>
                <a:lnTo>
                  <a:pt x="2143461" y="1854200"/>
                </a:lnTo>
                <a:lnTo>
                  <a:pt x="2111374" y="1905000"/>
                </a:lnTo>
                <a:lnTo>
                  <a:pt x="2077014" y="1943100"/>
                </a:lnTo>
                <a:lnTo>
                  <a:pt x="1950025" y="2070100"/>
                </a:lnTo>
                <a:lnTo>
                  <a:pt x="1908183" y="2108200"/>
                </a:lnTo>
                <a:lnTo>
                  <a:pt x="1865309" y="2133600"/>
                </a:lnTo>
                <a:lnTo>
                  <a:pt x="1821401" y="2171700"/>
                </a:lnTo>
                <a:lnTo>
                  <a:pt x="1776460" y="2197100"/>
                </a:lnTo>
                <a:lnTo>
                  <a:pt x="1730486" y="22225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2705" y="1522258"/>
            <a:ext cx="2362200" cy="2362200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377292" y="12700"/>
                </a:moveTo>
                <a:lnTo>
                  <a:pt x="984907" y="12700"/>
                </a:lnTo>
                <a:lnTo>
                  <a:pt x="1033325" y="0"/>
                </a:lnTo>
                <a:lnTo>
                  <a:pt x="1328874" y="0"/>
                </a:lnTo>
                <a:lnTo>
                  <a:pt x="1377292" y="12700"/>
                </a:lnTo>
                <a:close/>
              </a:path>
              <a:path w="2362200" h="2362200">
                <a:moveTo>
                  <a:pt x="1425210" y="2336800"/>
                </a:moveTo>
                <a:lnTo>
                  <a:pt x="936989" y="2336800"/>
                </a:lnTo>
                <a:lnTo>
                  <a:pt x="842851" y="2311400"/>
                </a:lnTo>
                <a:lnTo>
                  <a:pt x="796728" y="2286000"/>
                </a:lnTo>
                <a:lnTo>
                  <a:pt x="706619" y="2260600"/>
                </a:lnTo>
                <a:lnTo>
                  <a:pt x="662730" y="2235200"/>
                </a:lnTo>
                <a:lnTo>
                  <a:pt x="619682" y="2209800"/>
                </a:lnTo>
                <a:lnTo>
                  <a:pt x="577526" y="2184400"/>
                </a:lnTo>
                <a:lnTo>
                  <a:pt x="536309" y="2159000"/>
                </a:lnTo>
                <a:lnTo>
                  <a:pt x="496080" y="2133600"/>
                </a:lnTo>
                <a:lnTo>
                  <a:pt x="456888" y="2108200"/>
                </a:lnTo>
                <a:lnTo>
                  <a:pt x="418782" y="2082800"/>
                </a:lnTo>
                <a:lnTo>
                  <a:pt x="381810" y="2044700"/>
                </a:lnTo>
                <a:lnTo>
                  <a:pt x="346021" y="2006600"/>
                </a:lnTo>
                <a:lnTo>
                  <a:pt x="311604" y="1968500"/>
                </a:lnTo>
                <a:lnTo>
                  <a:pt x="278878" y="1943100"/>
                </a:lnTo>
                <a:lnTo>
                  <a:pt x="247862" y="1905000"/>
                </a:lnTo>
                <a:lnTo>
                  <a:pt x="218575" y="1854200"/>
                </a:lnTo>
                <a:lnTo>
                  <a:pt x="191037" y="1816100"/>
                </a:lnTo>
                <a:lnTo>
                  <a:pt x="165268" y="1778000"/>
                </a:lnTo>
                <a:lnTo>
                  <a:pt x="141285" y="1739900"/>
                </a:lnTo>
                <a:lnTo>
                  <a:pt x="119110" y="1689100"/>
                </a:lnTo>
                <a:lnTo>
                  <a:pt x="98762" y="1651000"/>
                </a:lnTo>
                <a:lnTo>
                  <a:pt x="80259" y="1600200"/>
                </a:lnTo>
                <a:lnTo>
                  <a:pt x="63621" y="1562100"/>
                </a:lnTo>
                <a:lnTo>
                  <a:pt x="48868" y="1511300"/>
                </a:lnTo>
                <a:lnTo>
                  <a:pt x="36020" y="1460500"/>
                </a:lnTo>
                <a:lnTo>
                  <a:pt x="25094" y="1422400"/>
                </a:lnTo>
                <a:lnTo>
                  <a:pt x="16112" y="1371600"/>
                </a:lnTo>
                <a:lnTo>
                  <a:pt x="9092" y="1320800"/>
                </a:lnTo>
                <a:lnTo>
                  <a:pt x="4053" y="1270000"/>
                </a:lnTo>
                <a:lnTo>
                  <a:pt x="1016" y="1219200"/>
                </a:lnTo>
                <a:lnTo>
                  <a:pt x="0" y="1181100"/>
                </a:lnTo>
                <a:lnTo>
                  <a:pt x="1016" y="1130300"/>
                </a:lnTo>
                <a:lnTo>
                  <a:pt x="4053" y="1079500"/>
                </a:lnTo>
                <a:lnTo>
                  <a:pt x="9092" y="1028700"/>
                </a:lnTo>
                <a:lnTo>
                  <a:pt x="16112" y="977900"/>
                </a:lnTo>
                <a:lnTo>
                  <a:pt x="25094" y="927100"/>
                </a:lnTo>
                <a:lnTo>
                  <a:pt x="36020" y="889000"/>
                </a:lnTo>
                <a:lnTo>
                  <a:pt x="48868" y="838200"/>
                </a:lnTo>
                <a:lnTo>
                  <a:pt x="63621" y="787400"/>
                </a:lnTo>
                <a:lnTo>
                  <a:pt x="80259" y="749300"/>
                </a:lnTo>
                <a:lnTo>
                  <a:pt x="98762" y="698500"/>
                </a:lnTo>
                <a:lnTo>
                  <a:pt x="119110" y="660400"/>
                </a:lnTo>
                <a:lnTo>
                  <a:pt x="141285" y="609600"/>
                </a:lnTo>
                <a:lnTo>
                  <a:pt x="165268" y="571500"/>
                </a:lnTo>
                <a:lnTo>
                  <a:pt x="191037" y="533400"/>
                </a:lnTo>
                <a:lnTo>
                  <a:pt x="218575" y="495300"/>
                </a:lnTo>
                <a:lnTo>
                  <a:pt x="247862" y="444500"/>
                </a:lnTo>
                <a:lnTo>
                  <a:pt x="278878" y="406400"/>
                </a:lnTo>
                <a:lnTo>
                  <a:pt x="311604" y="381000"/>
                </a:lnTo>
                <a:lnTo>
                  <a:pt x="346021" y="342900"/>
                </a:lnTo>
                <a:lnTo>
                  <a:pt x="381810" y="304800"/>
                </a:lnTo>
                <a:lnTo>
                  <a:pt x="418782" y="266700"/>
                </a:lnTo>
                <a:lnTo>
                  <a:pt x="456888" y="241300"/>
                </a:lnTo>
                <a:lnTo>
                  <a:pt x="496080" y="215900"/>
                </a:lnTo>
                <a:lnTo>
                  <a:pt x="536309" y="190500"/>
                </a:lnTo>
                <a:lnTo>
                  <a:pt x="577526" y="165100"/>
                </a:lnTo>
                <a:lnTo>
                  <a:pt x="619682" y="139700"/>
                </a:lnTo>
                <a:lnTo>
                  <a:pt x="662730" y="114300"/>
                </a:lnTo>
                <a:lnTo>
                  <a:pt x="706619" y="88900"/>
                </a:lnTo>
                <a:lnTo>
                  <a:pt x="796728" y="63500"/>
                </a:lnTo>
                <a:lnTo>
                  <a:pt x="842851" y="38100"/>
                </a:lnTo>
                <a:lnTo>
                  <a:pt x="936989" y="12700"/>
                </a:lnTo>
                <a:lnTo>
                  <a:pt x="1425210" y="12700"/>
                </a:lnTo>
                <a:lnTo>
                  <a:pt x="1519348" y="38100"/>
                </a:lnTo>
                <a:lnTo>
                  <a:pt x="1565471" y="63500"/>
                </a:lnTo>
                <a:lnTo>
                  <a:pt x="1082999" y="63500"/>
                </a:lnTo>
                <a:lnTo>
                  <a:pt x="1034568" y="76200"/>
                </a:lnTo>
                <a:lnTo>
                  <a:pt x="986620" y="76200"/>
                </a:lnTo>
                <a:lnTo>
                  <a:pt x="800735" y="127000"/>
                </a:lnTo>
                <a:lnTo>
                  <a:pt x="756007" y="152400"/>
                </a:lnTo>
                <a:lnTo>
                  <a:pt x="712084" y="165100"/>
                </a:lnTo>
                <a:lnTo>
                  <a:pt x="669018" y="190500"/>
                </a:lnTo>
                <a:lnTo>
                  <a:pt x="626863" y="215900"/>
                </a:lnTo>
                <a:lnTo>
                  <a:pt x="585673" y="241300"/>
                </a:lnTo>
                <a:lnTo>
                  <a:pt x="545501" y="266700"/>
                </a:lnTo>
                <a:lnTo>
                  <a:pt x="506400" y="292100"/>
                </a:lnTo>
                <a:lnTo>
                  <a:pt x="468424" y="317500"/>
                </a:lnTo>
                <a:lnTo>
                  <a:pt x="431626" y="355600"/>
                </a:lnTo>
                <a:lnTo>
                  <a:pt x="396060" y="393700"/>
                </a:lnTo>
                <a:lnTo>
                  <a:pt x="362001" y="419100"/>
                </a:lnTo>
                <a:lnTo>
                  <a:pt x="329704" y="457200"/>
                </a:lnTo>
                <a:lnTo>
                  <a:pt x="299191" y="495300"/>
                </a:lnTo>
                <a:lnTo>
                  <a:pt x="270485" y="533400"/>
                </a:lnTo>
                <a:lnTo>
                  <a:pt x="243608" y="584200"/>
                </a:lnTo>
                <a:lnTo>
                  <a:pt x="218582" y="622300"/>
                </a:lnTo>
                <a:lnTo>
                  <a:pt x="195430" y="660400"/>
                </a:lnTo>
                <a:lnTo>
                  <a:pt x="174174" y="711200"/>
                </a:lnTo>
                <a:lnTo>
                  <a:pt x="154836" y="749300"/>
                </a:lnTo>
                <a:lnTo>
                  <a:pt x="137439" y="800100"/>
                </a:lnTo>
                <a:lnTo>
                  <a:pt x="122005" y="838200"/>
                </a:lnTo>
                <a:lnTo>
                  <a:pt x="108556" y="889000"/>
                </a:lnTo>
                <a:lnTo>
                  <a:pt x="97115" y="927100"/>
                </a:lnTo>
                <a:lnTo>
                  <a:pt x="87705" y="977900"/>
                </a:lnTo>
                <a:lnTo>
                  <a:pt x="80346" y="1028700"/>
                </a:lnTo>
                <a:lnTo>
                  <a:pt x="75063" y="1079500"/>
                </a:lnTo>
                <a:lnTo>
                  <a:pt x="71876" y="1130300"/>
                </a:lnTo>
                <a:lnTo>
                  <a:pt x="70809" y="1181100"/>
                </a:lnTo>
                <a:lnTo>
                  <a:pt x="71876" y="1219200"/>
                </a:lnTo>
                <a:lnTo>
                  <a:pt x="75063" y="1270000"/>
                </a:lnTo>
                <a:lnTo>
                  <a:pt x="80346" y="1320800"/>
                </a:lnTo>
                <a:lnTo>
                  <a:pt x="87705" y="1371600"/>
                </a:lnTo>
                <a:lnTo>
                  <a:pt x="97115" y="1422400"/>
                </a:lnTo>
                <a:lnTo>
                  <a:pt x="108556" y="1460500"/>
                </a:lnTo>
                <a:lnTo>
                  <a:pt x="122005" y="1511300"/>
                </a:lnTo>
                <a:lnTo>
                  <a:pt x="137439" y="1549400"/>
                </a:lnTo>
                <a:lnTo>
                  <a:pt x="154836" y="1600200"/>
                </a:lnTo>
                <a:lnTo>
                  <a:pt x="174174" y="1638300"/>
                </a:lnTo>
                <a:lnTo>
                  <a:pt x="195430" y="1689100"/>
                </a:lnTo>
                <a:lnTo>
                  <a:pt x="218582" y="1727200"/>
                </a:lnTo>
                <a:lnTo>
                  <a:pt x="243608" y="1765300"/>
                </a:lnTo>
                <a:lnTo>
                  <a:pt x="270485" y="1816100"/>
                </a:lnTo>
                <a:lnTo>
                  <a:pt x="299191" y="1854200"/>
                </a:lnTo>
                <a:lnTo>
                  <a:pt x="329704" y="1892300"/>
                </a:lnTo>
                <a:lnTo>
                  <a:pt x="362001" y="1930400"/>
                </a:lnTo>
                <a:lnTo>
                  <a:pt x="396060" y="1955800"/>
                </a:lnTo>
                <a:lnTo>
                  <a:pt x="431626" y="1993900"/>
                </a:lnTo>
                <a:lnTo>
                  <a:pt x="468424" y="2032000"/>
                </a:lnTo>
                <a:lnTo>
                  <a:pt x="506400" y="2057400"/>
                </a:lnTo>
                <a:lnTo>
                  <a:pt x="545501" y="2082800"/>
                </a:lnTo>
                <a:lnTo>
                  <a:pt x="585673" y="2108200"/>
                </a:lnTo>
                <a:lnTo>
                  <a:pt x="626863" y="2133600"/>
                </a:lnTo>
                <a:lnTo>
                  <a:pt x="669018" y="2159000"/>
                </a:lnTo>
                <a:lnTo>
                  <a:pt x="712084" y="2184400"/>
                </a:lnTo>
                <a:lnTo>
                  <a:pt x="756007" y="2197100"/>
                </a:lnTo>
                <a:lnTo>
                  <a:pt x="800735" y="2222500"/>
                </a:lnTo>
                <a:lnTo>
                  <a:pt x="986620" y="2273300"/>
                </a:lnTo>
                <a:lnTo>
                  <a:pt x="1034568" y="2273300"/>
                </a:lnTo>
                <a:lnTo>
                  <a:pt x="1082999" y="2286000"/>
                </a:lnTo>
                <a:lnTo>
                  <a:pt x="1565471" y="2286000"/>
                </a:lnTo>
                <a:lnTo>
                  <a:pt x="1519348" y="2311400"/>
                </a:lnTo>
                <a:lnTo>
                  <a:pt x="1425210" y="2336800"/>
                </a:lnTo>
                <a:close/>
              </a:path>
              <a:path w="2362200" h="2362200">
                <a:moveTo>
                  <a:pt x="1565471" y="2286000"/>
                </a:moveTo>
                <a:lnTo>
                  <a:pt x="1279200" y="2286000"/>
                </a:lnTo>
                <a:lnTo>
                  <a:pt x="1327631" y="2273300"/>
                </a:lnTo>
                <a:lnTo>
                  <a:pt x="1375579" y="2273300"/>
                </a:lnTo>
                <a:lnTo>
                  <a:pt x="1561464" y="2222500"/>
                </a:lnTo>
                <a:lnTo>
                  <a:pt x="1606192" y="2197100"/>
                </a:lnTo>
                <a:lnTo>
                  <a:pt x="1650115" y="2184400"/>
                </a:lnTo>
                <a:lnTo>
                  <a:pt x="1693181" y="2159000"/>
                </a:lnTo>
                <a:lnTo>
                  <a:pt x="1735336" y="2133600"/>
                </a:lnTo>
                <a:lnTo>
                  <a:pt x="1776526" y="2108200"/>
                </a:lnTo>
                <a:lnTo>
                  <a:pt x="1816698" y="2082800"/>
                </a:lnTo>
                <a:lnTo>
                  <a:pt x="1855799" y="2057400"/>
                </a:lnTo>
                <a:lnTo>
                  <a:pt x="1893775" y="2032000"/>
                </a:lnTo>
                <a:lnTo>
                  <a:pt x="1930573" y="1993900"/>
                </a:lnTo>
                <a:lnTo>
                  <a:pt x="1966139" y="1955800"/>
                </a:lnTo>
                <a:lnTo>
                  <a:pt x="2000198" y="1930400"/>
                </a:lnTo>
                <a:lnTo>
                  <a:pt x="2032495" y="1892300"/>
                </a:lnTo>
                <a:lnTo>
                  <a:pt x="2063008" y="1854200"/>
                </a:lnTo>
                <a:lnTo>
                  <a:pt x="2091714" y="1816100"/>
                </a:lnTo>
                <a:lnTo>
                  <a:pt x="2118591" y="1765300"/>
                </a:lnTo>
                <a:lnTo>
                  <a:pt x="2143617" y="1727200"/>
                </a:lnTo>
                <a:lnTo>
                  <a:pt x="2166769" y="1689100"/>
                </a:lnTo>
                <a:lnTo>
                  <a:pt x="2188025" y="1638300"/>
                </a:lnTo>
                <a:lnTo>
                  <a:pt x="2207363" y="1600200"/>
                </a:lnTo>
                <a:lnTo>
                  <a:pt x="2224760" y="1549400"/>
                </a:lnTo>
                <a:lnTo>
                  <a:pt x="2240194" y="1511300"/>
                </a:lnTo>
                <a:lnTo>
                  <a:pt x="2253643" y="1460500"/>
                </a:lnTo>
                <a:lnTo>
                  <a:pt x="2265084" y="1422400"/>
                </a:lnTo>
                <a:lnTo>
                  <a:pt x="2274494" y="1371600"/>
                </a:lnTo>
                <a:lnTo>
                  <a:pt x="2281853" y="1320800"/>
                </a:lnTo>
                <a:lnTo>
                  <a:pt x="2287136" y="1270000"/>
                </a:lnTo>
                <a:lnTo>
                  <a:pt x="2290323" y="1219200"/>
                </a:lnTo>
                <a:lnTo>
                  <a:pt x="2291390" y="1168400"/>
                </a:lnTo>
                <a:lnTo>
                  <a:pt x="2290323" y="1130300"/>
                </a:lnTo>
                <a:lnTo>
                  <a:pt x="2287136" y="1079500"/>
                </a:lnTo>
                <a:lnTo>
                  <a:pt x="2281853" y="1028700"/>
                </a:lnTo>
                <a:lnTo>
                  <a:pt x="2274494" y="977900"/>
                </a:lnTo>
                <a:lnTo>
                  <a:pt x="2265084" y="927100"/>
                </a:lnTo>
                <a:lnTo>
                  <a:pt x="2253643" y="889000"/>
                </a:lnTo>
                <a:lnTo>
                  <a:pt x="2240194" y="838200"/>
                </a:lnTo>
                <a:lnTo>
                  <a:pt x="2224760" y="800100"/>
                </a:lnTo>
                <a:lnTo>
                  <a:pt x="2207363" y="749300"/>
                </a:lnTo>
                <a:lnTo>
                  <a:pt x="2188025" y="711200"/>
                </a:lnTo>
                <a:lnTo>
                  <a:pt x="2166769" y="660400"/>
                </a:lnTo>
                <a:lnTo>
                  <a:pt x="2143617" y="622300"/>
                </a:lnTo>
                <a:lnTo>
                  <a:pt x="2118591" y="584200"/>
                </a:lnTo>
                <a:lnTo>
                  <a:pt x="2091714" y="533400"/>
                </a:lnTo>
                <a:lnTo>
                  <a:pt x="2063008" y="495300"/>
                </a:lnTo>
                <a:lnTo>
                  <a:pt x="2032495" y="457200"/>
                </a:lnTo>
                <a:lnTo>
                  <a:pt x="2000198" y="419100"/>
                </a:lnTo>
                <a:lnTo>
                  <a:pt x="1966139" y="393700"/>
                </a:lnTo>
                <a:lnTo>
                  <a:pt x="1930573" y="355600"/>
                </a:lnTo>
                <a:lnTo>
                  <a:pt x="1893775" y="317500"/>
                </a:lnTo>
                <a:lnTo>
                  <a:pt x="1855799" y="292100"/>
                </a:lnTo>
                <a:lnTo>
                  <a:pt x="1816698" y="266700"/>
                </a:lnTo>
                <a:lnTo>
                  <a:pt x="1776526" y="241300"/>
                </a:lnTo>
                <a:lnTo>
                  <a:pt x="1735336" y="215900"/>
                </a:lnTo>
                <a:lnTo>
                  <a:pt x="1693181" y="190500"/>
                </a:lnTo>
                <a:lnTo>
                  <a:pt x="1650115" y="165100"/>
                </a:lnTo>
                <a:lnTo>
                  <a:pt x="1606192" y="152400"/>
                </a:lnTo>
                <a:lnTo>
                  <a:pt x="1561464" y="127000"/>
                </a:lnTo>
                <a:lnTo>
                  <a:pt x="1375579" y="76200"/>
                </a:lnTo>
                <a:lnTo>
                  <a:pt x="1327631" y="76200"/>
                </a:lnTo>
                <a:lnTo>
                  <a:pt x="1279200" y="63500"/>
                </a:lnTo>
                <a:lnTo>
                  <a:pt x="1565471" y="63500"/>
                </a:lnTo>
                <a:lnTo>
                  <a:pt x="1655580" y="88900"/>
                </a:lnTo>
                <a:lnTo>
                  <a:pt x="1699470" y="114300"/>
                </a:lnTo>
                <a:lnTo>
                  <a:pt x="1742517" y="139700"/>
                </a:lnTo>
                <a:lnTo>
                  <a:pt x="1784673" y="165100"/>
                </a:lnTo>
                <a:lnTo>
                  <a:pt x="1825890" y="190500"/>
                </a:lnTo>
                <a:lnTo>
                  <a:pt x="1866119" y="215900"/>
                </a:lnTo>
                <a:lnTo>
                  <a:pt x="1905311" y="241300"/>
                </a:lnTo>
                <a:lnTo>
                  <a:pt x="1943417" y="266700"/>
                </a:lnTo>
                <a:lnTo>
                  <a:pt x="1980389" y="304800"/>
                </a:lnTo>
                <a:lnTo>
                  <a:pt x="2016178" y="342900"/>
                </a:lnTo>
                <a:lnTo>
                  <a:pt x="2050595" y="381000"/>
                </a:lnTo>
                <a:lnTo>
                  <a:pt x="2083321" y="406400"/>
                </a:lnTo>
                <a:lnTo>
                  <a:pt x="2114337" y="444500"/>
                </a:lnTo>
                <a:lnTo>
                  <a:pt x="2143624" y="495300"/>
                </a:lnTo>
                <a:lnTo>
                  <a:pt x="2171162" y="533400"/>
                </a:lnTo>
                <a:lnTo>
                  <a:pt x="2196932" y="571500"/>
                </a:lnTo>
                <a:lnTo>
                  <a:pt x="2220914" y="609600"/>
                </a:lnTo>
                <a:lnTo>
                  <a:pt x="2243089" y="660400"/>
                </a:lnTo>
                <a:lnTo>
                  <a:pt x="2263437" y="698500"/>
                </a:lnTo>
                <a:lnTo>
                  <a:pt x="2281940" y="749300"/>
                </a:lnTo>
                <a:lnTo>
                  <a:pt x="2298578" y="787400"/>
                </a:lnTo>
                <a:lnTo>
                  <a:pt x="2313331" y="838200"/>
                </a:lnTo>
                <a:lnTo>
                  <a:pt x="2326179" y="889000"/>
                </a:lnTo>
                <a:lnTo>
                  <a:pt x="2337105" y="927100"/>
                </a:lnTo>
                <a:lnTo>
                  <a:pt x="2346087" y="977900"/>
                </a:lnTo>
                <a:lnTo>
                  <a:pt x="2353107" y="1028700"/>
                </a:lnTo>
                <a:lnTo>
                  <a:pt x="2358146" y="1079500"/>
                </a:lnTo>
                <a:lnTo>
                  <a:pt x="2361183" y="1130300"/>
                </a:lnTo>
                <a:lnTo>
                  <a:pt x="2362200" y="1181100"/>
                </a:lnTo>
                <a:lnTo>
                  <a:pt x="2361183" y="1219200"/>
                </a:lnTo>
                <a:lnTo>
                  <a:pt x="2358146" y="1270000"/>
                </a:lnTo>
                <a:lnTo>
                  <a:pt x="2353107" y="1320800"/>
                </a:lnTo>
                <a:lnTo>
                  <a:pt x="2346087" y="1371600"/>
                </a:lnTo>
                <a:lnTo>
                  <a:pt x="2337105" y="1422400"/>
                </a:lnTo>
                <a:lnTo>
                  <a:pt x="2326179" y="1460500"/>
                </a:lnTo>
                <a:lnTo>
                  <a:pt x="2313331" y="1511300"/>
                </a:lnTo>
                <a:lnTo>
                  <a:pt x="2298578" y="1562100"/>
                </a:lnTo>
                <a:lnTo>
                  <a:pt x="2281940" y="1600200"/>
                </a:lnTo>
                <a:lnTo>
                  <a:pt x="2263438" y="1651000"/>
                </a:lnTo>
                <a:lnTo>
                  <a:pt x="2243089" y="1689100"/>
                </a:lnTo>
                <a:lnTo>
                  <a:pt x="2220914" y="1739900"/>
                </a:lnTo>
                <a:lnTo>
                  <a:pt x="2196932" y="1778000"/>
                </a:lnTo>
                <a:lnTo>
                  <a:pt x="2171162" y="1816100"/>
                </a:lnTo>
                <a:lnTo>
                  <a:pt x="2143624" y="1854200"/>
                </a:lnTo>
                <a:lnTo>
                  <a:pt x="2114337" y="1905000"/>
                </a:lnTo>
                <a:lnTo>
                  <a:pt x="2083321" y="1943100"/>
                </a:lnTo>
                <a:lnTo>
                  <a:pt x="2050595" y="1968500"/>
                </a:lnTo>
                <a:lnTo>
                  <a:pt x="2016178" y="2006600"/>
                </a:lnTo>
                <a:lnTo>
                  <a:pt x="1980389" y="2044700"/>
                </a:lnTo>
                <a:lnTo>
                  <a:pt x="1943417" y="2082800"/>
                </a:lnTo>
                <a:lnTo>
                  <a:pt x="1905311" y="2108200"/>
                </a:lnTo>
                <a:lnTo>
                  <a:pt x="1866119" y="2133600"/>
                </a:lnTo>
                <a:lnTo>
                  <a:pt x="1825890" y="2159000"/>
                </a:lnTo>
                <a:lnTo>
                  <a:pt x="1784673" y="2184400"/>
                </a:lnTo>
                <a:lnTo>
                  <a:pt x="1742517" y="2209800"/>
                </a:lnTo>
                <a:lnTo>
                  <a:pt x="1699470" y="2235200"/>
                </a:lnTo>
                <a:lnTo>
                  <a:pt x="1655580" y="2260600"/>
                </a:lnTo>
                <a:lnTo>
                  <a:pt x="1565471" y="2286000"/>
                </a:lnTo>
                <a:close/>
              </a:path>
              <a:path w="2362200" h="2362200">
                <a:moveTo>
                  <a:pt x="1328874" y="2349500"/>
                </a:moveTo>
                <a:lnTo>
                  <a:pt x="1033325" y="2349500"/>
                </a:lnTo>
                <a:lnTo>
                  <a:pt x="984907" y="2336800"/>
                </a:lnTo>
                <a:lnTo>
                  <a:pt x="1377293" y="2336800"/>
                </a:lnTo>
                <a:lnTo>
                  <a:pt x="1328874" y="2349500"/>
                </a:lnTo>
                <a:close/>
              </a:path>
              <a:path w="2362200" h="2362200">
                <a:moveTo>
                  <a:pt x="1181100" y="2362200"/>
                </a:moveTo>
                <a:lnTo>
                  <a:pt x="1131471" y="2349500"/>
                </a:lnTo>
                <a:lnTo>
                  <a:pt x="1230729" y="2349500"/>
                </a:lnTo>
                <a:lnTo>
                  <a:pt x="1181100" y="23622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6488" y="1666482"/>
            <a:ext cx="2076449" cy="207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0552" y="1560516"/>
            <a:ext cx="2352675" cy="2349500"/>
          </a:xfrm>
          <a:custGeom>
            <a:avLst/>
            <a:gdLst/>
            <a:ahLst/>
            <a:cxnLst/>
            <a:rect l="l" t="t" r="r" b="b"/>
            <a:pathLst>
              <a:path w="2352675" h="2349500">
                <a:moveTo>
                  <a:pt x="4287" y="1066800"/>
                </a:moveTo>
                <a:lnTo>
                  <a:pt x="6096" y="1054100"/>
                </a:lnTo>
                <a:lnTo>
                  <a:pt x="8306" y="1028700"/>
                </a:lnTo>
                <a:lnTo>
                  <a:pt x="10919" y="1016000"/>
                </a:lnTo>
                <a:lnTo>
                  <a:pt x="13933" y="990600"/>
                </a:lnTo>
                <a:lnTo>
                  <a:pt x="997877" y="12700"/>
                </a:lnTo>
                <a:lnTo>
                  <a:pt x="1017806" y="0"/>
                </a:lnTo>
                <a:lnTo>
                  <a:pt x="1077192" y="0"/>
                </a:lnTo>
                <a:lnTo>
                  <a:pt x="4287" y="1066800"/>
                </a:lnTo>
                <a:close/>
              </a:path>
              <a:path w="2352675" h="2349500">
                <a:moveTo>
                  <a:pt x="1071" y="1219200"/>
                </a:moveTo>
                <a:lnTo>
                  <a:pt x="133" y="1181100"/>
                </a:lnTo>
                <a:lnTo>
                  <a:pt x="16" y="1168400"/>
                </a:lnTo>
                <a:lnTo>
                  <a:pt x="0" y="1143000"/>
                </a:lnTo>
                <a:lnTo>
                  <a:pt x="1151149" y="0"/>
                </a:lnTo>
                <a:lnTo>
                  <a:pt x="1219746" y="0"/>
                </a:lnTo>
                <a:lnTo>
                  <a:pt x="1071" y="1219200"/>
                </a:lnTo>
                <a:close/>
              </a:path>
              <a:path w="2352675" h="2349500">
                <a:moveTo>
                  <a:pt x="12862" y="1346200"/>
                </a:moveTo>
                <a:lnTo>
                  <a:pt x="10634" y="1320800"/>
                </a:lnTo>
                <a:lnTo>
                  <a:pt x="8708" y="1308100"/>
                </a:lnTo>
                <a:lnTo>
                  <a:pt x="6983" y="1295400"/>
                </a:lnTo>
                <a:lnTo>
                  <a:pt x="5359" y="1282700"/>
                </a:lnTo>
                <a:lnTo>
                  <a:pt x="1286200" y="0"/>
                </a:lnTo>
                <a:lnTo>
                  <a:pt x="1332925" y="0"/>
                </a:lnTo>
                <a:lnTo>
                  <a:pt x="1348366" y="12700"/>
                </a:lnTo>
                <a:lnTo>
                  <a:pt x="12862" y="1346200"/>
                </a:lnTo>
                <a:close/>
              </a:path>
              <a:path w="2352675" h="2349500">
                <a:moveTo>
                  <a:pt x="35370" y="1460500"/>
                </a:moveTo>
                <a:lnTo>
                  <a:pt x="32155" y="1447800"/>
                </a:lnTo>
                <a:lnTo>
                  <a:pt x="25724" y="1409700"/>
                </a:lnTo>
                <a:lnTo>
                  <a:pt x="22508" y="1397000"/>
                </a:lnTo>
                <a:lnTo>
                  <a:pt x="1407317" y="12700"/>
                </a:lnTo>
                <a:lnTo>
                  <a:pt x="1421619" y="25400"/>
                </a:lnTo>
                <a:lnTo>
                  <a:pt x="1464124" y="25400"/>
                </a:lnTo>
                <a:lnTo>
                  <a:pt x="35370" y="1460500"/>
                </a:lnTo>
                <a:close/>
              </a:path>
              <a:path w="2352675" h="2349500">
                <a:moveTo>
                  <a:pt x="28939" y="901700"/>
                </a:moveTo>
                <a:lnTo>
                  <a:pt x="34935" y="876300"/>
                </a:lnTo>
                <a:lnTo>
                  <a:pt x="41533" y="850900"/>
                </a:lnTo>
                <a:lnTo>
                  <a:pt x="48533" y="838200"/>
                </a:lnTo>
                <a:lnTo>
                  <a:pt x="55735" y="812800"/>
                </a:lnTo>
                <a:lnTo>
                  <a:pt x="815665" y="50800"/>
                </a:lnTo>
                <a:lnTo>
                  <a:pt x="839781" y="38100"/>
                </a:lnTo>
                <a:lnTo>
                  <a:pt x="863897" y="38100"/>
                </a:lnTo>
                <a:lnTo>
                  <a:pt x="888014" y="25400"/>
                </a:lnTo>
                <a:lnTo>
                  <a:pt x="912130" y="25400"/>
                </a:lnTo>
                <a:lnTo>
                  <a:pt x="28939" y="901700"/>
                </a:lnTo>
                <a:close/>
              </a:path>
              <a:path w="2352675" h="2349500">
                <a:moveTo>
                  <a:pt x="68597" y="1562100"/>
                </a:moveTo>
                <a:lnTo>
                  <a:pt x="63958" y="1549400"/>
                </a:lnTo>
                <a:lnTo>
                  <a:pt x="59620" y="1536700"/>
                </a:lnTo>
                <a:lnTo>
                  <a:pt x="55484" y="1524000"/>
                </a:lnTo>
                <a:lnTo>
                  <a:pt x="51448" y="1511300"/>
                </a:lnTo>
                <a:lnTo>
                  <a:pt x="1519860" y="38100"/>
                </a:lnTo>
                <a:lnTo>
                  <a:pt x="1532889" y="50800"/>
                </a:lnTo>
                <a:lnTo>
                  <a:pt x="1559350" y="50800"/>
                </a:lnTo>
                <a:lnTo>
                  <a:pt x="1572379" y="63500"/>
                </a:lnTo>
                <a:lnTo>
                  <a:pt x="68597" y="1562100"/>
                </a:lnTo>
                <a:close/>
              </a:path>
              <a:path w="2352675" h="2349500">
                <a:moveTo>
                  <a:pt x="109327" y="1663700"/>
                </a:moveTo>
                <a:lnTo>
                  <a:pt x="103716" y="1651000"/>
                </a:lnTo>
                <a:lnTo>
                  <a:pt x="98206" y="1638300"/>
                </a:lnTo>
                <a:lnTo>
                  <a:pt x="92897" y="1625600"/>
                </a:lnTo>
                <a:lnTo>
                  <a:pt x="87890" y="1612900"/>
                </a:lnTo>
                <a:lnTo>
                  <a:pt x="1622756" y="76200"/>
                </a:lnTo>
                <a:lnTo>
                  <a:pt x="1634814" y="88900"/>
                </a:lnTo>
                <a:lnTo>
                  <a:pt x="1646872" y="88900"/>
                </a:lnTo>
                <a:lnTo>
                  <a:pt x="1658930" y="101600"/>
                </a:lnTo>
                <a:lnTo>
                  <a:pt x="1670988" y="101600"/>
                </a:lnTo>
                <a:lnTo>
                  <a:pt x="109327" y="1663700"/>
                </a:lnTo>
                <a:close/>
              </a:path>
              <a:path w="2352675" h="2349500">
                <a:moveTo>
                  <a:pt x="98608" y="698500"/>
                </a:moveTo>
                <a:lnTo>
                  <a:pt x="115490" y="660400"/>
                </a:lnTo>
                <a:lnTo>
                  <a:pt x="133979" y="622300"/>
                </a:lnTo>
                <a:lnTo>
                  <a:pt x="154076" y="584200"/>
                </a:lnTo>
                <a:lnTo>
                  <a:pt x="175780" y="546100"/>
                </a:lnTo>
                <a:lnTo>
                  <a:pt x="557353" y="165100"/>
                </a:lnTo>
                <a:lnTo>
                  <a:pt x="593109" y="152400"/>
                </a:lnTo>
                <a:lnTo>
                  <a:pt x="629568" y="127000"/>
                </a:lnTo>
                <a:lnTo>
                  <a:pt x="666630" y="114300"/>
                </a:lnTo>
                <a:lnTo>
                  <a:pt x="704194" y="88900"/>
                </a:lnTo>
                <a:lnTo>
                  <a:pt x="98608" y="698500"/>
                </a:lnTo>
                <a:close/>
              </a:path>
              <a:path w="2352675" h="2349500">
                <a:moveTo>
                  <a:pt x="155415" y="1752600"/>
                </a:moveTo>
                <a:lnTo>
                  <a:pt x="149001" y="1739900"/>
                </a:lnTo>
                <a:lnTo>
                  <a:pt x="142687" y="1739900"/>
                </a:lnTo>
                <a:lnTo>
                  <a:pt x="136575" y="1727200"/>
                </a:lnTo>
                <a:lnTo>
                  <a:pt x="130763" y="1714500"/>
                </a:lnTo>
                <a:lnTo>
                  <a:pt x="1717077" y="127000"/>
                </a:lnTo>
                <a:lnTo>
                  <a:pt x="1728331" y="127000"/>
                </a:lnTo>
                <a:lnTo>
                  <a:pt x="1739585" y="139700"/>
                </a:lnTo>
                <a:lnTo>
                  <a:pt x="1750840" y="139700"/>
                </a:lnTo>
                <a:lnTo>
                  <a:pt x="1762094" y="152400"/>
                </a:lnTo>
                <a:lnTo>
                  <a:pt x="155415" y="1752600"/>
                </a:lnTo>
                <a:close/>
              </a:path>
              <a:path w="2352675" h="2349500">
                <a:moveTo>
                  <a:pt x="210079" y="1841500"/>
                </a:moveTo>
                <a:lnTo>
                  <a:pt x="202861" y="1828800"/>
                </a:lnTo>
                <a:lnTo>
                  <a:pt x="195743" y="1816100"/>
                </a:lnTo>
                <a:lnTo>
                  <a:pt x="188826" y="1816100"/>
                </a:lnTo>
                <a:lnTo>
                  <a:pt x="182211" y="1803400"/>
                </a:lnTo>
                <a:lnTo>
                  <a:pt x="1806039" y="177800"/>
                </a:lnTo>
                <a:lnTo>
                  <a:pt x="1816489" y="177800"/>
                </a:lnTo>
                <a:lnTo>
                  <a:pt x="1826940" y="190500"/>
                </a:lnTo>
                <a:lnTo>
                  <a:pt x="1837390" y="190500"/>
                </a:lnTo>
                <a:lnTo>
                  <a:pt x="1847841" y="203200"/>
                </a:lnTo>
                <a:lnTo>
                  <a:pt x="210079" y="1841500"/>
                </a:lnTo>
                <a:close/>
              </a:path>
              <a:path w="2352675" h="2349500">
                <a:moveTo>
                  <a:pt x="271173" y="1917700"/>
                </a:moveTo>
                <a:lnTo>
                  <a:pt x="263151" y="1905000"/>
                </a:lnTo>
                <a:lnTo>
                  <a:pt x="255230" y="1905000"/>
                </a:lnTo>
                <a:lnTo>
                  <a:pt x="247509" y="1892300"/>
                </a:lnTo>
                <a:lnTo>
                  <a:pt x="240090" y="1879600"/>
                </a:lnTo>
                <a:lnTo>
                  <a:pt x="1888570" y="228600"/>
                </a:lnTo>
                <a:lnTo>
                  <a:pt x="1907863" y="254000"/>
                </a:lnTo>
                <a:lnTo>
                  <a:pt x="1917510" y="254000"/>
                </a:lnTo>
                <a:lnTo>
                  <a:pt x="1927156" y="266700"/>
                </a:lnTo>
                <a:lnTo>
                  <a:pt x="271173" y="1917700"/>
                </a:lnTo>
                <a:close/>
              </a:path>
              <a:path w="2352675" h="2349500">
                <a:moveTo>
                  <a:pt x="337627" y="1993900"/>
                </a:moveTo>
                <a:lnTo>
                  <a:pt x="328801" y="1981200"/>
                </a:lnTo>
                <a:lnTo>
                  <a:pt x="320076" y="1981200"/>
                </a:lnTo>
                <a:lnTo>
                  <a:pt x="311551" y="1968500"/>
                </a:lnTo>
                <a:lnTo>
                  <a:pt x="303328" y="1955800"/>
                </a:lnTo>
                <a:lnTo>
                  <a:pt x="1964671" y="292100"/>
                </a:lnTo>
                <a:lnTo>
                  <a:pt x="1973513" y="304800"/>
                </a:lnTo>
                <a:lnTo>
                  <a:pt x="1991198" y="317500"/>
                </a:lnTo>
                <a:lnTo>
                  <a:pt x="2000041" y="330200"/>
                </a:lnTo>
                <a:lnTo>
                  <a:pt x="337627" y="1993900"/>
                </a:lnTo>
                <a:close/>
              </a:path>
              <a:path w="2352675" h="2349500">
                <a:moveTo>
                  <a:pt x="408368" y="2057400"/>
                </a:moveTo>
                <a:lnTo>
                  <a:pt x="399358" y="2057400"/>
                </a:lnTo>
                <a:lnTo>
                  <a:pt x="380936" y="2032000"/>
                </a:lnTo>
                <a:lnTo>
                  <a:pt x="371926" y="2032000"/>
                </a:lnTo>
                <a:lnTo>
                  <a:pt x="2034340" y="368300"/>
                </a:lnTo>
                <a:lnTo>
                  <a:pt x="2042998" y="368300"/>
                </a:lnTo>
                <a:lnTo>
                  <a:pt x="2051355" y="381000"/>
                </a:lnTo>
                <a:lnTo>
                  <a:pt x="2059511" y="393700"/>
                </a:lnTo>
                <a:lnTo>
                  <a:pt x="2067567" y="406400"/>
                </a:lnTo>
                <a:lnTo>
                  <a:pt x="408368" y="2057400"/>
                </a:lnTo>
                <a:close/>
              </a:path>
              <a:path w="2352675" h="2349500">
                <a:moveTo>
                  <a:pt x="486612" y="2120900"/>
                </a:moveTo>
                <a:lnTo>
                  <a:pt x="476798" y="2120900"/>
                </a:lnTo>
                <a:lnTo>
                  <a:pt x="456768" y="2095500"/>
                </a:lnTo>
                <a:lnTo>
                  <a:pt x="446954" y="2095500"/>
                </a:lnTo>
                <a:lnTo>
                  <a:pt x="2099721" y="444500"/>
                </a:lnTo>
                <a:lnTo>
                  <a:pt x="2107576" y="444500"/>
                </a:lnTo>
                <a:lnTo>
                  <a:pt x="2115129" y="457200"/>
                </a:lnTo>
                <a:lnTo>
                  <a:pt x="2122481" y="469900"/>
                </a:lnTo>
                <a:lnTo>
                  <a:pt x="2129733" y="482600"/>
                </a:lnTo>
                <a:lnTo>
                  <a:pt x="486612" y="2120900"/>
                </a:lnTo>
                <a:close/>
              </a:path>
              <a:path w="2352675" h="2349500">
                <a:moveTo>
                  <a:pt x="570215" y="2171700"/>
                </a:moveTo>
                <a:lnTo>
                  <a:pt x="559145" y="2171700"/>
                </a:lnTo>
                <a:lnTo>
                  <a:pt x="548376" y="2159000"/>
                </a:lnTo>
                <a:lnTo>
                  <a:pt x="537809" y="2159000"/>
                </a:lnTo>
                <a:lnTo>
                  <a:pt x="527342" y="2146300"/>
                </a:lnTo>
                <a:lnTo>
                  <a:pt x="2157601" y="520700"/>
                </a:lnTo>
                <a:lnTo>
                  <a:pt x="2164651" y="533400"/>
                </a:lnTo>
                <a:lnTo>
                  <a:pt x="2171400" y="546100"/>
                </a:lnTo>
                <a:lnTo>
                  <a:pt x="2184396" y="558800"/>
                </a:lnTo>
                <a:lnTo>
                  <a:pt x="570215" y="2171700"/>
                </a:lnTo>
                <a:close/>
              </a:path>
              <a:path w="2352675" h="2349500">
                <a:moveTo>
                  <a:pt x="661321" y="2222500"/>
                </a:moveTo>
                <a:lnTo>
                  <a:pt x="649447" y="2222500"/>
                </a:lnTo>
                <a:lnTo>
                  <a:pt x="637875" y="2209800"/>
                </a:lnTo>
                <a:lnTo>
                  <a:pt x="615232" y="2209800"/>
                </a:lnTo>
                <a:lnTo>
                  <a:pt x="2210121" y="609600"/>
                </a:lnTo>
                <a:lnTo>
                  <a:pt x="2216367" y="622300"/>
                </a:lnTo>
                <a:lnTo>
                  <a:pt x="2222313" y="635000"/>
                </a:lnTo>
                <a:lnTo>
                  <a:pt x="2233701" y="660400"/>
                </a:lnTo>
                <a:lnTo>
                  <a:pt x="661321" y="2222500"/>
                </a:lnTo>
                <a:close/>
              </a:path>
              <a:path w="2352675" h="2349500">
                <a:moveTo>
                  <a:pt x="757786" y="2273300"/>
                </a:moveTo>
                <a:lnTo>
                  <a:pt x="733134" y="2260600"/>
                </a:lnTo>
                <a:lnTo>
                  <a:pt x="720707" y="2260600"/>
                </a:lnTo>
                <a:lnTo>
                  <a:pt x="708482" y="2247900"/>
                </a:lnTo>
                <a:lnTo>
                  <a:pt x="2255138" y="698500"/>
                </a:lnTo>
                <a:lnTo>
                  <a:pt x="2260580" y="711200"/>
                </a:lnTo>
                <a:lnTo>
                  <a:pt x="2265722" y="723900"/>
                </a:lnTo>
                <a:lnTo>
                  <a:pt x="2270662" y="736600"/>
                </a:lnTo>
                <a:lnTo>
                  <a:pt x="2275502" y="749300"/>
                </a:lnTo>
                <a:lnTo>
                  <a:pt x="757786" y="2273300"/>
                </a:lnTo>
                <a:close/>
              </a:path>
              <a:path w="2352675" h="2349500">
                <a:moveTo>
                  <a:pt x="863897" y="2298700"/>
                </a:moveTo>
                <a:lnTo>
                  <a:pt x="850399" y="2298700"/>
                </a:lnTo>
                <a:lnTo>
                  <a:pt x="823804" y="2286000"/>
                </a:lnTo>
                <a:lnTo>
                  <a:pt x="810306" y="2286000"/>
                </a:lnTo>
                <a:lnTo>
                  <a:pt x="2293723" y="800100"/>
                </a:lnTo>
                <a:lnTo>
                  <a:pt x="2305782" y="838200"/>
                </a:lnTo>
                <a:lnTo>
                  <a:pt x="2309801" y="863600"/>
                </a:lnTo>
                <a:lnTo>
                  <a:pt x="863897" y="2298700"/>
                </a:lnTo>
                <a:close/>
              </a:path>
              <a:path w="2352675" h="2349500">
                <a:moveTo>
                  <a:pt x="976440" y="2324100"/>
                </a:moveTo>
                <a:lnTo>
                  <a:pt x="933031" y="2324100"/>
                </a:lnTo>
                <a:lnTo>
                  <a:pt x="918561" y="2311400"/>
                </a:lnTo>
                <a:lnTo>
                  <a:pt x="2323735" y="914400"/>
                </a:lnTo>
                <a:lnTo>
                  <a:pt x="2326934" y="927100"/>
                </a:lnTo>
                <a:lnTo>
                  <a:pt x="2330032" y="939800"/>
                </a:lnTo>
                <a:lnTo>
                  <a:pt x="2332929" y="952500"/>
                </a:lnTo>
                <a:lnTo>
                  <a:pt x="2335525" y="965200"/>
                </a:lnTo>
                <a:lnTo>
                  <a:pt x="976440" y="2324100"/>
                </a:lnTo>
                <a:close/>
              </a:path>
              <a:path w="2352675" h="2349500">
                <a:moveTo>
                  <a:pt x="1102916" y="2336800"/>
                </a:moveTo>
                <a:lnTo>
                  <a:pt x="1038606" y="2336800"/>
                </a:lnTo>
                <a:lnTo>
                  <a:pt x="2345171" y="1028700"/>
                </a:lnTo>
                <a:lnTo>
                  <a:pt x="2346762" y="1054100"/>
                </a:lnTo>
                <a:lnTo>
                  <a:pt x="2348253" y="1066800"/>
                </a:lnTo>
                <a:lnTo>
                  <a:pt x="2349543" y="1079500"/>
                </a:lnTo>
                <a:lnTo>
                  <a:pt x="2350531" y="1092200"/>
                </a:lnTo>
                <a:lnTo>
                  <a:pt x="1102916" y="2336800"/>
                </a:lnTo>
                <a:close/>
              </a:path>
              <a:path w="2352675" h="2349500">
                <a:moveTo>
                  <a:pt x="1242255" y="2349500"/>
                </a:moveTo>
                <a:lnTo>
                  <a:pt x="1170442" y="2349500"/>
                </a:lnTo>
                <a:lnTo>
                  <a:pt x="2352674" y="1168400"/>
                </a:lnTo>
                <a:lnTo>
                  <a:pt x="2352490" y="1181100"/>
                </a:lnTo>
                <a:lnTo>
                  <a:pt x="2352004" y="1193800"/>
                </a:lnTo>
                <a:lnTo>
                  <a:pt x="2351318" y="1219200"/>
                </a:lnTo>
                <a:lnTo>
                  <a:pt x="2350531" y="1231900"/>
                </a:lnTo>
                <a:lnTo>
                  <a:pt x="1242255" y="2349500"/>
                </a:lnTo>
                <a:close/>
              </a:path>
              <a:path w="2352675" h="2349500">
                <a:moveTo>
                  <a:pt x="1360022" y="2336800"/>
                </a:moveTo>
                <a:lnTo>
                  <a:pt x="1318355" y="2336800"/>
                </a:lnTo>
                <a:lnTo>
                  <a:pt x="2344100" y="1308100"/>
                </a:lnTo>
                <a:lnTo>
                  <a:pt x="2341487" y="1333500"/>
                </a:lnTo>
                <a:lnTo>
                  <a:pt x="2338472" y="1358900"/>
                </a:lnTo>
                <a:lnTo>
                  <a:pt x="2335056" y="1371600"/>
                </a:lnTo>
                <a:lnTo>
                  <a:pt x="2331238" y="1397000"/>
                </a:lnTo>
                <a:lnTo>
                  <a:pt x="1400886" y="2324100"/>
                </a:lnTo>
                <a:lnTo>
                  <a:pt x="1380605" y="2324100"/>
                </a:lnTo>
                <a:lnTo>
                  <a:pt x="1360022" y="2336800"/>
                </a:lnTo>
                <a:close/>
              </a:path>
              <a:path w="2352675" h="2349500">
                <a:moveTo>
                  <a:pt x="1519407" y="2298700"/>
                </a:moveTo>
                <a:lnTo>
                  <a:pt x="1493064" y="2298700"/>
                </a:lnTo>
                <a:lnTo>
                  <a:pt x="2309801" y="1485900"/>
                </a:lnTo>
                <a:lnTo>
                  <a:pt x="2293857" y="1536700"/>
                </a:lnTo>
                <a:lnTo>
                  <a:pt x="2275502" y="1587500"/>
                </a:lnTo>
                <a:lnTo>
                  <a:pt x="1597032" y="2273300"/>
                </a:lnTo>
                <a:lnTo>
                  <a:pt x="1571291" y="2273300"/>
                </a:lnTo>
                <a:lnTo>
                  <a:pt x="1519407" y="2298700"/>
                </a:lnTo>
                <a:close/>
              </a:path>
              <a:path w="2352675" h="2349500">
                <a:moveTo>
                  <a:pt x="1723508" y="2209800"/>
                </a:moveTo>
                <a:lnTo>
                  <a:pt x="2217623" y="1714500"/>
                </a:lnTo>
                <a:lnTo>
                  <a:pt x="2192148" y="1765300"/>
                </a:lnTo>
                <a:lnTo>
                  <a:pt x="2164563" y="1803400"/>
                </a:lnTo>
                <a:lnTo>
                  <a:pt x="2134818" y="1854200"/>
                </a:lnTo>
                <a:lnTo>
                  <a:pt x="2102860" y="1892300"/>
                </a:lnTo>
                <a:lnTo>
                  <a:pt x="2068638" y="1930400"/>
                </a:lnTo>
                <a:lnTo>
                  <a:pt x="1942162" y="2057400"/>
                </a:lnTo>
                <a:lnTo>
                  <a:pt x="1900489" y="2095500"/>
                </a:lnTo>
                <a:lnTo>
                  <a:pt x="1857787" y="2133600"/>
                </a:lnTo>
                <a:lnTo>
                  <a:pt x="1814056" y="2159000"/>
                </a:lnTo>
                <a:lnTo>
                  <a:pt x="1769297" y="2184400"/>
                </a:lnTo>
                <a:lnTo>
                  <a:pt x="1723508" y="22098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164" y="1617737"/>
            <a:ext cx="2295525" cy="2286000"/>
          </a:xfrm>
          <a:custGeom>
            <a:avLst/>
            <a:gdLst/>
            <a:ahLst/>
            <a:cxnLst/>
            <a:rect l="l" t="t" r="r" b="b"/>
            <a:pathLst>
              <a:path w="2295525" h="2286000">
                <a:moveTo>
                  <a:pt x="1348809" y="2273300"/>
                </a:moveTo>
                <a:lnTo>
                  <a:pt x="946715" y="2273300"/>
                </a:lnTo>
                <a:lnTo>
                  <a:pt x="754534" y="2222500"/>
                </a:lnTo>
                <a:lnTo>
                  <a:pt x="708291" y="2197100"/>
                </a:lnTo>
                <a:lnTo>
                  <a:pt x="662881" y="2184400"/>
                </a:lnTo>
                <a:lnTo>
                  <a:pt x="618359" y="2159000"/>
                </a:lnTo>
                <a:lnTo>
                  <a:pt x="574781" y="2133600"/>
                </a:lnTo>
                <a:lnTo>
                  <a:pt x="532203" y="2108200"/>
                </a:lnTo>
                <a:lnTo>
                  <a:pt x="490680" y="2082800"/>
                </a:lnTo>
                <a:lnTo>
                  <a:pt x="450268" y="2057400"/>
                </a:lnTo>
                <a:lnTo>
                  <a:pt x="411022" y="2019300"/>
                </a:lnTo>
                <a:lnTo>
                  <a:pt x="372999" y="1993900"/>
                </a:lnTo>
                <a:lnTo>
                  <a:pt x="336254" y="1955800"/>
                </a:lnTo>
                <a:lnTo>
                  <a:pt x="300999" y="1917700"/>
                </a:lnTo>
                <a:lnTo>
                  <a:pt x="267575" y="1879600"/>
                </a:lnTo>
                <a:lnTo>
                  <a:pt x="236005" y="1841500"/>
                </a:lnTo>
                <a:lnTo>
                  <a:pt x="206311" y="1803400"/>
                </a:lnTo>
                <a:lnTo>
                  <a:pt x="178516" y="1752600"/>
                </a:lnTo>
                <a:lnTo>
                  <a:pt x="152640" y="1714500"/>
                </a:lnTo>
                <a:lnTo>
                  <a:pt x="128708" y="1676400"/>
                </a:lnTo>
                <a:lnTo>
                  <a:pt x="106739" y="1625600"/>
                </a:lnTo>
                <a:lnTo>
                  <a:pt x="86758" y="1574800"/>
                </a:lnTo>
                <a:lnTo>
                  <a:pt x="68786" y="1536700"/>
                </a:lnTo>
                <a:lnTo>
                  <a:pt x="52846" y="1485900"/>
                </a:lnTo>
                <a:lnTo>
                  <a:pt x="38958" y="1435100"/>
                </a:lnTo>
                <a:lnTo>
                  <a:pt x="27147" y="1397000"/>
                </a:lnTo>
                <a:lnTo>
                  <a:pt x="17433" y="1346200"/>
                </a:lnTo>
                <a:lnTo>
                  <a:pt x="9839" y="1295400"/>
                </a:lnTo>
                <a:lnTo>
                  <a:pt x="4387" y="1244600"/>
                </a:lnTo>
                <a:lnTo>
                  <a:pt x="1100" y="1193800"/>
                </a:lnTo>
                <a:lnTo>
                  <a:pt x="0" y="1143000"/>
                </a:lnTo>
                <a:lnTo>
                  <a:pt x="1100" y="1092200"/>
                </a:lnTo>
                <a:lnTo>
                  <a:pt x="4387" y="1041400"/>
                </a:lnTo>
                <a:lnTo>
                  <a:pt x="9839" y="990600"/>
                </a:lnTo>
                <a:lnTo>
                  <a:pt x="17433" y="939800"/>
                </a:lnTo>
                <a:lnTo>
                  <a:pt x="27147" y="889000"/>
                </a:lnTo>
                <a:lnTo>
                  <a:pt x="38958" y="838200"/>
                </a:lnTo>
                <a:lnTo>
                  <a:pt x="52846" y="800100"/>
                </a:lnTo>
                <a:lnTo>
                  <a:pt x="68786" y="749300"/>
                </a:lnTo>
                <a:lnTo>
                  <a:pt x="86758" y="698500"/>
                </a:lnTo>
                <a:lnTo>
                  <a:pt x="106739" y="660400"/>
                </a:lnTo>
                <a:lnTo>
                  <a:pt x="128708" y="609600"/>
                </a:lnTo>
                <a:lnTo>
                  <a:pt x="152640" y="571500"/>
                </a:lnTo>
                <a:lnTo>
                  <a:pt x="178516" y="520700"/>
                </a:lnTo>
                <a:lnTo>
                  <a:pt x="206311" y="482600"/>
                </a:lnTo>
                <a:lnTo>
                  <a:pt x="236005" y="444500"/>
                </a:lnTo>
                <a:lnTo>
                  <a:pt x="267575" y="406400"/>
                </a:lnTo>
                <a:lnTo>
                  <a:pt x="300999" y="368300"/>
                </a:lnTo>
                <a:lnTo>
                  <a:pt x="336254" y="330200"/>
                </a:lnTo>
                <a:lnTo>
                  <a:pt x="372999" y="292100"/>
                </a:lnTo>
                <a:lnTo>
                  <a:pt x="411022" y="266700"/>
                </a:lnTo>
                <a:lnTo>
                  <a:pt x="450268" y="228600"/>
                </a:lnTo>
                <a:lnTo>
                  <a:pt x="490680" y="203200"/>
                </a:lnTo>
                <a:lnTo>
                  <a:pt x="532203" y="177800"/>
                </a:lnTo>
                <a:lnTo>
                  <a:pt x="574781" y="152400"/>
                </a:lnTo>
                <a:lnTo>
                  <a:pt x="618359" y="127000"/>
                </a:lnTo>
                <a:lnTo>
                  <a:pt x="662881" y="101600"/>
                </a:lnTo>
                <a:lnTo>
                  <a:pt x="708291" y="76200"/>
                </a:lnTo>
                <a:lnTo>
                  <a:pt x="754534" y="63500"/>
                </a:lnTo>
                <a:lnTo>
                  <a:pt x="996285" y="0"/>
                </a:lnTo>
                <a:lnTo>
                  <a:pt x="1299239" y="0"/>
                </a:lnTo>
                <a:lnTo>
                  <a:pt x="1540990" y="63500"/>
                </a:lnTo>
                <a:lnTo>
                  <a:pt x="1046871" y="63500"/>
                </a:lnTo>
                <a:lnTo>
                  <a:pt x="997108" y="76200"/>
                </a:lnTo>
                <a:lnTo>
                  <a:pt x="947883" y="76200"/>
                </a:lnTo>
                <a:lnTo>
                  <a:pt x="804046" y="114300"/>
                </a:lnTo>
                <a:lnTo>
                  <a:pt x="757585" y="139700"/>
                </a:lnTo>
                <a:lnTo>
                  <a:pt x="711970" y="152400"/>
                </a:lnTo>
                <a:lnTo>
                  <a:pt x="667263" y="177800"/>
                </a:lnTo>
                <a:lnTo>
                  <a:pt x="623523" y="203200"/>
                </a:lnTo>
                <a:lnTo>
                  <a:pt x="580814" y="228600"/>
                </a:lnTo>
                <a:lnTo>
                  <a:pt x="539197" y="254000"/>
                </a:lnTo>
                <a:lnTo>
                  <a:pt x="498734" y="279400"/>
                </a:lnTo>
                <a:lnTo>
                  <a:pt x="459485" y="304800"/>
                </a:lnTo>
                <a:lnTo>
                  <a:pt x="421514" y="342900"/>
                </a:lnTo>
                <a:lnTo>
                  <a:pt x="384881" y="381000"/>
                </a:lnTo>
                <a:lnTo>
                  <a:pt x="349889" y="419100"/>
                </a:lnTo>
                <a:lnTo>
                  <a:pt x="316819" y="457200"/>
                </a:lnTo>
                <a:lnTo>
                  <a:pt x="285695" y="495300"/>
                </a:lnTo>
                <a:lnTo>
                  <a:pt x="256544" y="533400"/>
                </a:lnTo>
                <a:lnTo>
                  <a:pt x="229391" y="571500"/>
                </a:lnTo>
                <a:lnTo>
                  <a:pt x="204262" y="622300"/>
                </a:lnTo>
                <a:lnTo>
                  <a:pt x="181184" y="660400"/>
                </a:lnTo>
                <a:lnTo>
                  <a:pt x="160181" y="711200"/>
                </a:lnTo>
                <a:lnTo>
                  <a:pt x="141279" y="749300"/>
                </a:lnTo>
                <a:lnTo>
                  <a:pt x="124505" y="800100"/>
                </a:lnTo>
                <a:lnTo>
                  <a:pt x="109883" y="850900"/>
                </a:lnTo>
                <a:lnTo>
                  <a:pt x="97440" y="889000"/>
                </a:lnTo>
                <a:lnTo>
                  <a:pt x="87202" y="939800"/>
                </a:lnTo>
                <a:lnTo>
                  <a:pt x="79194" y="990600"/>
                </a:lnTo>
                <a:lnTo>
                  <a:pt x="73443" y="1041400"/>
                </a:lnTo>
                <a:lnTo>
                  <a:pt x="69973" y="1092200"/>
                </a:lnTo>
                <a:lnTo>
                  <a:pt x="68810" y="1143000"/>
                </a:lnTo>
                <a:lnTo>
                  <a:pt x="69973" y="1193800"/>
                </a:lnTo>
                <a:lnTo>
                  <a:pt x="73443" y="1244600"/>
                </a:lnTo>
                <a:lnTo>
                  <a:pt x="79194" y="1295400"/>
                </a:lnTo>
                <a:lnTo>
                  <a:pt x="87202" y="1346200"/>
                </a:lnTo>
                <a:lnTo>
                  <a:pt x="97440" y="1384300"/>
                </a:lnTo>
                <a:lnTo>
                  <a:pt x="109883" y="1435100"/>
                </a:lnTo>
                <a:lnTo>
                  <a:pt x="124505" y="1485900"/>
                </a:lnTo>
                <a:lnTo>
                  <a:pt x="141279" y="1536700"/>
                </a:lnTo>
                <a:lnTo>
                  <a:pt x="160181" y="1574800"/>
                </a:lnTo>
                <a:lnTo>
                  <a:pt x="181184" y="1625600"/>
                </a:lnTo>
                <a:lnTo>
                  <a:pt x="204262" y="1663700"/>
                </a:lnTo>
                <a:lnTo>
                  <a:pt x="229391" y="1714500"/>
                </a:lnTo>
                <a:lnTo>
                  <a:pt x="256544" y="1752600"/>
                </a:lnTo>
                <a:lnTo>
                  <a:pt x="285695" y="1790700"/>
                </a:lnTo>
                <a:lnTo>
                  <a:pt x="316819" y="1828800"/>
                </a:lnTo>
                <a:lnTo>
                  <a:pt x="349889" y="1866900"/>
                </a:lnTo>
                <a:lnTo>
                  <a:pt x="384881" y="1905000"/>
                </a:lnTo>
                <a:lnTo>
                  <a:pt x="421514" y="1943100"/>
                </a:lnTo>
                <a:lnTo>
                  <a:pt x="459486" y="1968500"/>
                </a:lnTo>
                <a:lnTo>
                  <a:pt x="498734" y="2006600"/>
                </a:lnTo>
                <a:lnTo>
                  <a:pt x="539197" y="2032000"/>
                </a:lnTo>
                <a:lnTo>
                  <a:pt x="580814" y="2057400"/>
                </a:lnTo>
                <a:lnTo>
                  <a:pt x="623523" y="2082800"/>
                </a:lnTo>
                <a:lnTo>
                  <a:pt x="667263" y="2108200"/>
                </a:lnTo>
                <a:lnTo>
                  <a:pt x="711971" y="2133600"/>
                </a:lnTo>
                <a:lnTo>
                  <a:pt x="804046" y="2159000"/>
                </a:lnTo>
                <a:lnTo>
                  <a:pt x="851290" y="2184400"/>
                </a:lnTo>
                <a:lnTo>
                  <a:pt x="899256" y="2197100"/>
                </a:lnTo>
                <a:lnTo>
                  <a:pt x="947883" y="2197100"/>
                </a:lnTo>
                <a:lnTo>
                  <a:pt x="997108" y="2209800"/>
                </a:lnTo>
                <a:lnTo>
                  <a:pt x="1046871" y="2209800"/>
                </a:lnTo>
                <a:lnTo>
                  <a:pt x="1097109" y="2222500"/>
                </a:lnTo>
                <a:lnTo>
                  <a:pt x="1540990" y="2222500"/>
                </a:lnTo>
                <a:lnTo>
                  <a:pt x="1348809" y="2273300"/>
                </a:lnTo>
                <a:close/>
              </a:path>
              <a:path w="2295525" h="2286000">
                <a:moveTo>
                  <a:pt x="1540990" y="2222500"/>
                </a:moveTo>
                <a:lnTo>
                  <a:pt x="1198414" y="2222500"/>
                </a:lnTo>
                <a:lnTo>
                  <a:pt x="1248653" y="2209800"/>
                </a:lnTo>
                <a:lnTo>
                  <a:pt x="1298416" y="2209800"/>
                </a:lnTo>
                <a:lnTo>
                  <a:pt x="1347641" y="2197100"/>
                </a:lnTo>
                <a:lnTo>
                  <a:pt x="1396268" y="2197100"/>
                </a:lnTo>
                <a:lnTo>
                  <a:pt x="1444234" y="2184400"/>
                </a:lnTo>
                <a:lnTo>
                  <a:pt x="1491478" y="2159000"/>
                </a:lnTo>
                <a:lnTo>
                  <a:pt x="1583553" y="2133600"/>
                </a:lnTo>
                <a:lnTo>
                  <a:pt x="1628261" y="2108200"/>
                </a:lnTo>
                <a:lnTo>
                  <a:pt x="1672000" y="2082800"/>
                </a:lnTo>
                <a:lnTo>
                  <a:pt x="1714709" y="2057400"/>
                </a:lnTo>
                <a:lnTo>
                  <a:pt x="1756326" y="2032000"/>
                </a:lnTo>
                <a:lnTo>
                  <a:pt x="1796790" y="2006600"/>
                </a:lnTo>
                <a:lnTo>
                  <a:pt x="1836038" y="1968500"/>
                </a:lnTo>
                <a:lnTo>
                  <a:pt x="1874010" y="1943100"/>
                </a:lnTo>
                <a:lnTo>
                  <a:pt x="1910643" y="1905000"/>
                </a:lnTo>
                <a:lnTo>
                  <a:pt x="1945635" y="1866900"/>
                </a:lnTo>
                <a:lnTo>
                  <a:pt x="1978705" y="1828800"/>
                </a:lnTo>
                <a:lnTo>
                  <a:pt x="2009829" y="1790700"/>
                </a:lnTo>
                <a:lnTo>
                  <a:pt x="2038980" y="1752600"/>
                </a:lnTo>
                <a:lnTo>
                  <a:pt x="2066133" y="1714500"/>
                </a:lnTo>
                <a:lnTo>
                  <a:pt x="2091261" y="1663700"/>
                </a:lnTo>
                <a:lnTo>
                  <a:pt x="2114340" y="1625600"/>
                </a:lnTo>
                <a:lnTo>
                  <a:pt x="2135343" y="1574800"/>
                </a:lnTo>
                <a:lnTo>
                  <a:pt x="2154245" y="1536700"/>
                </a:lnTo>
                <a:lnTo>
                  <a:pt x="2171019" y="1485900"/>
                </a:lnTo>
                <a:lnTo>
                  <a:pt x="2185641" y="1435100"/>
                </a:lnTo>
                <a:lnTo>
                  <a:pt x="2198083" y="1384300"/>
                </a:lnTo>
                <a:lnTo>
                  <a:pt x="2208321" y="1346200"/>
                </a:lnTo>
                <a:lnTo>
                  <a:pt x="2216329" y="1295400"/>
                </a:lnTo>
                <a:lnTo>
                  <a:pt x="2222081" y="1244600"/>
                </a:lnTo>
                <a:lnTo>
                  <a:pt x="2225551" y="1193800"/>
                </a:lnTo>
                <a:lnTo>
                  <a:pt x="2226714" y="1143000"/>
                </a:lnTo>
                <a:lnTo>
                  <a:pt x="2225551" y="1092200"/>
                </a:lnTo>
                <a:lnTo>
                  <a:pt x="2222081" y="1041400"/>
                </a:lnTo>
                <a:lnTo>
                  <a:pt x="2216329" y="990600"/>
                </a:lnTo>
                <a:lnTo>
                  <a:pt x="2208321" y="939800"/>
                </a:lnTo>
                <a:lnTo>
                  <a:pt x="2198083" y="889000"/>
                </a:lnTo>
                <a:lnTo>
                  <a:pt x="2185641" y="850900"/>
                </a:lnTo>
                <a:lnTo>
                  <a:pt x="2171019" y="800100"/>
                </a:lnTo>
                <a:lnTo>
                  <a:pt x="2154245" y="749300"/>
                </a:lnTo>
                <a:lnTo>
                  <a:pt x="2135343" y="711200"/>
                </a:lnTo>
                <a:lnTo>
                  <a:pt x="2114340" y="660400"/>
                </a:lnTo>
                <a:lnTo>
                  <a:pt x="2091261" y="622300"/>
                </a:lnTo>
                <a:lnTo>
                  <a:pt x="2066133" y="571500"/>
                </a:lnTo>
                <a:lnTo>
                  <a:pt x="2038980" y="533400"/>
                </a:lnTo>
                <a:lnTo>
                  <a:pt x="2009829" y="495300"/>
                </a:lnTo>
                <a:lnTo>
                  <a:pt x="1978705" y="457200"/>
                </a:lnTo>
                <a:lnTo>
                  <a:pt x="1945635" y="419100"/>
                </a:lnTo>
                <a:lnTo>
                  <a:pt x="1910643" y="381000"/>
                </a:lnTo>
                <a:lnTo>
                  <a:pt x="1874010" y="342900"/>
                </a:lnTo>
                <a:lnTo>
                  <a:pt x="1836038" y="304800"/>
                </a:lnTo>
                <a:lnTo>
                  <a:pt x="1796790" y="279400"/>
                </a:lnTo>
                <a:lnTo>
                  <a:pt x="1756326" y="254000"/>
                </a:lnTo>
                <a:lnTo>
                  <a:pt x="1714709" y="228600"/>
                </a:lnTo>
                <a:lnTo>
                  <a:pt x="1672000" y="203200"/>
                </a:lnTo>
                <a:lnTo>
                  <a:pt x="1628261" y="177800"/>
                </a:lnTo>
                <a:lnTo>
                  <a:pt x="1583553" y="152400"/>
                </a:lnTo>
                <a:lnTo>
                  <a:pt x="1537938" y="139700"/>
                </a:lnTo>
                <a:lnTo>
                  <a:pt x="1491478" y="114300"/>
                </a:lnTo>
                <a:lnTo>
                  <a:pt x="1347641" y="76200"/>
                </a:lnTo>
                <a:lnTo>
                  <a:pt x="1298416" y="76200"/>
                </a:lnTo>
                <a:lnTo>
                  <a:pt x="1248653" y="63500"/>
                </a:lnTo>
                <a:lnTo>
                  <a:pt x="1540990" y="63500"/>
                </a:lnTo>
                <a:lnTo>
                  <a:pt x="1587233" y="76200"/>
                </a:lnTo>
                <a:lnTo>
                  <a:pt x="1632643" y="101600"/>
                </a:lnTo>
                <a:lnTo>
                  <a:pt x="1677165" y="127000"/>
                </a:lnTo>
                <a:lnTo>
                  <a:pt x="1720743" y="152400"/>
                </a:lnTo>
                <a:lnTo>
                  <a:pt x="1763321" y="177800"/>
                </a:lnTo>
                <a:lnTo>
                  <a:pt x="1804844" y="203200"/>
                </a:lnTo>
                <a:lnTo>
                  <a:pt x="1845256" y="228600"/>
                </a:lnTo>
                <a:lnTo>
                  <a:pt x="1884501" y="266700"/>
                </a:lnTo>
                <a:lnTo>
                  <a:pt x="1922524" y="292100"/>
                </a:lnTo>
                <a:lnTo>
                  <a:pt x="1959269" y="330200"/>
                </a:lnTo>
                <a:lnTo>
                  <a:pt x="1994525" y="368300"/>
                </a:lnTo>
                <a:lnTo>
                  <a:pt x="2027949" y="406400"/>
                </a:lnTo>
                <a:lnTo>
                  <a:pt x="2059519" y="444500"/>
                </a:lnTo>
                <a:lnTo>
                  <a:pt x="2089212" y="482600"/>
                </a:lnTo>
                <a:lnTo>
                  <a:pt x="2117008" y="520700"/>
                </a:lnTo>
                <a:lnTo>
                  <a:pt x="2142884" y="571500"/>
                </a:lnTo>
                <a:lnTo>
                  <a:pt x="2166816" y="609600"/>
                </a:lnTo>
                <a:lnTo>
                  <a:pt x="2188784" y="660400"/>
                </a:lnTo>
                <a:lnTo>
                  <a:pt x="2208766" y="698500"/>
                </a:lnTo>
                <a:lnTo>
                  <a:pt x="2226738" y="749300"/>
                </a:lnTo>
                <a:lnTo>
                  <a:pt x="2242678" y="800100"/>
                </a:lnTo>
                <a:lnTo>
                  <a:pt x="2256566" y="838200"/>
                </a:lnTo>
                <a:lnTo>
                  <a:pt x="2268377" y="889000"/>
                </a:lnTo>
                <a:lnTo>
                  <a:pt x="2278091" y="939800"/>
                </a:lnTo>
                <a:lnTo>
                  <a:pt x="2285685" y="990600"/>
                </a:lnTo>
                <a:lnTo>
                  <a:pt x="2291137" y="1041400"/>
                </a:lnTo>
                <a:lnTo>
                  <a:pt x="2294424" y="1092200"/>
                </a:lnTo>
                <a:lnTo>
                  <a:pt x="2295524" y="1143000"/>
                </a:lnTo>
                <a:lnTo>
                  <a:pt x="2294424" y="1193800"/>
                </a:lnTo>
                <a:lnTo>
                  <a:pt x="2291137" y="1244600"/>
                </a:lnTo>
                <a:lnTo>
                  <a:pt x="2285685" y="1295400"/>
                </a:lnTo>
                <a:lnTo>
                  <a:pt x="2278091" y="1346200"/>
                </a:lnTo>
                <a:lnTo>
                  <a:pt x="2268377" y="1397000"/>
                </a:lnTo>
                <a:lnTo>
                  <a:pt x="2256566" y="1435100"/>
                </a:lnTo>
                <a:lnTo>
                  <a:pt x="2242678" y="1485900"/>
                </a:lnTo>
                <a:lnTo>
                  <a:pt x="2226738" y="1536700"/>
                </a:lnTo>
                <a:lnTo>
                  <a:pt x="2208766" y="1574800"/>
                </a:lnTo>
                <a:lnTo>
                  <a:pt x="2188784" y="1625600"/>
                </a:lnTo>
                <a:lnTo>
                  <a:pt x="2166816" y="1676400"/>
                </a:lnTo>
                <a:lnTo>
                  <a:pt x="2142884" y="1714500"/>
                </a:lnTo>
                <a:lnTo>
                  <a:pt x="2117008" y="1752600"/>
                </a:lnTo>
                <a:lnTo>
                  <a:pt x="2089213" y="1803400"/>
                </a:lnTo>
                <a:lnTo>
                  <a:pt x="2059519" y="1841500"/>
                </a:lnTo>
                <a:lnTo>
                  <a:pt x="2027949" y="1879600"/>
                </a:lnTo>
                <a:lnTo>
                  <a:pt x="1994525" y="1917700"/>
                </a:lnTo>
                <a:lnTo>
                  <a:pt x="1959270" y="1955800"/>
                </a:lnTo>
                <a:lnTo>
                  <a:pt x="1922525" y="1993900"/>
                </a:lnTo>
                <a:lnTo>
                  <a:pt x="1884502" y="2019300"/>
                </a:lnTo>
                <a:lnTo>
                  <a:pt x="1845256" y="2057400"/>
                </a:lnTo>
                <a:lnTo>
                  <a:pt x="1804844" y="2082800"/>
                </a:lnTo>
                <a:lnTo>
                  <a:pt x="1763321" y="2108200"/>
                </a:lnTo>
                <a:lnTo>
                  <a:pt x="1720743" y="2133600"/>
                </a:lnTo>
                <a:lnTo>
                  <a:pt x="1677165" y="2159000"/>
                </a:lnTo>
                <a:lnTo>
                  <a:pt x="1632643" y="2184400"/>
                </a:lnTo>
                <a:lnTo>
                  <a:pt x="1587233" y="2197100"/>
                </a:lnTo>
                <a:lnTo>
                  <a:pt x="1540990" y="2222500"/>
                </a:lnTo>
                <a:close/>
              </a:path>
              <a:path w="2295525" h="2286000">
                <a:moveTo>
                  <a:pt x="1249171" y="2286000"/>
                </a:moveTo>
                <a:lnTo>
                  <a:pt x="1046353" y="2286000"/>
                </a:lnTo>
                <a:lnTo>
                  <a:pt x="996285" y="2273300"/>
                </a:lnTo>
                <a:lnTo>
                  <a:pt x="1299239" y="2273300"/>
                </a:lnTo>
                <a:lnTo>
                  <a:pt x="1249171" y="22860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4216" y="1703456"/>
            <a:ext cx="2085975" cy="2085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99489" y="1536936"/>
            <a:ext cx="2381250" cy="2374900"/>
          </a:xfrm>
          <a:custGeom>
            <a:avLst/>
            <a:gdLst/>
            <a:ahLst/>
            <a:cxnLst/>
            <a:rect l="l" t="t" r="r" b="b"/>
            <a:pathLst>
              <a:path w="2381250" h="2374900">
                <a:moveTo>
                  <a:pt x="4339" y="1079499"/>
                </a:moveTo>
                <a:lnTo>
                  <a:pt x="6170" y="1066799"/>
                </a:lnTo>
                <a:lnTo>
                  <a:pt x="8407" y="1041399"/>
                </a:lnTo>
                <a:lnTo>
                  <a:pt x="11051" y="1028699"/>
                </a:lnTo>
                <a:lnTo>
                  <a:pt x="14103" y="1003299"/>
                </a:lnTo>
                <a:lnTo>
                  <a:pt x="1009996" y="12699"/>
                </a:lnTo>
                <a:lnTo>
                  <a:pt x="1030168" y="0"/>
                </a:lnTo>
                <a:lnTo>
                  <a:pt x="1090276" y="0"/>
                </a:lnTo>
                <a:lnTo>
                  <a:pt x="4339" y="1079499"/>
                </a:lnTo>
                <a:close/>
              </a:path>
              <a:path w="2381250" h="2374900">
                <a:moveTo>
                  <a:pt x="1084" y="1231899"/>
                </a:moveTo>
                <a:lnTo>
                  <a:pt x="135" y="1193799"/>
                </a:lnTo>
                <a:lnTo>
                  <a:pt x="16" y="1181099"/>
                </a:lnTo>
                <a:lnTo>
                  <a:pt x="0" y="1155699"/>
                </a:lnTo>
                <a:lnTo>
                  <a:pt x="1165130" y="0"/>
                </a:lnTo>
                <a:lnTo>
                  <a:pt x="1234561" y="0"/>
                </a:lnTo>
                <a:lnTo>
                  <a:pt x="1084" y="1231899"/>
                </a:lnTo>
                <a:close/>
              </a:path>
              <a:path w="2381250" h="2374900">
                <a:moveTo>
                  <a:pt x="13018" y="1358899"/>
                </a:moveTo>
                <a:lnTo>
                  <a:pt x="10763" y="1346199"/>
                </a:lnTo>
                <a:lnTo>
                  <a:pt x="8814" y="1320799"/>
                </a:lnTo>
                <a:lnTo>
                  <a:pt x="7068" y="1308099"/>
                </a:lnTo>
                <a:lnTo>
                  <a:pt x="5424" y="1295399"/>
                </a:lnTo>
                <a:lnTo>
                  <a:pt x="1301822" y="0"/>
                </a:lnTo>
                <a:lnTo>
                  <a:pt x="1349114" y="0"/>
                </a:lnTo>
                <a:lnTo>
                  <a:pt x="1364743" y="12699"/>
                </a:lnTo>
                <a:lnTo>
                  <a:pt x="13018" y="1358899"/>
                </a:lnTo>
                <a:close/>
              </a:path>
              <a:path w="2381250" h="2374900">
                <a:moveTo>
                  <a:pt x="35800" y="1473199"/>
                </a:moveTo>
                <a:lnTo>
                  <a:pt x="22781" y="1422399"/>
                </a:lnTo>
                <a:lnTo>
                  <a:pt x="1424410" y="12699"/>
                </a:lnTo>
                <a:lnTo>
                  <a:pt x="1438886" y="25399"/>
                </a:lnTo>
                <a:lnTo>
                  <a:pt x="1481907" y="25399"/>
                </a:lnTo>
                <a:lnTo>
                  <a:pt x="35800" y="1473199"/>
                </a:lnTo>
                <a:close/>
              </a:path>
              <a:path w="2381250" h="2374900">
                <a:moveTo>
                  <a:pt x="29290" y="914399"/>
                </a:moveTo>
                <a:lnTo>
                  <a:pt x="42038" y="863599"/>
                </a:lnTo>
                <a:lnTo>
                  <a:pt x="56412" y="825499"/>
                </a:lnTo>
                <a:lnTo>
                  <a:pt x="825572" y="50799"/>
                </a:lnTo>
                <a:lnTo>
                  <a:pt x="849981" y="38099"/>
                </a:lnTo>
                <a:lnTo>
                  <a:pt x="874390" y="38099"/>
                </a:lnTo>
                <a:lnTo>
                  <a:pt x="898799" y="25399"/>
                </a:lnTo>
                <a:lnTo>
                  <a:pt x="923208" y="25399"/>
                </a:lnTo>
                <a:lnTo>
                  <a:pt x="29290" y="914399"/>
                </a:lnTo>
                <a:close/>
              </a:path>
              <a:path w="2381250" h="2374900">
                <a:moveTo>
                  <a:pt x="69430" y="1587499"/>
                </a:moveTo>
                <a:lnTo>
                  <a:pt x="64735" y="1574799"/>
                </a:lnTo>
                <a:lnTo>
                  <a:pt x="60344" y="1562099"/>
                </a:lnTo>
                <a:lnTo>
                  <a:pt x="56158" y="1549399"/>
                </a:lnTo>
                <a:lnTo>
                  <a:pt x="52072" y="1536699"/>
                </a:lnTo>
                <a:lnTo>
                  <a:pt x="1538319" y="50799"/>
                </a:lnTo>
                <a:lnTo>
                  <a:pt x="1564898" y="50799"/>
                </a:lnTo>
                <a:lnTo>
                  <a:pt x="1578289" y="63499"/>
                </a:lnTo>
                <a:lnTo>
                  <a:pt x="1591477" y="63499"/>
                </a:lnTo>
                <a:lnTo>
                  <a:pt x="69430" y="1587499"/>
                </a:lnTo>
                <a:close/>
              </a:path>
              <a:path w="2381250" h="2374900">
                <a:moveTo>
                  <a:pt x="110654" y="1689099"/>
                </a:moveTo>
                <a:lnTo>
                  <a:pt x="104976" y="1676399"/>
                </a:lnTo>
                <a:lnTo>
                  <a:pt x="99399" y="1663699"/>
                </a:lnTo>
                <a:lnTo>
                  <a:pt x="94026" y="1650999"/>
                </a:lnTo>
                <a:lnTo>
                  <a:pt x="88957" y="1638299"/>
                </a:lnTo>
                <a:lnTo>
                  <a:pt x="1642465" y="76199"/>
                </a:lnTo>
                <a:lnTo>
                  <a:pt x="1654670" y="88899"/>
                </a:lnTo>
                <a:lnTo>
                  <a:pt x="1666874" y="88899"/>
                </a:lnTo>
                <a:lnTo>
                  <a:pt x="1679079" y="101599"/>
                </a:lnTo>
                <a:lnTo>
                  <a:pt x="1691283" y="101599"/>
                </a:lnTo>
                <a:lnTo>
                  <a:pt x="110654" y="1689099"/>
                </a:lnTo>
                <a:close/>
              </a:path>
              <a:path w="2381250" h="2374900">
                <a:moveTo>
                  <a:pt x="99806" y="711199"/>
                </a:moveTo>
                <a:lnTo>
                  <a:pt x="116892" y="673099"/>
                </a:lnTo>
                <a:lnTo>
                  <a:pt x="135606" y="634999"/>
                </a:lnTo>
                <a:lnTo>
                  <a:pt x="155947" y="596899"/>
                </a:lnTo>
                <a:lnTo>
                  <a:pt x="177915" y="558799"/>
                </a:lnTo>
                <a:lnTo>
                  <a:pt x="564122" y="177799"/>
                </a:lnTo>
                <a:lnTo>
                  <a:pt x="600312" y="152399"/>
                </a:lnTo>
                <a:lnTo>
                  <a:pt x="637214" y="126999"/>
                </a:lnTo>
                <a:lnTo>
                  <a:pt x="674726" y="114299"/>
                </a:lnTo>
                <a:lnTo>
                  <a:pt x="712747" y="88899"/>
                </a:lnTo>
                <a:lnTo>
                  <a:pt x="99806" y="711199"/>
                </a:lnTo>
                <a:close/>
              </a:path>
              <a:path w="2381250" h="2374900">
                <a:moveTo>
                  <a:pt x="157303" y="1777999"/>
                </a:moveTo>
                <a:lnTo>
                  <a:pt x="150811" y="1765299"/>
                </a:lnTo>
                <a:lnTo>
                  <a:pt x="144420" y="1752599"/>
                </a:lnTo>
                <a:lnTo>
                  <a:pt x="138233" y="1739899"/>
                </a:lnTo>
                <a:lnTo>
                  <a:pt x="132351" y="1727199"/>
                </a:lnTo>
                <a:lnTo>
                  <a:pt x="1737932" y="126999"/>
                </a:lnTo>
                <a:lnTo>
                  <a:pt x="1749323" y="126999"/>
                </a:lnTo>
                <a:lnTo>
                  <a:pt x="1760714" y="139699"/>
                </a:lnTo>
                <a:lnTo>
                  <a:pt x="1772105" y="139699"/>
                </a:lnTo>
                <a:lnTo>
                  <a:pt x="1783496" y="152399"/>
                </a:lnTo>
                <a:lnTo>
                  <a:pt x="157303" y="1777999"/>
                </a:lnTo>
                <a:close/>
              </a:path>
              <a:path w="2381250" h="2374900">
                <a:moveTo>
                  <a:pt x="212630" y="1866899"/>
                </a:moveTo>
                <a:lnTo>
                  <a:pt x="205325" y="1854199"/>
                </a:lnTo>
                <a:lnTo>
                  <a:pt x="198121" y="1841499"/>
                </a:lnTo>
                <a:lnTo>
                  <a:pt x="191120" y="1828799"/>
                </a:lnTo>
                <a:lnTo>
                  <a:pt x="184424" y="1816099"/>
                </a:lnTo>
                <a:lnTo>
                  <a:pt x="1827975" y="177799"/>
                </a:lnTo>
                <a:lnTo>
                  <a:pt x="1838552" y="190499"/>
                </a:lnTo>
                <a:lnTo>
                  <a:pt x="1849129" y="190499"/>
                </a:lnTo>
                <a:lnTo>
                  <a:pt x="1859707" y="203199"/>
                </a:lnTo>
                <a:lnTo>
                  <a:pt x="1870284" y="203199"/>
                </a:lnTo>
                <a:lnTo>
                  <a:pt x="212630" y="1866899"/>
                </a:lnTo>
                <a:close/>
              </a:path>
              <a:path w="2381250" h="2374900">
                <a:moveTo>
                  <a:pt x="274467" y="1943099"/>
                </a:moveTo>
                <a:lnTo>
                  <a:pt x="266348" y="1930399"/>
                </a:lnTo>
                <a:lnTo>
                  <a:pt x="258330" y="1930399"/>
                </a:lnTo>
                <a:lnTo>
                  <a:pt x="250516" y="1917699"/>
                </a:lnTo>
                <a:lnTo>
                  <a:pt x="243006" y="1904999"/>
                </a:lnTo>
                <a:lnTo>
                  <a:pt x="1911508" y="241299"/>
                </a:lnTo>
                <a:lnTo>
                  <a:pt x="1921272" y="241299"/>
                </a:lnTo>
                <a:lnTo>
                  <a:pt x="1931036" y="253999"/>
                </a:lnTo>
                <a:lnTo>
                  <a:pt x="1940799" y="253999"/>
                </a:lnTo>
                <a:lnTo>
                  <a:pt x="1950563" y="266699"/>
                </a:lnTo>
                <a:lnTo>
                  <a:pt x="274467" y="1943099"/>
                </a:lnTo>
                <a:close/>
              </a:path>
              <a:path w="2381250" h="2374900">
                <a:moveTo>
                  <a:pt x="341728" y="2019299"/>
                </a:moveTo>
                <a:lnTo>
                  <a:pt x="332795" y="2006599"/>
                </a:lnTo>
                <a:lnTo>
                  <a:pt x="323963" y="1993899"/>
                </a:lnTo>
                <a:lnTo>
                  <a:pt x="315335" y="1993899"/>
                </a:lnTo>
                <a:lnTo>
                  <a:pt x="307013" y="1981199"/>
                </a:lnTo>
                <a:lnTo>
                  <a:pt x="1988533" y="304799"/>
                </a:lnTo>
                <a:lnTo>
                  <a:pt x="1997483" y="304799"/>
                </a:lnTo>
                <a:lnTo>
                  <a:pt x="2015383" y="330199"/>
                </a:lnTo>
                <a:lnTo>
                  <a:pt x="2024333" y="330199"/>
                </a:lnTo>
                <a:lnTo>
                  <a:pt x="341728" y="2019299"/>
                </a:lnTo>
                <a:close/>
              </a:path>
              <a:path w="2381250" h="2374900">
                <a:moveTo>
                  <a:pt x="413328" y="2082799"/>
                </a:moveTo>
                <a:lnTo>
                  <a:pt x="404209" y="2082799"/>
                </a:lnTo>
                <a:lnTo>
                  <a:pt x="385563" y="2057399"/>
                </a:lnTo>
                <a:lnTo>
                  <a:pt x="376443" y="2057399"/>
                </a:lnTo>
                <a:lnTo>
                  <a:pt x="2059048" y="368299"/>
                </a:lnTo>
                <a:lnTo>
                  <a:pt x="2067812" y="380999"/>
                </a:lnTo>
                <a:lnTo>
                  <a:pt x="2076270" y="393699"/>
                </a:lnTo>
                <a:lnTo>
                  <a:pt x="2084525" y="393699"/>
                </a:lnTo>
                <a:lnTo>
                  <a:pt x="2092679" y="406399"/>
                </a:lnTo>
                <a:lnTo>
                  <a:pt x="413328" y="2082799"/>
                </a:lnTo>
                <a:close/>
              </a:path>
              <a:path w="2381250" h="2374900">
                <a:moveTo>
                  <a:pt x="492522" y="2146299"/>
                </a:moveTo>
                <a:lnTo>
                  <a:pt x="482589" y="2146299"/>
                </a:lnTo>
                <a:lnTo>
                  <a:pt x="462316" y="2120899"/>
                </a:lnTo>
                <a:lnTo>
                  <a:pt x="452383" y="2120899"/>
                </a:lnTo>
                <a:lnTo>
                  <a:pt x="2125224" y="444499"/>
                </a:lnTo>
                <a:lnTo>
                  <a:pt x="2133174" y="457199"/>
                </a:lnTo>
                <a:lnTo>
                  <a:pt x="2140819" y="469899"/>
                </a:lnTo>
                <a:lnTo>
                  <a:pt x="2148260" y="469899"/>
                </a:lnTo>
                <a:lnTo>
                  <a:pt x="2155600" y="482599"/>
                </a:lnTo>
                <a:lnTo>
                  <a:pt x="492522" y="2146299"/>
                </a:lnTo>
                <a:close/>
              </a:path>
              <a:path w="2381250" h="2374900">
                <a:moveTo>
                  <a:pt x="577141" y="2209799"/>
                </a:moveTo>
                <a:lnTo>
                  <a:pt x="565936" y="2197099"/>
                </a:lnTo>
                <a:lnTo>
                  <a:pt x="555037" y="2197099"/>
                </a:lnTo>
                <a:lnTo>
                  <a:pt x="544341" y="2184399"/>
                </a:lnTo>
                <a:lnTo>
                  <a:pt x="533747" y="2171699"/>
                </a:lnTo>
                <a:lnTo>
                  <a:pt x="2183806" y="533399"/>
                </a:lnTo>
                <a:lnTo>
                  <a:pt x="2190942" y="533399"/>
                </a:lnTo>
                <a:lnTo>
                  <a:pt x="2197774" y="546099"/>
                </a:lnTo>
                <a:lnTo>
                  <a:pt x="2210927" y="571499"/>
                </a:lnTo>
                <a:lnTo>
                  <a:pt x="577141" y="2209799"/>
                </a:lnTo>
                <a:close/>
              </a:path>
              <a:path w="2381250" h="2374900">
                <a:moveTo>
                  <a:pt x="669353" y="2260599"/>
                </a:moveTo>
                <a:lnTo>
                  <a:pt x="657335" y="2247899"/>
                </a:lnTo>
                <a:lnTo>
                  <a:pt x="645622" y="2247899"/>
                </a:lnTo>
                <a:lnTo>
                  <a:pt x="634112" y="2235199"/>
                </a:lnTo>
                <a:lnTo>
                  <a:pt x="622704" y="2235199"/>
                </a:lnTo>
                <a:lnTo>
                  <a:pt x="2236964" y="622299"/>
                </a:lnTo>
                <a:lnTo>
                  <a:pt x="2243287" y="622299"/>
                </a:lnTo>
                <a:lnTo>
                  <a:pt x="2249304" y="634999"/>
                </a:lnTo>
                <a:lnTo>
                  <a:pt x="2260831" y="660399"/>
                </a:lnTo>
                <a:lnTo>
                  <a:pt x="669353" y="2260599"/>
                </a:lnTo>
                <a:close/>
              </a:path>
              <a:path w="2381250" h="2374900">
                <a:moveTo>
                  <a:pt x="766990" y="2298699"/>
                </a:moveTo>
                <a:lnTo>
                  <a:pt x="742038" y="2285999"/>
                </a:lnTo>
                <a:lnTo>
                  <a:pt x="729461" y="2285999"/>
                </a:lnTo>
                <a:lnTo>
                  <a:pt x="717087" y="2273299"/>
                </a:lnTo>
                <a:lnTo>
                  <a:pt x="2282528" y="711199"/>
                </a:lnTo>
                <a:lnTo>
                  <a:pt x="2288037" y="723899"/>
                </a:lnTo>
                <a:lnTo>
                  <a:pt x="2293241" y="736599"/>
                </a:lnTo>
                <a:lnTo>
                  <a:pt x="2298241" y="749299"/>
                </a:lnTo>
                <a:lnTo>
                  <a:pt x="2303140" y="761999"/>
                </a:lnTo>
                <a:lnTo>
                  <a:pt x="766990" y="2298699"/>
                </a:lnTo>
                <a:close/>
              </a:path>
              <a:path w="2381250" h="2374900">
                <a:moveTo>
                  <a:pt x="874390" y="2336799"/>
                </a:moveTo>
                <a:lnTo>
                  <a:pt x="860728" y="2324099"/>
                </a:lnTo>
                <a:lnTo>
                  <a:pt x="833810" y="2324099"/>
                </a:lnTo>
                <a:lnTo>
                  <a:pt x="820147" y="2311399"/>
                </a:lnTo>
                <a:lnTo>
                  <a:pt x="2321582" y="812799"/>
                </a:lnTo>
                <a:lnTo>
                  <a:pt x="2337855" y="863599"/>
                </a:lnTo>
                <a:lnTo>
                  <a:pt x="874390" y="2336799"/>
                </a:lnTo>
                <a:close/>
              </a:path>
              <a:path w="2381250" h="2374900">
                <a:moveTo>
                  <a:pt x="988299" y="2362199"/>
                </a:moveTo>
                <a:lnTo>
                  <a:pt x="973654" y="2349499"/>
                </a:lnTo>
                <a:lnTo>
                  <a:pt x="929717" y="2349499"/>
                </a:lnTo>
                <a:lnTo>
                  <a:pt x="2351958" y="927099"/>
                </a:lnTo>
                <a:lnTo>
                  <a:pt x="2355196" y="939799"/>
                </a:lnTo>
                <a:lnTo>
                  <a:pt x="2358332" y="952499"/>
                </a:lnTo>
                <a:lnTo>
                  <a:pt x="2361264" y="965199"/>
                </a:lnTo>
                <a:lnTo>
                  <a:pt x="2363892" y="977899"/>
                </a:lnTo>
                <a:lnTo>
                  <a:pt x="988299" y="2362199"/>
                </a:lnTo>
                <a:close/>
              </a:path>
              <a:path w="2381250" h="2374900">
                <a:moveTo>
                  <a:pt x="1116312" y="2374899"/>
                </a:moveTo>
                <a:lnTo>
                  <a:pt x="1083766" y="2374899"/>
                </a:lnTo>
                <a:lnTo>
                  <a:pt x="1067494" y="2362199"/>
                </a:lnTo>
                <a:lnTo>
                  <a:pt x="1051221" y="2362199"/>
                </a:lnTo>
                <a:lnTo>
                  <a:pt x="2373655" y="1041399"/>
                </a:lnTo>
                <a:lnTo>
                  <a:pt x="2375266" y="1066799"/>
                </a:lnTo>
                <a:lnTo>
                  <a:pt x="2376774" y="1079499"/>
                </a:lnTo>
                <a:lnTo>
                  <a:pt x="2378079" y="1092199"/>
                </a:lnTo>
                <a:lnTo>
                  <a:pt x="2379079" y="1104899"/>
                </a:lnTo>
                <a:lnTo>
                  <a:pt x="1116312" y="2374899"/>
                </a:lnTo>
                <a:close/>
              </a:path>
              <a:path w="2381250" h="2374900">
                <a:moveTo>
                  <a:pt x="1257343" y="2374899"/>
                </a:moveTo>
                <a:lnTo>
                  <a:pt x="1184658" y="2374899"/>
                </a:lnTo>
                <a:lnTo>
                  <a:pt x="2381249" y="1181099"/>
                </a:lnTo>
                <a:lnTo>
                  <a:pt x="2381063" y="1193799"/>
                </a:lnTo>
                <a:lnTo>
                  <a:pt x="2380571" y="1219199"/>
                </a:lnTo>
                <a:lnTo>
                  <a:pt x="2379876" y="1231899"/>
                </a:lnTo>
                <a:lnTo>
                  <a:pt x="2379079" y="1257299"/>
                </a:lnTo>
                <a:lnTo>
                  <a:pt x="1257343" y="2374899"/>
                </a:lnTo>
                <a:close/>
              </a:path>
              <a:path w="2381250" h="2374900">
                <a:moveTo>
                  <a:pt x="1397373" y="2362199"/>
                </a:moveTo>
                <a:lnTo>
                  <a:pt x="1334367" y="2362199"/>
                </a:lnTo>
                <a:lnTo>
                  <a:pt x="2372570" y="1333499"/>
                </a:lnTo>
                <a:lnTo>
                  <a:pt x="2369926" y="1346199"/>
                </a:lnTo>
                <a:lnTo>
                  <a:pt x="2366875" y="1371599"/>
                </a:lnTo>
                <a:lnTo>
                  <a:pt x="2363417" y="1384299"/>
                </a:lnTo>
                <a:lnTo>
                  <a:pt x="2359552" y="1409699"/>
                </a:lnTo>
                <a:lnTo>
                  <a:pt x="1417901" y="2349499"/>
                </a:lnTo>
                <a:lnTo>
                  <a:pt x="1397373" y="2362199"/>
                </a:lnTo>
                <a:close/>
              </a:path>
              <a:path w="2381250" h="2374900">
                <a:moveTo>
                  <a:pt x="1511198" y="2336799"/>
                </a:moveTo>
                <a:lnTo>
                  <a:pt x="2337855" y="1498599"/>
                </a:lnTo>
                <a:lnTo>
                  <a:pt x="2330143" y="1536699"/>
                </a:lnTo>
                <a:lnTo>
                  <a:pt x="2321718" y="1562099"/>
                </a:lnTo>
                <a:lnTo>
                  <a:pt x="2303140" y="1612899"/>
                </a:lnTo>
                <a:lnTo>
                  <a:pt x="1616429" y="2298699"/>
                </a:lnTo>
                <a:lnTo>
                  <a:pt x="1564220" y="2311399"/>
                </a:lnTo>
                <a:lnTo>
                  <a:pt x="1511198" y="2336799"/>
                </a:lnTo>
                <a:close/>
              </a:path>
              <a:path w="2381250" h="2374900">
                <a:moveTo>
                  <a:pt x="1744441" y="2235199"/>
                </a:moveTo>
                <a:lnTo>
                  <a:pt x="2244558" y="1739899"/>
                </a:lnTo>
                <a:lnTo>
                  <a:pt x="2218773" y="1790699"/>
                </a:lnTo>
                <a:lnTo>
                  <a:pt x="2190853" y="1828799"/>
                </a:lnTo>
                <a:lnTo>
                  <a:pt x="2160747" y="1879599"/>
                </a:lnTo>
                <a:lnTo>
                  <a:pt x="2128401" y="1917699"/>
                </a:lnTo>
                <a:lnTo>
                  <a:pt x="2093763" y="1955799"/>
                </a:lnTo>
                <a:lnTo>
                  <a:pt x="1965751" y="2082799"/>
                </a:lnTo>
                <a:lnTo>
                  <a:pt x="1923572" y="2120899"/>
                </a:lnTo>
                <a:lnTo>
                  <a:pt x="1880351" y="2158999"/>
                </a:lnTo>
                <a:lnTo>
                  <a:pt x="1836089" y="2184399"/>
                </a:lnTo>
                <a:lnTo>
                  <a:pt x="1790786" y="2209799"/>
                </a:lnTo>
                <a:lnTo>
                  <a:pt x="1744441" y="223519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99490" y="1550371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448198" y="25400"/>
                </a:moveTo>
                <a:lnTo>
                  <a:pt x="952102" y="25400"/>
                </a:lnTo>
                <a:lnTo>
                  <a:pt x="1049992" y="0"/>
                </a:lnTo>
                <a:lnTo>
                  <a:pt x="1350307" y="0"/>
                </a:lnTo>
                <a:lnTo>
                  <a:pt x="1448198" y="25400"/>
                </a:lnTo>
                <a:close/>
              </a:path>
              <a:path w="2400300" h="2400300">
                <a:moveTo>
                  <a:pt x="1496330" y="2362200"/>
                </a:moveTo>
                <a:lnTo>
                  <a:pt x="903969" y="2362200"/>
                </a:lnTo>
                <a:lnTo>
                  <a:pt x="856445" y="2349500"/>
                </a:lnTo>
                <a:lnTo>
                  <a:pt x="809579" y="2324100"/>
                </a:lnTo>
                <a:lnTo>
                  <a:pt x="718016" y="2298700"/>
                </a:lnTo>
                <a:lnTo>
                  <a:pt x="673419" y="2273300"/>
                </a:lnTo>
                <a:lnTo>
                  <a:pt x="629677" y="2247900"/>
                </a:lnTo>
                <a:lnTo>
                  <a:pt x="586841" y="2222500"/>
                </a:lnTo>
                <a:lnTo>
                  <a:pt x="544959" y="2197100"/>
                </a:lnTo>
                <a:lnTo>
                  <a:pt x="504082" y="2171700"/>
                </a:lnTo>
                <a:lnTo>
                  <a:pt x="464257" y="2146300"/>
                </a:lnTo>
                <a:lnTo>
                  <a:pt x="425537" y="2108200"/>
                </a:lnTo>
                <a:lnTo>
                  <a:pt x="387968" y="2082800"/>
                </a:lnTo>
                <a:lnTo>
                  <a:pt x="351602" y="2044700"/>
                </a:lnTo>
                <a:lnTo>
                  <a:pt x="316630" y="2006600"/>
                </a:lnTo>
                <a:lnTo>
                  <a:pt x="283376" y="1968500"/>
                </a:lnTo>
                <a:lnTo>
                  <a:pt x="251860" y="1930400"/>
                </a:lnTo>
                <a:lnTo>
                  <a:pt x="222101" y="1892300"/>
                </a:lnTo>
                <a:lnTo>
                  <a:pt x="194119" y="1854200"/>
                </a:lnTo>
                <a:lnTo>
                  <a:pt x="167933" y="1803400"/>
                </a:lnTo>
                <a:lnTo>
                  <a:pt x="143564" y="1765300"/>
                </a:lnTo>
                <a:lnTo>
                  <a:pt x="121031" y="1714500"/>
                </a:lnTo>
                <a:lnTo>
                  <a:pt x="100355" y="1676400"/>
                </a:lnTo>
                <a:lnTo>
                  <a:pt x="81553" y="1625600"/>
                </a:lnTo>
                <a:lnTo>
                  <a:pt x="64647" y="1587500"/>
                </a:lnTo>
                <a:lnTo>
                  <a:pt x="49657" y="1536700"/>
                </a:lnTo>
                <a:lnTo>
                  <a:pt x="36601" y="1485900"/>
                </a:lnTo>
                <a:lnTo>
                  <a:pt x="25499" y="1447800"/>
                </a:lnTo>
                <a:lnTo>
                  <a:pt x="16372" y="1397000"/>
                </a:lnTo>
                <a:lnTo>
                  <a:pt x="9239" y="1346200"/>
                </a:lnTo>
                <a:lnTo>
                  <a:pt x="4119" y="1295400"/>
                </a:lnTo>
                <a:lnTo>
                  <a:pt x="1033" y="1244600"/>
                </a:lnTo>
                <a:lnTo>
                  <a:pt x="0" y="1193800"/>
                </a:lnTo>
                <a:lnTo>
                  <a:pt x="1033" y="1143000"/>
                </a:lnTo>
                <a:lnTo>
                  <a:pt x="4119" y="1092200"/>
                </a:lnTo>
                <a:lnTo>
                  <a:pt x="9239" y="1041400"/>
                </a:lnTo>
                <a:lnTo>
                  <a:pt x="16372" y="990600"/>
                </a:lnTo>
                <a:lnTo>
                  <a:pt x="25499" y="939800"/>
                </a:lnTo>
                <a:lnTo>
                  <a:pt x="36601" y="901700"/>
                </a:lnTo>
                <a:lnTo>
                  <a:pt x="49657" y="850900"/>
                </a:lnTo>
                <a:lnTo>
                  <a:pt x="64647" y="800100"/>
                </a:lnTo>
                <a:lnTo>
                  <a:pt x="81553" y="762000"/>
                </a:lnTo>
                <a:lnTo>
                  <a:pt x="100355" y="711200"/>
                </a:lnTo>
                <a:lnTo>
                  <a:pt x="121031" y="673100"/>
                </a:lnTo>
                <a:lnTo>
                  <a:pt x="143564" y="622300"/>
                </a:lnTo>
                <a:lnTo>
                  <a:pt x="167933" y="584200"/>
                </a:lnTo>
                <a:lnTo>
                  <a:pt x="194119" y="533400"/>
                </a:lnTo>
                <a:lnTo>
                  <a:pt x="222101" y="495300"/>
                </a:lnTo>
                <a:lnTo>
                  <a:pt x="251860" y="457200"/>
                </a:lnTo>
                <a:lnTo>
                  <a:pt x="283376" y="419100"/>
                </a:lnTo>
                <a:lnTo>
                  <a:pt x="316630" y="381000"/>
                </a:lnTo>
                <a:lnTo>
                  <a:pt x="351602" y="342900"/>
                </a:lnTo>
                <a:lnTo>
                  <a:pt x="387968" y="304800"/>
                </a:lnTo>
                <a:lnTo>
                  <a:pt x="425537" y="279400"/>
                </a:lnTo>
                <a:lnTo>
                  <a:pt x="464257" y="241300"/>
                </a:lnTo>
                <a:lnTo>
                  <a:pt x="504082" y="215900"/>
                </a:lnTo>
                <a:lnTo>
                  <a:pt x="544959" y="190500"/>
                </a:lnTo>
                <a:lnTo>
                  <a:pt x="586841" y="165100"/>
                </a:lnTo>
                <a:lnTo>
                  <a:pt x="629677" y="139700"/>
                </a:lnTo>
                <a:lnTo>
                  <a:pt x="673419" y="114300"/>
                </a:lnTo>
                <a:lnTo>
                  <a:pt x="718016" y="88900"/>
                </a:lnTo>
                <a:lnTo>
                  <a:pt x="809579" y="63500"/>
                </a:lnTo>
                <a:lnTo>
                  <a:pt x="856445" y="38100"/>
                </a:lnTo>
                <a:lnTo>
                  <a:pt x="903969" y="25400"/>
                </a:lnTo>
                <a:lnTo>
                  <a:pt x="1496330" y="25400"/>
                </a:lnTo>
                <a:lnTo>
                  <a:pt x="1543854" y="38100"/>
                </a:lnTo>
                <a:lnTo>
                  <a:pt x="1590721" y="63500"/>
                </a:lnTo>
                <a:lnTo>
                  <a:pt x="1150117" y="63500"/>
                </a:lnTo>
                <a:lnTo>
                  <a:pt x="1100467" y="76200"/>
                </a:lnTo>
                <a:lnTo>
                  <a:pt x="1051254" y="76200"/>
                </a:lnTo>
                <a:lnTo>
                  <a:pt x="1002533" y="88900"/>
                </a:lnTo>
                <a:lnTo>
                  <a:pt x="954358" y="88900"/>
                </a:lnTo>
                <a:lnTo>
                  <a:pt x="813650" y="127000"/>
                </a:lnTo>
                <a:lnTo>
                  <a:pt x="768201" y="152400"/>
                </a:lnTo>
                <a:lnTo>
                  <a:pt x="723569" y="165100"/>
                </a:lnTo>
                <a:lnTo>
                  <a:pt x="679809" y="190500"/>
                </a:lnTo>
                <a:lnTo>
                  <a:pt x="636974" y="215900"/>
                </a:lnTo>
                <a:lnTo>
                  <a:pt x="595120" y="241300"/>
                </a:lnTo>
                <a:lnTo>
                  <a:pt x="554299" y="266700"/>
                </a:lnTo>
                <a:lnTo>
                  <a:pt x="514568" y="292100"/>
                </a:lnTo>
                <a:lnTo>
                  <a:pt x="475979" y="330200"/>
                </a:lnTo>
                <a:lnTo>
                  <a:pt x="438588" y="355600"/>
                </a:lnTo>
                <a:lnTo>
                  <a:pt x="402448" y="393700"/>
                </a:lnTo>
                <a:lnTo>
                  <a:pt x="367839" y="431800"/>
                </a:lnTo>
                <a:lnTo>
                  <a:pt x="335021" y="469900"/>
                </a:lnTo>
                <a:lnTo>
                  <a:pt x="304017" y="508000"/>
                </a:lnTo>
                <a:lnTo>
                  <a:pt x="274847" y="546100"/>
                </a:lnTo>
                <a:lnTo>
                  <a:pt x="247537" y="584200"/>
                </a:lnTo>
                <a:lnTo>
                  <a:pt x="222107" y="635000"/>
                </a:lnTo>
                <a:lnTo>
                  <a:pt x="198582" y="673100"/>
                </a:lnTo>
                <a:lnTo>
                  <a:pt x="176983" y="711200"/>
                </a:lnTo>
                <a:lnTo>
                  <a:pt x="157333" y="762000"/>
                </a:lnTo>
                <a:lnTo>
                  <a:pt x="139656" y="812800"/>
                </a:lnTo>
                <a:lnTo>
                  <a:pt x="123973" y="850900"/>
                </a:lnTo>
                <a:lnTo>
                  <a:pt x="110307" y="901700"/>
                </a:lnTo>
                <a:lnTo>
                  <a:pt x="98682" y="952500"/>
                </a:lnTo>
                <a:lnTo>
                  <a:pt x="89119" y="990600"/>
                </a:lnTo>
                <a:lnTo>
                  <a:pt x="81642" y="1041400"/>
                </a:lnTo>
                <a:lnTo>
                  <a:pt x="76273" y="1092200"/>
                </a:lnTo>
                <a:lnTo>
                  <a:pt x="73035" y="1143000"/>
                </a:lnTo>
                <a:lnTo>
                  <a:pt x="71951" y="1193800"/>
                </a:lnTo>
                <a:lnTo>
                  <a:pt x="73035" y="1244600"/>
                </a:lnTo>
                <a:lnTo>
                  <a:pt x="76273" y="1295400"/>
                </a:lnTo>
                <a:lnTo>
                  <a:pt x="81642" y="1346200"/>
                </a:lnTo>
                <a:lnTo>
                  <a:pt x="89119" y="1397000"/>
                </a:lnTo>
                <a:lnTo>
                  <a:pt x="98682" y="1435100"/>
                </a:lnTo>
                <a:lnTo>
                  <a:pt x="110307" y="1485900"/>
                </a:lnTo>
                <a:lnTo>
                  <a:pt x="123973" y="1536700"/>
                </a:lnTo>
                <a:lnTo>
                  <a:pt x="139656" y="1574800"/>
                </a:lnTo>
                <a:lnTo>
                  <a:pt x="157333" y="1625600"/>
                </a:lnTo>
                <a:lnTo>
                  <a:pt x="176983" y="1676400"/>
                </a:lnTo>
                <a:lnTo>
                  <a:pt x="198582" y="1714500"/>
                </a:lnTo>
                <a:lnTo>
                  <a:pt x="222107" y="1752600"/>
                </a:lnTo>
                <a:lnTo>
                  <a:pt x="247537" y="1803400"/>
                </a:lnTo>
                <a:lnTo>
                  <a:pt x="274847" y="1841500"/>
                </a:lnTo>
                <a:lnTo>
                  <a:pt x="304017" y="1879600"/>
                </a:lnTo>
                <a:lnTo>
                  <a:pt x="335021" y="1917700"/>
                </a:lnTo>
                <a:lnTo>
                  <a:pt x="367840" y="1955800"/>
                </a:lnTo>
                <a:lnTo>
                  <a:pt x="402448" y="1993900"/>
                </a:lnTo>
                <a:lnTo>
                  <a:pt x="438588" y="2032000"/>
                </a:lnTo>
                <a:lnTo>
                  <a:pt x="475979" y="2057400"/>
                </a:lnTo>
                <a:lnTo>
                  <a:pt x="514568" y="2095500"/>
                </a:lnTo>
                <a:lnTo>
                  <a:pt x="554299" y="2120900"/>
                </a:lnTo>
                <a:lnTo>
                  <a:pt x="595120" y="2146300"/>
                </a:lnTo>
                <a:lnTo>
                  <a:pt x="636974" y="2171700"/>
                </a:lnTo>
                <a:lnTo>
                  <a:pt x="679809" y="2197100"/>
                </a:lnTo>
                <a:lnTo>
                  <a:pt x="723569" y="2222500"/>
                </a:lnTo>
                <a:lnTo>
                  <a:pt x="768201" y="2235200"/>
                </a:lnTo>
                <a:lnTo>
                  <a:pt x="813650" y="2260600"/>
                </a:lnTo>
                <a:lnTo>
                  <a:pt x="954358" y="2298700"/>
                </a:lnTo>
                <a:lnTo>
                  <a:pt x="1002533" y="2298700"/>
                </a:lnTo>
                <a:lnTo>
                  <a:pt x="1051255" y="2311400"/>
                </a:lnTo>
                <a:lnTo>
                  <a:pt x="1100467" y="2311400"/>
                </a:lnTo>
                <a:lnTo>
                  <a:pt x="1150117" y="2324100"/>
                </a:lnTo>
                <a:lnTo>
                  <a:pt x="1590721" y="2324100"/>
                </a:lnTo>
                <a:lnTo>
                  <a:pt x="1543854" y="2349500"/>
                </a:lnTo>
                <a:lnTo>
                  <a:pt x="1496330" y="2362200"/>
                </a:lnTo>
                <a:close/>
              </a:path>
              <a:path w="2400300" h="2400300">
                <a:moveTo>
                  <a:pt x="1590721" y="2324100"/>
                </a:moveTo>
                <a:lnTo>
                  <a:pt x="1250182" y="2324100"/>
                </a:lnTo>
                <a:lnTo>
                  <a:pt x="1299832" y="2311400"/>
                </a:lnTo>
                <a:lnTo>
                  <a:pt x="1349045" y="2311400"/>
                </a:lnTo>
                <a:lnTo>
                  <a:pt x="1397766" y="2298700"/>
                </a:lnTo>
                <a:lnTo>
                  <a:pt x="1445941" y="2298700"/>
                </a:lnTo>
                <a:lnTo>
                  <a:pt x="1586649" y="2260600"/>
                </a:lnTo>
                <a:lnTo>
                  <a:pt x="1632098" y="2235200"/>
                </a:lnTo>
                <a:lnTo>
                  <a:pt x="1676730" y="2222500"/>
                </a:lnTo>
                <a:lnTo>
                  <a:pt x="1720490" y="2197100"/>
                </a:lnTo>
                <a:lnTo>
                  <a:pt x="1763325" y="2171700"/>
                </a:lnTo>
                <a:lnTo>
                  <a:pt x="1805180" y="2146300"/>
                </a:lnTo>
                <a:lnTo>
                  <a:pt x="1846000" y="2120900"/>
                </a:lnTo>
                <a:lnTo>
                  <a:pt x="1885731" y="2095500"/>
                </a:lnTo>
                <a:lnTo>
                  <a:pt x="1924320" y="2057400"/>
                </a:lnTo>
                <a:lnTo>
                  <a:pt x="1961711" y="2032000"/>
                </a:lnTo>
                <a:lnTo>
                  <a:pt x="1997851" y="1993900"/>
                </a:lnTo>
                <a:lnTo>
                  <a:pt x="2032460" y="1955800"/>
                </a:lnTo>
                <a:lnTo>
                  <a:pt x="2065278" y="1917700"/>
                </a:lnTo>
                <a:lnTo>
                  <a:pt x="2096283" y="1879600"/>
                </a:lnTo>
                <a:lnTo>
                  <a:pt x="2125452" y="1841500"/>
                </a:lnTo>
                <a:lnTo>
                  <a:pt x="2152762" y="1803400"/>
                </a:lnTo>
                <a:lnTo>
                  <a:pt x="2178192" y="1752600"/>
                </a:lnTo>
                <a:lnTo>
                  <a:pt x="2201717" y="1714500"/>
                </a:lnTo>
                <a:lnTo>
                  <a:pt x="2223316" y="1676400"/>
                </a:lnTo>
                <a:lnTo>
                  <a:pt x="2242966" y="1625600"/>
                </a:lnTo>
                <a:lnTo>
                  <a:pt x="2260643" y="1574800"/>
                </a:lnTo>
                <a:lnTo>
                  <a:pt x="2276326" y="1536700"/>
                </a:lnTo>
                <a:lnTo>
                  <a:pt x="2289992" y="1485900"/>
                </a:lnTo>
                <a:lnTo>
                  <a:pt x="2301617" y="1435100"/>
                </a:lnTo>
                <a:lnTo>
                  <a:pt x="2311180" y="1397000"/>
                </a:lnTo>
                <a:lnTo>
                  <a:pt x="2318657" y="1346200"/>
                </a:lnTo>
                <a:lnTo>
                  <a:pt x="2324026" y="1295400"/>
                </a:lnTo>
                <a:lnTo>
                  <a:pt x="2327264" y="1244600"/>
                </a:lnTo>
                <a:lnTo>
                  <a:pt x="2328348" y="1193800"/>
                </a:lnTo>
                <a:lnTo>
                  <a:pt x="2327264" y="1143000"/>
                </a:lnTo>
                <a:lnTo>
                  <a:pt x="2324026" y="1092200"/>
                </a:lnTo>
                <a:lnTo>
                  <a:pt x="2318657" y="1041400"/>
                </a:lnTo>
                <a:lnTo>
                  <a:pt x="2311180" y="990600"/>
                </a:lnTo>
                <a:lnTo>
                  <a:pt x="2301617" y="952500"/>
                </a:lnTo>
                <a:lnTo>
                  <a:pt x="2289992" y="901700"/>
                </a:lnTo>
                <a:lnTo>
                  <a:pt x="2276326" y="850900"/>
                </a:lnTo>
                <a:lnTo>
                  <a:pt x="2260643" y="812800"/>
                </a:lnTo>
                <a:lnTo>
                  <a:pt x="2242966" y="762000"/>
                </a:lnTo>
                <a:lnTo>
                  <a:pt x="2223316" y="711200"/>
                </a:lnTo>
                <a:lnTo>
                  <a:pt x="2201717" y="673100"/>
                </a:lnTo>
                <a:lnTo>
                  <a:pt x="2178192" y="635000"/>
                </a:lnTo>
                <a:lnTo>
                  <a:pt x="2152762" y="584200"/>
                </a:lnTo>
                <a:lnTo>
                  <a:pt x="2125452" y="546100"/>
                </a:lnTo>
                <a:lnTo>
                  <a:pt x="2096283" y="508000"/>
                </a:lnTo>
                <a:lnTo>
                  <a:pt x="2065278" y="469900"/>
                </a:lnTo>
                <a:lnTo>
                  <a:pt x="2032460" y="431800"/>
                </a:lnTo>
                <a:lnTo>
                  <a:pt x="1997851" y="393700"/>
                </a:lnTo>
                <a:lnTo>
                  <a:pt x="1961711" y="355600"/>
                </a:lnTo>
                <a:lnTo>
                  <a:pt x="1924320" y="330200"/>
                </a:lnTo>
                <a:lnTo>
                  <a:pt x="1885731" y="292100"/>
                </a:lnTo>
                <a:lnTo>
                  <a:pt x="1846000" y="266700"/>
                </a:lnTo>
                <a:lnTo>
                  <a:pt x="1805180" y="241300"/>
                </a:lnTo>
                <a:lnTo>
                  <a:pt x="1763325" y="215900"/>
                </a:lnTo>
                <a:lnTo>
                  <a:pt x="1720490" y="190500"/>
                </a:lnTo>
                <a:lnTo>
                  <a:pt x="1676730" y="165100"/>
                </a:lnTo>
                <a:lnTo>
                  <a:pt x="1632098" y="152400"/>
                </a:lnTo>
                <a:lnTo>
                  <a:pt x="1586649" y="127000"/>
                </a:lnTo>
                <a:lnTo>
                  <a:pt x="1445941" y="88900"/>
                </a:lnTo>
                <a:lnTo>
                  <a:pt x="1397766" y="88900"/>
                </a:lnTo>
                <a:lnTo>
                  <a:pt x="1349045" y="76200"/>
                </a:lnTo>
                <a:lnTo>
                  <a:pt x="1299832" y="76200"/>
                </a:lnTo>
                <a:lnTo>
                  <a:pt x="1250182" y="63500"/>
                </a:lnTo>
                <a:lnTo>
                  <a:pt x="1590721" y="63500"/>
                </a:lnTo>
                <a:lnTo>
                  <a:pt x="1682283" y="88900"/>
                </a:lnTo>
                <a:lnTo>
                  <a:pt x="1726880" y="114300"/>
                </a:lnTo>
                <a:lnTo>
                  <a:pt x="1770622" y="139700"/>
                </a:lnTo>
                <a:lnTo>
                  <a:pt x="1813458" y="165100"/>
                </a:lnTo>
                <a:lnTo>
                  <a:pt x="1855340" y="190500"/>
                </a:lnTo>
                <a:lnTo>
                  <a:pt x="1896218" y="215900"/>
                </a:lnTo>
                <a:lnTo>
                  <a:pt x="1936042" y="241300"/>
                </a:lnTo>
                <a:lnTo>
                  <a:pt x="1974763" y="279400"/>
                </a:lnTo>
                <a:lnTo>
                  <a:pt x="2012331" y="304800"/>
                </a:lnTo>
                <a:lnTo>
                  <a:pt x="2048697" y="342900"/>
                </a:lnTo>
                <a:lnTo>
                  <a:pt x="2083669" y="381000"/>
                </a:lnTo>
                <a:lnTo>
                  <a:pt x="2116923" y="419100"/>
                </a:lnTo>
                <a:lnTo>
                  <a:pt x="2148439" y="457200"/>
                </a:lnTo>
                <a:lnTo>
                  <a:pt x="2178198" y="495300"/>
                </a:lnTo>
                <a:lnTo>
                  <a:pt x="2206181" y="533400"/>
                </a:lnTo>
                <a:lnTo>
                  <a:pt x="2232366" y="584200"/>
                </a:lnTo>
                <a:lnTo>
                  <a:pt x="2256735" y="622300"/>
                </a:lnTo>
                <a:lnTo>
                  <a:pt x="2279268" y="673100"/>
                </a:lnTo>
                <a:lnTo>
                  <a:pt x="2299945" y="711200"/>
                </a:lnTo>
                <a:lnTo>
                  <a:pt x="2318746" y="762000"/>
                </a:lnTo>
                <a:lnTo>
                  <a:pt x="2335652" y="800100"/>
                </a:lnTo>
                <a:lnTo>
                  <a:pt x="2350642" y="850900"/>
                </a:lnTo>
                <a:lnTo>
                  <a:pt x="2363699" y="901700"/>
                </a:lnTo>
                <a:lnTo>
                  <a:pt x="2374800" y="939800"/>
                </a:lnTo>
                <a:lnTo>
                  <a:pt x="2383927" y="990600"/>
                </a:lnTo>
                <a:lnTo>
                  <a:pt x="2391061" y="1041400"/>
                </a:lnTo>
                <a:lnTo>
                  <a:pt x="2396180" y="1092200"/>
                </a:lnTo>
                <a:lnTo>
                  <a:pt x="2399267" y="1143000"/>
                </a:lnTo>
                <a:lnTo>
                  <a:pt x="2400300" y="1193800"/>
                </a:lnTo>
                <a:lnTo>
                  <a:pt x="2399267" y="1244600"/>
                </a:lnTo>
                <a:lnTo>
                  <a:pt x="2396180" y="1295400"/>
                </a:lnTo>
                <a:lnTo>
                  <a:pt x="2391061" y="1346200"/>
                </a:lnTo>
                <a:lnTo>
                  <a:pt x="2383927" y="1397000"/>
                </a:lnTo>
                <a:lnTo>
                  <a:pt x="2374800" y="1447800"/>
                </a:lnTo>
                <a:lnTo>
                  <a:pt x="2363699" y="1485900"/>
                </a:lnTo>
                <a:lnTo>
                  <a:pt x="2350643" y="1536700"/>
                </a:lnTo>
                <a:lnTo>
                  <a:pt x="2335652" y="1587500"/>
                </a:lnTo>
                <a:lnTo>
                  <a:pt x="2318746" y="1625600"/>
                </a:lnTo>
                <a:lnTo>
                  <a:pt x="2299945" y="1676400"/>
                </a:lnTo>
                <a:lnTo>
                  <a:pt x="2279268" y="1714500"/>
                </a:lnTo>
                <a:lnTo>
                  <a:pt x="2256735" y="1765300"/>
                </a:lnTo>
                <a:lnTo>
                  <a:pt x="2232366" y="1803400"/>
                </a:lnTo>
                <a:lnTo>
                  <a:pt x="2206181" y="1854200"/>
                </a:lnTo>
                <a:lnTo>
                  <a:pt x="2178199" y="1892300"/>
                </a:lnTo>
                <a:lnTo>
                  <a:pt x="2148439" y="1930400"/>
                </a:lnTo>
                <a:lnTo>
                  <a:pt x="2116923" y="1968500"/>
                </a:lnTo>
                <a:lnTo>
                  <a:pt x="2083669" y="2006600"/>
                </a:lnTo>
                <a:lnTo>
                  <a:pt x="2048697" y="2044700"/>
                </a:lnTo>
                <a:lnTo>
                  <a:pt x="2012331" y="2082800"/>
                </a:lnTo>
                <a:lnTo>
                  <a:pt x="1974763" y="2108200"/>
                </a:lnTo>
                <a:lnTo>
                  <a:pt x="1936042" y="2146300"/>
                </a:lnTo>
                <a:lnTo>
                  <a:pt x="1896218" y="2171700"/>
                </a:lnTo>
                <a:lnTo>
                  <a:pt x="1855340" y="2197100"/>
                </a:lnTo>
                <a:lnTo>
                  <a:pt x="1813458" y="2222500"/>
                </a:lnTo>
                <a:lnTo>
                  <a:pt x="1770622" y="2247900"/>
                </a:lnTo>
                <a:lnTo>
                  <a:pt x="1726880" y="2273300"/>
                </a:lnTo>
                <a:lnTo>
                  <a:pt x="1682283" y="2298700"/>
                </a:lnTo>
                <a:lnTo>
                  <a:pt x="1590721" y="2324100"/>
                </a:lnTo>
                <a:close/>
              </a:path>
              <a:path w="2400300" h="2400300">
                <a:moveTo>
                  <a:pt x="1350307" y="2387600"/>
                </a:moveTo>
                <a:lnTo>
                  <a:pt x="1049992" y="2387600"/>
                </a:lnTo>
                <a:lnTo>
                  <a:pt x="952102" y="2362200"/>
                </a:lnTo>
                <a:lnTo>
                  <a:pt x="1448198" y="2362200"/>
                </a:lnTo>
                <a:lnTo>
                  <a:pt x="1350307" y="2387600"/>
                </a:lnTo>
                <a:close/>
              </a:path>
              <a:path w="2400300" h="2400300">
                <a:moveTo>
                  <a:pt x="1200150" y="2400300"/>
                </a:moveTo>
                <a:lnTo>
                  <a:pt x="1149720" y="2387600"/>
                </a:lnTo>
                <a:lnTo>
                  <a:pt x="1250579" y="2387600"/>
                </a:lnTo>
                <a:lnTo>
                  <a:pt x="1200150" y="24003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15030" y="1652486"/>
            <a:ext cx="2152649" cy="2152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50228" y="4036771"/>
            <a:ext cx="2499995" cy="12014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50" spc="-195" dirty="0">
                <a:solidFill>
                  <a:srgbClr val="1B2042"/>
                </a:solidFill>
                <a:latin typeface="Arial"/>
                <a:cs typeface="Arial"/>
              </a:rPr>
              <a:t>ÁGATHA</a:t>
            </a:r>
            <a:r>
              <a:rPr sz="2650" spc="27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20" dirty="0">
                <a:solidFill>
                  <a:srgbClr val="1B2042"/>
                </a:solidFill>
                <a:latin typeface="Arial"/>
                <a:cs typeface="Arial"/>
              </a:rPr>
              <a:t>RAMOS</a:t>
            </a:r>
            <a:endParaRPr sz="2650">
              <a:latin typeface="Arial"/>
              <a:cs typeface="Arial"/>
            </a:endParaRPr>
          </a:p>
          <a:p>
            <a:pPr marL="18415" marR="10795" indent="886460">
              <a:lnSpc>
                <a:spcPct val="108700"/>
              </a:lnSpc>
              <a:spcBef>
                <a:spcPts val="35"/>
              </a:spcBef>
            </a:pPr>
            <a:r>
              <a:rPr sz="2200" spc="-195" dirty="0">
                <a:solidFill>
                  <a:srgbClr val="1B2042"/>
                </a:solidFill>
                <a:latin typeface="Arial"/>
                <a:cs typeface="Arial"/>
              </a:rPr>
              <a:t>Squad  </a:t>
            </a:r>
            <a:r>
              <a:rPr sz="2200" spc="-185" dirty="0">
                <a:solidFill>
                  <a:srgbClr val="1B2042"/>
                </a:solidFill>
                <a:latin typeface="Arial"/>
                <a:cs typeface="Arial"/>
              </a:rPr>
              <a:t>(Designer </a:t>
            </a:r>
            <a:r>
              <a:rPr sz="2200" spc="-145" dirty="0">
                <a:solidFill>
                  <a:srgbClr val="1B2042"/>
                </a:solidFill>
                <a:latin typeface="Arial"/>
                <a:cs typeface="Arial"/>
              </a:rPr>
              <a:t>de</a:t>
            </a:r>
            <a:r>
              <a:rPr sz="2200" spc="-6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1B2042"/>
                </a:solidFill>
                <a:latin typeface="Arial"/>
                <a:cs typeface="Arial"/>
              </a:rPr>
              <a:t>Software)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0" dirty="0"/>
              <a:t>JULIA</a:t>
            </a:r>
            <a:r>
              <a:rPr spc="295" dirty="0"/>
              <a:t> </a:t>
            </a:r>
            <a:r>
              <a:rPr spc="-165" dirty="0"/>
              <a:t>ASSUNÇÃO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04141" y="4459729"/>
            <a:ext cx="229489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200" spc="-195" dirty="0">
                <a:solidFill>
                  <a:srgbClr val="F5FAF9"/>
                </a:solidFill>
                <a:latin typeface="Arial"/>
                <a:cs typeface="Arial"/>
              </a:rPr>
              <a:t>Squad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200" spc="-215" dirty="0">
                <a:solidFill>
                  <a:srgbClr val="F5FAF9"/>
                </a:solidFill>
                <a:latin typeface="Arial"/>
                <a:cs typeface="Arial"/>
              </a:rPr>
              <a:t>(Back </a:t>
            </a:r>
            <a:r>
              <a:rPr sz="2200" spc="-254" dirty="0">
                <a:solidFill>
                  <a:srgbClr val="F5FAF9"/>
                </a:solidFill>
                <a:latin typeface="Arial"/>
                <a:cs typeface="Arial"/>
              </a:rPr>
              <a:t>End</a:t>
            </a:r>
            <a:r>
              <a:rPr sz="2200" spc="-1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F5FAF9"/>
                </a:solidFill>
                <a:latin typeface="Arial"/>
                <a:cs typeface="Arial"/>
              </a:rPr>
              <a:t>Developer)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5286" y="4219364"/>
            <a:ext cx="2239645" cy="8369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650" spc="-285" dirty="0">
                <a:solidFill>
                  <a:srgbClr val="1B2042"/>
                </a:solidFill>
                <a:latin typeface="Arial"/>
                <a:cs typeface="Arial"/>
              </a:rPr>
              <a:t>LUAN</a:t>
            </a:r>
            <a:r>
              <a:rPr sz="2650" spc="-165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15" dirty="0">
                <a:solidFill>
                  <a:srgbClr val="1B2042"/>
                </a:solidFill>
                <a:latin typeface="Arial"/>
                <a:cs typeface="Arial"/>
              </a:rPr>
              <a:t>TEIXEIRA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200" spc="-235" dirty="0">
                <a:solidFill>
                  <a:srgbClr val="1B2042"/>
                </a:solidFill>
                <a:latin typeface="Arial"/>
                <a:cs typeface="Arial"/>
              </a:rPr>
              <a:t>Scrum</a:t>
            </a:r>
            <a:r>
              <a:rPr sz="2200" spc="-105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1B2042"/>
                </a:solidFill>
                <a:latin typeface="Arial"/>
                <a:cs typeface="Arial"/>
              </a:rPr>
              <a:t>Master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6883" y="4199123"/>
            <a:ext cx="3274695" cy="12014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50" spc="-250" dirty="0">
                <a:solidFill>
                  <a:srgbClr val="1B2042"/>
                </a:solidFill>
                <a:latin typeface="Arial"/>
                <a:cs typeface="Arial"/>
              </a:rPr>
              <a:t>LEANDRO</a:t>
            </a:r>
            <a:r>
              <a:rPr sz="2650" spc="-18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650" spc="-210" dirty="0">
                <a:solidFill>
                  <a:srgbClr val="1B2042"/>
                </a:solidFill>
                <a:latin typeface="Arial"/>
                <a:cs typeface="Arial"/>
              </a:rPr>
              <a:t>LOURENÇO</a:t>
            </a:r>
            <a:endParaRPr sz="2650">
              <a:latin typeface="Arial"/>
              <a:cs typeface="Arial"/>
            </a:endParaRPr>
          </a:p>
          <a:p>
            <a:pPr marL="755650" marR="748030" indent="535940">
              <a:lnSpc>
                <a:spcPct val="108700"/>
              </a:lnSpc>
              <a:spcBef>
                <a:spcPts val="35"/>
              </a:spcBef>
            </a:pPr>
            <a:r>
              <a:rPr sz="2200" spc="-195" dirty="0">
                <a:solidFill>
                  <a:srgbClr val="1B2042"/>
                </a:solidFill>
                <a:latin typeface="Arial"/>
                <a:cs typeface="Arial"/>
              </a:rPr>
              <a:t>Squad  </a:t>
            </a:r>
            <a:r>
              <a:rPr sz="2200" spc="-250" dirty="0">
                <a:solidFill>
                  <a:srgbClr val="1B2042"/>
                </a:solidFill>
                <a:latin typeface="Arial"/>
                <a:cs typeface="Arial"/>
              </a:rPr>
              <a:t>(Web</a:t>
            </a:r>
            <a:r>
              <a:rPr sz="2200" spc="-150" dirty="0">
                <a:solidFill>
                  <a:srgbClr val="1B204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1B2042"/>
                </a:solidFill>
                <a:latin typeface="Arial"/>
                <a:cs typeface="Arial"/>
              </a:rPr>
              <a:t>Developer)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9650" y="4169370"/>
            <a:ext cx="2169795" cy="8369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650" spc="-210" dirty="0">
                <a:solidFill>
                  <a:srgbClr val="F5FAF9"/>
                </a:solidFill>
                <a:latin typeface="Arial"/>
                <a:cs typeface="Arial"/>
              </a:rPr>
              <a:t>LUCAS</a:t>
            </a:r>
            <a:r>
              <a:rPr sz="2650" spc="28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650" spc="-235" dirty="0">
                <a:solidFill>
                  <a:srgbClr val="F5FAF9"/>
                </a:solidFill>
                <a:latin typeface="Arial"/>
                <a:cs typeface="Arial"/>
              </a:rPr>
              <a:t>CESAR</a:t>
            </a:r>
            <a:endParaRPr sz="2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200" spc="-170" dirty="0">
                <a:solidFill>
                  <a:srgbClr val="F5FAF9"/>
                </a:solidFill>
                <a:latin typeface="Arial"/>
                <a:cs typeface="Arial"/>
              </a:rPr>
              <a:t>Product</a:t>
            </a:r>
            <a:r>
              <a:rPr sz="2200" spc="-105" dirty="0">
                <a:solidFill>
                  <a:srgbClr val="F5FAF9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5FAF9"/>
                </a:solidFill>
                <a:latin typeface="Arial"/>
                <a:cs typeface="Arial"/>
              </a:rPr>
              <a:t>Owner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27904" y="1606796"/>
            <a:ext cx="2190750" cy="2184400"/>
          </a:xfrm>
          <a:custGeom>
            <a:avLst/>
            <a:gdLst/>
            <a:ahLst/>
            <a:cxnLst/>
            <a:rect l="l" t="t" r="r" b="b"/>
            <a:pathLst>
              <a:path w="2190750" h="2184400">
                <a:moveTo>
                  <a:pt x="3992" y="990600"/>
                </a:moveTo>
                <a:lnTo>
                  <a:pt x="5676" y="977900"/>
                </a:lnTo>
                <a:lnTo>
                  <a:pt x="7734" y="965200"/>
                </a:lnTo>
                <a:lnTo>
                  <a:pt x="10167" y="939800"/>
                </a:lnTo>
                <a:lnTo>
                  <a:pt x="12974" y="927100"/>
                </a:lnTo>
                <a:lnTo>
                  <a:pt x="929197" y="12700"/>
                </a:lnTo>
                <a:lnTo>
                  <a:pt x="947755" y="0"/>
                </a:lnTo>
                <a:lnTo>
                  <a:pt x="1003054" y="0"/>
                </a:lnTo>
                <a:lnTo>
                  <a:pt x="3992" y="990600"/>
                </a:lnTo>
                <a:close/>
              </a:path>
              <a:path w="2190750" h="2184400">
                <a:moveTo>
                  <a:pt x="998" y="1130300"/>
                </a:moveTo>
                <a:lnTo>
                  <a:pt x="421" y="1117600"/>
                </a:lnTo>
                <a:lnTo>
                  <a:pt x="124" y="1092200"/>
                </a:lnTo>
                <a:lnTo>
                  <a:pt x="0" y="1066800"/>
                </a:lnTo>
                <a:lnTo>
                  <a:pt x="1071920" y="0"/>
                </a:lnTo>
                <a:lnTo>
                  <a:pt x="1135796" y="0"/>
                </a:lnTo>
                <a:lnTo>
                  <a:pt x="998" y="1130300"/>
                </a:lnTo>
                <a:close/>
              </a:path>
              <a:path w="2190750" h="2184400">
                <a:moveTo>
                  <a:pt x="11976" y="1244600"/>
                </a:moveTo>
                <a:lnTo>
                  <a:pt x="9902" y="1231900"/>
                </a:lnTo>
                <a:lnTo>
                  <a:pt x="8109" y="1219200"/>
                </a:lnTo>
                <a:lnTo>
                  <a:pt x="6503" y="1206500"/>
                </a:lnTo>
                <a:lnTo>
                  <a:pt x="4990" y="1193800"/>
                </a:lnTo>
                <a:lnTo>
                  <a:pt x="1197676" y="0"/>
                </a:lnTo>
                <a:lnTo>
                  <a:pt x="1255564" y="0"/>
                </a:lnTo>
                <a:lnTo>
                  <a:pt x="11976" y="1244600"/>
                </a:lnTo>
                <a:close/>
              </a:path>
              <a:path w="2190750" h="2184400">
                <a:moveTo>
                  <a:pt x="32936" y="1358900"/>
                </a:moveTo>
                <a:lnTo>
                  <a:pt x="20959" y="1308100"/>
                </a:lnTo>
                <a:lnTo>
                  <a:pt x="1310457" y="12700"/>
                </a:lnTo>
                <a:lnTo>
                  <a:pt x="1323775" y="12700"/>
                </a:lnTo>
                <a:lnTo>
                  <a:pt x="1350037" y="25400"/>
                </a:lnTo>
                <a:lnTo>
                  <a:pt x="1363355" y="25400"/>
                </a:lnTo>
                <a:lnTo>
                  <a:pt x="32936" y="1358900"/>
                </a:lnTo>
                <a:close/>
              </a:path>
              <a:path w="2190750" h="2184400">
                <a:moveTo>
                  <a:pt x="26947" y="838200"/>
                </a:moveTo>
                <a:lnTo>
                  <a:pt x="32530" y="825500"/>
                </a:lnTo>
                <a:lnTo>
                  <a:pt x="38674" y="800100"/>
                </a:lnTo>
                <a:lnTo>
                  <a:pt x="45193" y="774700"/>
                </a:lnTo>
                <a:lnTo>
                  <a:pt x="51899" y="749300"/>
                </a:lnTo>
                <a:lnTo>
                  <a:pt x="759526" y="50800"/>
                </a:lnTo>
                <a:lnTo>
                  <a:pt x="781982" y="38100"/>
                </a:lnTo>
                <a:lnTo>
                  <a:pt x="804439" y="38100"/>
                </a:lnTo>
                <a:lnTo>
                  <a:pt x="826895" y="25400"/>
                </a:lnTo>
                <a:lnTo>
                  <a:pt x="849352" y="25400"/>
                </a:lnTo>
                <a:lnTo>
                  <a:pt x="26947" y="838200"/>
                </a:lnTo>
                <a:close/>
              </a:path>
              <a:path w="2190750" h="2184400">
                <a:moveTo>
                  <a:pt x="63876" y="1460500"/>
                </a:moveTo>
                <a:lnTo>
                  <a:pt x="59556" y="1447800"/>
                </a:lnTo>
                <a:lnTo>
                  <a:pt x="55517" y="1435100"/>
                </a:lnTo>
                <a:lnTo>
                  <a:pt x="51665" y="1422400"/>
                </a:lnTo>
                <a:lnTo>
                  <a:pt x="47907" y="1409700"/>
                </a:lnTo>
                <a:lnTo>
                  <a:pt x="1415254" y="38100"/>
                </a:lnTo>
                <a:lnTo>
                  <a:pt x="1427387" y="38100"/>
                </a:lnTo>
                <a:lnTo>
                  <a:pt x="1439706" y="50800"/>
                </a:lnTo>
                <a:lnTo>
                  <a:pt x="1464159" y="50800"/>
                </a:lnTo>
                <a:lnTo>
                  <a:pt x="63876" y="1460500"/>
                </a:lnTo>
                <a:close/>
              </a:path>
              <a:path w="2190750" h="2184400">
                <a:moveTo>
                  <a:pt x="101802" y="1549400"/>
                </a:moveTo>
                <a:lnTo>
                  <a:pt x="96578" y="1536700"/>
                </a:lnTo>
                <a:lnTo>
                  <a:pt x="91447" y="1524000"/>
                </a:lnTo>
                <a:lnTo>
                  <a:pt x="86504" y="1511300"/>
                </a:lnTo>
                <a:lnTo>
                  <a:pt x="81841" y="1498600"/>
                </a:lnTo>
                <a:lnTo>
                  <a:pt x="1511068" y="76200"/>
                </a:lnTo>
                <a:lnTo>
                  <a:pt x="1522296" y="76200"/>
                </a:lnTo>
                <a:lnTo>
                  <a:pt x="1533524" y="88900"/>
                </a:lnTo>
                <a:lnTo>
                  <a:pt x="1555981" y="88900"/>
                </a:lnTo>
                <a:lnTo>
                  <a:pt x="101802" y="1549400"/>
                </a:lnTo>
                <a:close/>
              </a:path>
              <a:path w="2190750" h="2184400">
                <a:moveTo>
                  <a:pt x="91821" y="647700"/>
                </a:moveTo>
                <a:lnTo>
                  <a:pt x="107541" y="609600"/>
                </a:lnTo>
                <a:lnTo>
                  <a:pt x="124757" y="584200"/>
                </a:lnTo>
                <a:lnTo>
                  <a:pt x="143471" y="546100"/>
                </a:lnTo>
                <a:lnTo>
                  <a:pt x="163682" y="508000"/>
                </a:lnTo>
                <a:lnTo>
                  <a:pt x="518993" y="152400"/>
                </a:lnTo>
                <a:lnTo>
                  <a:pt x="552287" y="139700"/>
                </a:lnTo>
                <a:lnTo>
                  <a:pt x="586237" y="114300"/>
                </a:lnTo>
                <a:lnTo>
                  <a:pt x="655727" y="88900"/>
                </a:lnTo>
                <a:lnTo>
                  <a:pt x="91821" y="647700"/>
                </a:lnTo>
                <a:close/>
              </a:path>
              <a:path w="2190750" h="2184400">
                <a:moveTo>
                  <a:pt x="144719" y="1638300"/>
                </a:moveTo>
                <a:lnTo>
                  <a:pt x="138746" y="1625600"/>
                </a:lnTo>
                <a:lnTo>
                  <a:pt x="132867" y="1612900"/>
                </a:lnTo>
                <a:lnTo>
                  <a:pt x="127175" y="1600200"/>
                </a:lnTo>
                <a:lnTo>
                  <a:pt x="121763" y="1587500"/>
                </a:lnTo>
                <a:lnTo>
                  <a:pt x="1598898" y="114300"/>
                </a:lnTo>
                <a:lnTo>
                  <a:pt x="1609377" y="127000"/>
                </a:lnTo>
                <a:lnTo>
                  <a:pt x="1619857" y="127000"/>
                </a:lnTo>
                <a:lnTo>
                  <a:pt x="1630337" y="139700"/>
                </a:lnTo>
                <a:lnTo>
                  <a:pt x="1640816" y="139700"/>
                </a:lnTo>
                <a:lnTo>
                  <a:pt x="144719" y="1638300"/>
                </a:lnTo>
                <a:close/>
              </a:path>
              <a:path w="2190750" h="2184400">
                <a:moveTo>
                  <a:pt x="195620" y="1714500"/>
                </a:moveTo>
                <a:lnTo>
                  <a:pt x="188899" y="1701800"/>
                </a:lnTo>
                <a:lnTo>
                  <a:pt x="182271" y="1689100"/>
                </a:lnTo>
                <a:lnTo>
                  <a:pt x="175830" y="1689100"/>
                </a:lnTo>
                <a:lnTo>
                  <a:pt x="169670" y="1676400"/>
                </a:lnTo>
                <a:lnTo>
                  <a:pt x="1681737" y="165100"/>
                </a:lnTo>
                <a:lnTo>
                  <a:pt x="1691468" y="165100"/>
                </a:lnTo>
                <a:lnTo>
                  <a:pt x="1701199" y="177800"/>
                </a:lnTo>
                <a:lnTo>
                  <a:pt x="1710930" y="177800"/>
                </a:lnTo>
                <a:lnTo>
                  <a:pt x="1720661" y="190500"/>
                </a:lnTo>
                <a:lnTo>
                  <a:pt x="195620" y="1714500"/>
                </a:lnTo>
                <a:close/>
              </a:path>
              <a:path w="2190750" h="2184400">
                <a:moveTo>
                  <a:pt x="252510" y="1790700"/>
                </a:moveTo>
                <a:lnTo>
                  <a:pt x="245040" y="1778000"/>
                </a:lnTo>
                <a:lnTo>
                  <a:pt x="237663" y="1765300"/>
                </a:lnTo>
                <a:lnTo>
                  <a:pt x="230474" y="1765300"/>
                </a:lnTo>
                <a:lnTo>
                  <a:pt x="223566" y="1752600"/>
                </a:lnTo>
                <a:lnTo>
                  <a:pt x="1758588" y="215900"/>
                </a:lnTo>
                <a:lnTo>
                  <a:pt x="1767570" y="228600"/>
                </a:lnTo>
                <a:lnTo>
                  <a:pt x="1776553" y="228600"/>
                </a:lnTo>
                <a:lnTo>
                  <a:pt x="1785536" y="241300"/>
                </a:lnTo>
                <a:lnTo>
                  <a:pt x="1794518" y="241300"/>
                </a:lnTo>
                <a:lnTo>
                  <a:pt x="252510" y="1790700"/>
                </a:lnTo>
                <a:close/>
              </a:path>
              <a:path w="2190750" h="2184400">
                <a:moveTo>
                  <a:pt x="314390" y="1854200"/>
                </a:moveTo>
                <a:lnTo>
                  <a:pt x="306171" y="1841500"/>
                </a:lnTo>
                <a:lnTo>
                  <a:pt x="298046" y="1841500"/>
                </a:lnTo>
                <a:lnTo>
                  <a:pt x="290109" y="1828800"/>
                </a:lnTo>
                <a:lnTo>
                  <a:pt x="282452" y="1816100"/>
                </a:lnTo>
                <a:lnTo>
                  <a:pt x="1829450" y="279400"/>
                </a:lnTo>
                <a:lnTo>
                  <a:pt x="1837684" y="279400"/>
                </a:lnTo>
                <a:lnTo>
                  <a:pt x="1854152" y="304800"/>
                </a:lnTo>
                <a:lnTo>
                  <a:pt x="1862387" y="304800"/>
                </a:lnTo>
                <a:lnTo>
                  <a:pt x="314390" y="1854200"/>
                </a:lnTo>
                <a:close/>
              </a:path>
              <a:path w="2190750" h="2184400">
                <a:moveTo>
                  <a:pt x="380262" y="1917700"/>
                </a:moveTo>
                <a:lnTo>
                  <a:pt x="371872" y="1917700"/>
                </a:lnTo>
                <a:lnTo>
                  <a:pt x="354718" y="1892300"/>
                </a:lnTo>
                <a:lnTo>
                  <a:pt x="346328" y="1892300"/>
                </a:lnTo>
                <a:lnTo>
                  <a:pt x="1894324" y="342900"/>
                </a:lnTo>
                <a:lnTo>
                  <a:pt x="1902387" y="342900"/>
                </a:lnTo>
                <a:lnTo>
                  <a:pt x="1910169" y="355600"/>
                </a:lnTo>
                <a:lnTo>
                  <a:pt x="1917763" y="368300"/>
                </a:lnTo>
                <a:lnTo>
                  <a:pt x="1925265" y="368300"/>
                </a:lnTo>
                <a:lnTo>
                  <a:pt x="380262" y="1917700"/>
                </a:lnTo>
                <a:close/>
              </a:path>
              <a:path w="2190750" h="2184400">
                <a:moveTo>
                  <a:pt x="453120" y="1981200"/>
                </a:moveTo>
                <a:lnTo>
                  <a:pt x="443982" y="1968500"/>
                </a:lnTo>
                <a:lnTo>
                  <a:pt x="434656" y="1968500"/>
                </a:lnTo>
                <a:lnTo>
                  <a:pt x="425331" y="1955800"/>
                </a:lnTo>
                <a:lnTo>
                  <a:pt x="416192" y="1943100"/>
                </a:lnTo>
                <a:lnTo>
                  <a:pt x="1955206" y="406400"/>
                </a:lnTo>
                <a:lnTo>
                  <a:pt x="1962520" y="419100"/>
                </a:lnTo>
                <a:lnTo>
                  <a:pt x="1969553" y="431800"/>
                </a:lnTo>
                <a:lnTo>
                  <a:pt x="1976400" y="431800"/>
                </a:lnTo>
                <a:lnTo>
                  <a:pt x="1983152" y="444500"/>
                </a:lnTo>
                <a:lnTo>
                  <a:pt x="453120" y="1981200"/>
                </a:lnTo>
                <a:close/>
              </a:path>
              <a:path w="2190750" h="2184400">
                <a:moveTo>
                  <a:pt x="530969" y="2032000"/>
                </a:moveTo>
                <a:lnTo>
                  <a:pt x="520661" y="2019300"/>
                </a:lnTo>
                <a:lnTo>
                  <a:pt x="510634" y="2019300"/>
                </a:lnTo>
                <a:lnTo>
                  <a:pt x="500794" y="2006600"/>
                </a:lnTo>
                <a:lnTo>
                  <a:pt x="491047" y="2006600"/>
                </a:lnTo>
                <a:lnTo>
                  <a:pt x="2009102" y="482600"/>
                </a:lnTo>
                <a:lnTo>
                  <a:pt x="2015667" y="495300"/>
                </a:lnTo>
                <a:lnTo>
                  <a:pt x="2021952" y="508000"/>
                </a:lnTo>
                <a:lnTo>
                  <a:pt x="2034053" y="520700"/>
                </a:lnTo>
                <a:lnTo>
                  <a:pt x="530969" y="2032000"/>
                </a:lnTo>
                <a:close/>
              </a:path>
              <a:path w="2190750" h="2184400">
                <a:moveTo>
                  <a:pt x="615805" y="2070100"/>
                </a:moveTo>
                <a:lnTo>
                  <a:pt x="604748" y="2070100"/>
                </a:lnTo>
                <a:lnTo>
                  <a:pt x="593972" y="2057400"/>
                </a:lnTo>
                <a:lnTo>
                  <a:pt x="572888" y="2057400"/>
                </a:lnTo>
                <a:lnTo>
                  <a:pt x="2058007" y="571500"/>
                </a:lnTo>
                <a:lnTo>
                  <a:pt x="2063824" y="571500"/>
                </a:lnTo>
                <a:lnTo>
                  <a:pt x="2069360" y="584200"/>
                </a:lnTo>
                <a:lnTo>
                  <a:pt x="2079964" y="609600"/>
                </a:lnTo>
                <a:lnTo>
                  <a:pt x="615805" y="2070100"/>
                </a:lnTo>
                <a:close/>
              </a:path>
              <a:path w="2190750" h="2184400">
                <a:moveTo>
                  <a:pt x="705631" y="2108200"/>
                </a:moveTo>
                <a:lnTo>
                  <a:pt x="682675" y="2108200"/>
                </a:lnTo>
                <a:lnTo>
                  <a:pt x="671104" y="2095500"/>
                </a:lnTo>
                <a:lnTo>
                  <a:pt x="659720" y="2095500"/>
                </a:lnTo>
                <a:lnTo>
                  <a:pt x="2099926" y="660400"/>
                </a:lnTo>
                <a:lnTo>
                  <a:pt x="2104994" y="660400"/>
                </a:lnTo>
                <a:lnTo>
                  <a:pt x="2109782" y="673100"/>
                </a:lnTo>
                <a:lnTo>
                  <a:pt x="2114382" y="685800"/>
                </a:lnTo>
                <a:lnTo>
                  <a:pt x="2118889" y="698500"/>
                </a:lnTo>
                <a:lnTo>
                  <a:pt x="705631" y="2108200"/>
                </a:lnTo>
                <a:close/>
              </a:path>
              <a:path w="2190750" h="2184400">
                <a:moveTo>
                  <a:pt x="804439" y="2146300"/>
                </a:moveTo>
                <a:lnTo>
                  <a:pt x="791869" y="2146300"/>
                </a:lnTo>
                <a:lnTo>
                  <a:pt x="767105" y="2133600"/>
                </a:lnTo>
                <a:lnTo>
                  <a:pt x="754536" y="2133600"/>
                </a:lnTo>
                <a:lnTo>
                  <a:pt x="2135856" y="749300"/>
                </a:lnTo>
                <a:lnTo>
                  <a:pt x="2150827" y="800100"/>
                </a:lnTo>
                <a:lnTo>
                  <a:pt x="804439" y="2146300"/>
                </a:lnTo>
                <a:close/>
              </a:path>
              <a:path w="2190750" h="2184400">
                <a:moveTo>
                  <a:pt x="909236" y="2171700"/>
                </a:moveTo>
                <a:lnTo>
                  <a:pt x="895762" y="2171700"/>
                </a:lnTo>
                <a:lnTo>
                  <a:pt x="882288" y="2159000"/>
                </a:lnTo>
                <a:lnTo>
                  <a:pt x="855340" y="2159000"/>
                </a:lnTo>
                <a:lnTo>
                  <a:pt x="2163802" y="850900"/>
                </a:lnTo>
                <a:lnTo>
                  <a:pt x="2166780" y="863600"/>
                </a:lnTo>
                <a:lnTo>
                  <a:pt x="2169665" y="876300"/>
                </a:lnTo>
                <a:lnTo>
                  <a:pt x="2172363" y="889000"/>
                </a:lnTo>
                <a:lnTo>
                  <a:pt x="2174780" y="901700"/>
                </a:lnTo>
                <a:lnTo>
                  <a:pt x="909236" y="2171700"/>
                </a:lnTo>
                <a:close/>
              </a:path>
              <a:path w="2190750" h="2184400">
                <a:moveTo>
                  <a:pt x="1027007" y="2184400"/>
                </a:moveTo>
                <a:lnTo>
                  <a:pt x="997065" y="2184400"/>
                </a:lnTo>
                <a:lnTo>
                  <a:pt x="982094" y="2171700"/>
                </a:lnTo>
                <a:lnTo>
                  <a:pt x="967123" y="2171700"/>
                </a:lnTo>
                <a:lnTo>
                  <a:pt x="2183763" y="965200"/>
                </a:lnTo>
                <a:lnTo>
                  <a:pt x="2185244" y="977900"/>
                </a:lnTo>
                <a:lnTo>
                  <a:pt x="2186632" y="990600"/>
                </a:lnTo>
                <a:lnTo>
                  <a:pt x="2187833" y="1003300"/>
                </a:lnTo>
                <a:lnTo>
                  <a:pt x="2188753" y="1016000"/>
                </a:lnTo>
                <a:lnTo>
                  <a:pt x="1027007" y="2184400"/>
                </a:lnTo>
                <a:close/>
              </a:path>
              <a:path w="2190750" h="2184400">
                <a:moveTo>
                  <a:pt x="1156755" y="2184400"/>
                </a:moveTo>
                <a:lnTo>
                  <a:pt x="1089885" y="2184400"/>
                </a:lnTo>
                <a:lnTo>
                  <a:pt x="2190749" y="1079500"/>
                </a:lnTo>
                <a:lnTo>
                  <a:pt x="2190578" y="1104900"/>
                </a:lnTo>
                <a:lnTo>
                  <a:pt x="2190125" y="1117600"/>
                </a:lnTo>
                <a:lnTo>
                  <a:pt x="2189486" y="1130300"/>
                </a:lnTo>
                <a:lnTo>
                  <a:pt x="2188753" y="1155700"/>
                </a:lnTo>
                <a:lnTo>
                  <a:pt x="1156755" y="2184400"/>
                </a:lnTo>
                <a:close/>
              </a:path>
              <a:path w="2190750" h="2184400">
                <a:moveTo>
                  <a:pt x="1285584" y="2171700"/>
                </a:moveTo>
                <a:lnTo>
                  <a:pt x="1227618" y="2171700"/>
                </a:lnTo>
                <a:lnTo>
                  <a:pt x="2182765" y="1219200"/>
                </a:lnTo>
                <a:lnTo>
                  <a:pt x="2180332" y="1244600"/>
                </a:lnTo>
                <a:lnTo>
                  <a:pt x="2177525" y="1257300"/>
                </a:lnTo>
                <a:lnTo>
                  <a:pt x="2174344" y="1282700"/>
                </a:lnTo>
                <a:lnTo>
                  <a:pt x="2170788" y="1295400"/>
                </a:lnTo>
                <a:lnTo>
                  <a:pt x="1304469" y="2159000"/>
                </a:lnTo>
                <a:lnTo>
                  <a:pt x="1285584" y="2171700"/>
                </a:lnTo>
                <a:close/>
              </a:path>
              <a:path w="2190750" h="2184400">
                <a:moveTo>
                  <a:pt x="1390302" y="2146300"/>
                </a:moveTo>
                <a:lnTo>
                  <a:pt x="2150827" y="1384300"/>
                </a:lnTo>
                <a:lnTo>
                  <a:pt x="2143731" y="1409700"/>
                </a:lnTo>
                <a:lnTo>
                  <a:pt x="2135981" y="1435100"/>
                </a:lnTo>
                <a:lnTo>
                  <a:pt x="2118889" y="1485900"/>
                </a:lnTo>
                <a:lnTo>
                  <a:pt x="1487114" y="2108200"/>
                </a:lnTo>
                <a:lnTo>
                  <a:pt x="1439083" y="2133600"/>
                </a:lnTo>
                <a:lnTo>
                  <a:pt x="1414833" y="2133600"/>
                </a:lnTo>
                <a:lnTo>
                  <a:pt x="1390302" y="2146300"/>
                </a:lnTo>
                <a:close/>
              </a:path>
              <a:path w="2190750" h="2184400">
                <a:moveTo>
                  <a:pt x="1604886" y="2057400"/>
                </a:moveTo>
                <a:lnTo>
                  <a:pt x="2064993" y="1600200"/>
                </a:lnTo>
                <a:lnTo>
                  <a:pt x="2041271" y="1638300"/>
                </a:lnTo>
                <a:lnTo>
                  <a:pt x="2015585" y="1689100"/>
                </a:lnTo>
                <a:lnTo>
                  <a:pt x="1987887" y="1727200"/>
                </a:lnTo>
                <a:lnTo>
                  <a:pt x="1958129" y="1765300"/>
                </a:lnTo>
                <a:lnTo>
                  <a:pt x="1926263" y="1803400"/>
                </a:lnTo>
                <a:lnTo>
                  <a:pt x="1808491" y="1917700"/>
                </a:lnTo>
                <a:lnTo>
                  <a:pt x="1769686" y="1955800"/>
                </a:lnTo>
                <a:lnTo>
                  <a:pt x="1729923" y="1981200"/>
                </a:lnTo>
                <a:lnTo>
                  <a:pt x="1689202" y="2006600"/>
                </a:lnTo>
                <a:lnTo>
                  <a:pt x="1647523" y="2032000"/>
                </a:lnTo>
                <a:lnTo>
                  <a:pt x="1604886" y="205740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02979" y="1522260"/>
            <a:ext cx="2295525" cy="2286000"/>
          </a:xfrm>
          <a:custGeom>
            <a:avLst/>
            <a:gdLst/>
            <a:ahLst/>
            <a:cxnLst/>
            <a:rect l="l" t="t" r="r" b="b"/>
            <a:pathLst>
              <a:path w="2295525" h="2286000">
                <a:moveTo>
                  <a:pt x="1348809" y="2273300"/>
                </a:moveTo>
                <a:lnTo>
                  <a:pt x="946715" y="2273300"/>
                </a:lnTo>
                <a:lnTo>
                  <a:pt x="754534" y="2222500"/>
                </a:lnTo>
                <a:lnTo>
                  <a:pt x="708291" y="2197100"/>
                </a:lnTo>
                <a:lnTo>
                  <a:pt x="662881" y="2184400"/>
                </a:lnTo>
                <a:lnTo>
                  <a:pt x="618359" y="2159000"/>
                </a:lnTo>
                <a:lnTo>
                  <a:pt x="574781" y="2133600"/>
                </a:lnTo>
                <a:lnTo>
                  <a:pt x="532203" y="2108200"/>
                </a:lnTo>
                <a:lnTo>
                  <a:pt x="490680" y="2082800"/>
                </a:lnTo>
                <a:lnTo>
                  <a:pt x="450268" y="2057400"/>
                </a:lnTo>
                <a:lnTo>
                  <a:pt x="411022" y="2019300"/>
                </a:lnTo>
                <a:lnTo>
                  <a:pt x="372999" y="1993900"/>
                </a:lnTo>
                <a:lnTo>
                  <a:pt x="336254" y="1955800"/>
                </a:lnTo>
                <a:lnTo>
                  <a:pt x="300999" y="1917700"/>
                </a:lnTo>
                <a:lnTo>
                  <a:pt x="267575" y="1879600"/>
                </a:lnTo>
                <a:lnTo>
                  <a:pt x="236005" y="1841500"/>
                </a:lnTo>
                <a:lnTo>
                  <a:pt x="206311" y="1803400"/>
                </a:lnTo>
                <a:lnTo>
                  <a:pt x="178516" y="1752600"/>
                </a:lnTo>
                <a:lnTo>
                  <a:pt x="152640" y="1714500"/>
                </a:lnTo>
                <a:lnTo>
                  <a:pt x="128708" y="1676400"/>
                </a:lnTo>
                <a:lnTo>
                  <a:pt x="106739" y="1625600"/>
                </a:lnTo>
                <a:lnTo>
                  <a:pt x="86758" y="1574800"/>
                </a:lnTo>
                <a:lnTo>
                  <a:pt x="68786" y="1536700"/>
                </a:lnTo>
                <a:lnTo>
                  <a:pt x="52846" y="1485900"/>
                </a:lnTo>
                <a:lnTo>
                  <a:pt x="38958" y="1435100"/>
                </a:lnTo>
                <a:lnTo>
                  <a:pt x="27147" y="1397000"/>
                </a:lnTo>
                <a:lnTo>
                  <a:pt x="17433" y="1346200"/>
                </a:lnTo>
                <a:lnTo>
                  <a:pt x="9839" y="1295400"/>
                </a:lnTo>
                <a:lnTo>
                  <a:pt x="4387" y="1244600"/>
                </a:lnTo>
                <a:lnTo>
                  <a:pt x="1100" y="1193800"/>
                </a:lnTo>
                <a:lnTo>
                  <a:pt x="0" y="1143000"/>
                </a:lnTo>
                <a:lnTo>
                  <a:pt x="1100" y="1092200"/>
                </a:lnTo>
                <a:lnTo>
                  <a:pt x="4387" y="1041400"/>
                </a:lnTo>
                <a:lnTo>
                  <a:pt x="9839" y="990600"/>
                </a:lnTo>
                <a:lnTo>
                  <a:pt x="17433" y="939800"/>
                </a:lnTo>
                <a:lnTo>
                  <a:pt x="27147" y="889000"/>
                </a:lnTo>
                <a:lnTo>
                  <a:pt x="38958" y="838200"/>
                </a:lnTo>
                <a:lnTo>
                  <a:pt x="52846" y="800100"/>
                </a:lnTo>
                <a:lnTo>
                  <a:pt x="68786" y="749300"/>
                </a:lnTo>
                <a:lnTo>
                  <a:pt x="86758" y="698500"/>
                </a:lnTo>
                <a:lnTo>
                  <a:pt x="106739" y="660400"/>
                </a:lnTo>
                <a:lnTo>
                  <a:pt x="128708" y="609600"/>
                </a:lnTo>
                <a:lnTo>
                  <a:pt x="152640" y="571500"/>
                </a:lnTo>
                <a:lnTo>
                  <a:pt x="178516" y="520700"/>
                </a:lnTo>
                <a:lnTo>
                  <a:pt x="206311" y="482600"/>
                </a:lnTo>
                <a:lnTo>
                  <a:pt x="236005" y="444500"/>
                </a:lnTo>
                <a:lnTo>
                  <a:pt x="267575" y="406400"/>
                </a:lnTo>
                <a:lnTo>
                  <a:pt x="300999" y="368300"/>
                </a:lnTo>
                <a:lnTo>
                  <a:pt x="336254" y="330200"/>
                </a:lnTo>
                <a:lnTo>
                  <a:pt x="372999" y="292100"/>
                </a:lnTo>
                <a:lnTo>
                  <a:pt x="411022" y="266700"/>
                </a:lnTo>
                <a:lnTo>
                  <a:pt x="450268" y="228600"/>
                </a:lnTo>
                <a:lnTo>
                  <a:pt x="490680" y="203200"/>
                </a:lnTo>
                <a:lnTo>
                  <a:pt x="532203" y="177800"/>
                </a:lnTo>
                <a:lnTo>
                  <a:pt x="574781" y="152400"/>
                </a:lnTo>
                <a:lnTo>
                  <a:pt x="618359" y="127000"/>
                </a:lnTo>
                <a:lnTo>
                  <a:pt x="662881" y="101600"/>
                </a:lnTo>
                <a:lnTo>
                  <a:pt x="708291" y="76200"/>
                </a:lnTo>
                <a:lnTo>
                  <a:pt x="754534" y="63500"/>
                </a:lnTo>
                <a:lnTo>
                  <a:pt x="996285" y="0"/>
                </a:lnTo>
                <a:lnTo>
                  <a:pt x="1299239" y="0"/>
                </a:lnTo>
                <a:lnTo>
                  <a:pt x="1540990" y="63500"/>
                </a:lnTo>
                <a:lnTo>
                  <a:pt x="1046871" y="63500"/>
                </a:lnTo>
                <a:lnTo>
                  <a:pt x="997108" y="76200"/>
                </a:lnTo>
                <a:lnTo>
                  <a:pt x="947883" y="76200"/>
                </a:lnTo>
                <a:lnTo>
                  <a:pt x="804046" y="114300"/>
                </a:lnTo>
                <a:lnTo>
                  <a:pt x="757585" y="139700"/>
                </a:lnTo>
                <a:lnTo>
                  <a:pt x="711971" y="152400"/>
                </a:lnTo>
                <a:lnTo>
                  <a:pt x="667263" y="177800"/>
                </a:lnTo>
                <a:lnTo>
                  <a:pt x="623523" y="203200"/>
                </a:lnTo>
                <a:lnTo>
                  <a:pt x="580815" y="228600"/>
                </a:lnTo>
                <a:lnTo>
                  <a:pt x="539197" y="254000"/>
                </a:lnTo>
                <a:lnTo>
                  <a:pt x="498734" y="279400"/>
                </a:lnTo>
                <a:lnTo>
                  <a:pt x="459486" y="304800"/>
                </a:lnTo>
                <a:lnTo>
                  <a:pt x="421514" y="342900"/>
                </a:lnTo>
                <a:lnTo>
                  <a:pt x="384881" y="381000"/>
                </a:lnTo>
                <a:lnTo>
                  <a:pt x="349889" y="419100"/>
                </a:lnTo>
                <a:lnTo>
                  <a:pt x="316819" y="457200"/>
                </a:lnTo>
                <a:lnTo>
                  <a:pt x="285695" y="495300"/>
                </a:lnTo>
                <a:lnTo>
                  <a:pt x="256544" y="533400"/>
                </a:lnTo>
                <a:lnTo>
                  <a:pt x="229391" y="571500"/>
                </a:lnTo>
                <a:lnTo>
                  <a:pt x="204262" y="622300"/>
                </a:lnTo>
                <a:lnTo>
                  <a:pt x="181184" y="660400"/>
                </a:lnTo>
                <a:lnTo>
                  <a:pt x="160181" y="711200"/>
                </a:lnTo>
                <a:lnTo>
                  <a:pt x="141279" y="749300"/>
                </a:lnTo>
                <a:lnTo>
                  <a:pt x="124505" y="800100"/>
                </a:lnTo>
                <a:lnTo>
                  <a:pt x="109883" y="850900"/>
                </a:lnTo>
                <a:lnTo>
                  <a:pt x="97440" y="889000"/>
                </a:lnTo>
                <a:lnTo>
                  <a:pt x="87202" y="939800"/>
                </a:lnTo>
                <a:lnTo>
                  <a:pt x="79194" y="990600"/>
                </a:lnTo>
                <a:lnTo>
                  <a:pt x="73443" y="1041400"/>
                </a:lnTo>
                <a:lnTo>
                  <a:pt x="69973" y="1092200"/>
                </a:lnTo>
                <a:lnTo>
                  <a:pt x="68810" y="1143000"/>
                </a:lnTo>
                <a:lnTo>
                  <a:pt x="69973" y="1193800"/>
                </a:lnTo>
                <a:lnTo>
                  <a:pt x="73443" y="1244600"/>
                </a:lnTo>
                <a:lnTo>
                  <a:pt x="79194" y="1295400"/>
                </a:lnTo>
                <a:lnTo>
                  <a:pt x="87202" y="1346200"/>
                </a:lnTo>
                <a:lnTo>
                  <a:pt x="97440" y="1384300"/>
                </a:lnTo>
                <a:lnTo>
                  <a:pt x="109883" y="1435100"/>
                </a:lnTo>
                <a:lnTo>
                  <a:pt x="124505" y="1485900"/>
                </a:lnTo>
                <a:lnTo>
                  <a:pt x="141279" y="1536700"/>
                </a:lnTo>
                <a:lnTo>
                  <a:pt x="160181" y="1574800"/>
                </a:lnTo>
                <a:lnTo>
                  <a:pt x="181184" y="1625600"/>
                </a:lnTo>
                <a:lnTo>
                  <a:pt x="204262" y="1663700"/>
                </a:lnTo>
                <a:lnTo>
                  <a:pt x="229391" y="1714500"/>
                </a:lnTo>
                <a:lnTo>
                  <a:pt x="256544" y="1752600"/>
                </a:lnTo>
                <a:lnTo>
                  <a:pt x="285695" y="1790700"/>
                </a:lnTo>
                <a:lnTo>
                  <a:pt x="316819" y="1828800"/>
                </a:lnTo>
                <a:lnTo>
                  <a:pt x="349889" y="1866900"/>
                </a:lnTo>
                <a:lnTo>
                  <a:pt x="384881" y="1905000"/>
                </a:lnTo>
                <a:lnTo>
                  <a:pt x="421514" y="1943100"/>
                </a:lnTo>
                <a:lnTo>
                  <a:pt x="459486" y="1968500"/>
                </a:lnTo>
                <a:lnTo>
                  <a:pt x="498734" y="2006600"/>
                </a:lnTo>
                <a:lnTo>
                  <a:pt x="539197" y="2032000"/>
                </a:lnTo>
                <a:lnTo>
                  <a:pt x="580815" y="2057400"/>
                </a:lnTo>
                <a:lnTo>
                  <a:pt x="623523" y="2082800"/>
                </a:lnTo>
                <a:lnTo>
                  <a:pt x="667263" y="2108200"/>
                </a:lnTo>
                <a:lnTo>
                  <a:pt x="711971" y="2133600"/>
                </a:lnTo>
                <a:lnTo>
                  <a:pt x="804046" y="2159000"/>
                </a:lnTo>
                <a:lnTo>
                  <a:pt x="851290" y="2184400"/>
                </a:lnTo>
                <a:lnTo>
                  <a:pt x="899256" y="2197100"/>
                </a:lnTo>
                <a:lnTo>
                  <a:pt x="947883" y="2197100"/>
                </a:lnTo>
                <a:lnTo>
                  <a:pt x="997108" y="2209800"/>
                </a:lnTo>
                <a:lnTo>
                  <a:pt x="1046871" y="2209800"/>
                </a:lnTo>
                <a:lnTo>
                  <a:pt x="1097110" y="2222500"/>
                </a:lnTo>
                <a:lnTo>
                  <a:pt x="1540991" y="2222500"/>
                </a:lnTo>
                <a:lnTo>
                  <a:pt x="1348809" y="2273300"/>
                </a:lnTo>
                <a:close/>
              </a:path>
              <a:path w="2295525" h="2286000">
                <a:moveTo>
                  <a:pt x="1540991" y="2222500"/>
                </a:moveTo>
                <a:lnTo>
                  <a:pt x="1198415" y="2222500"/>
                </a:lnTo>
                <a:lnTo>
                  <a:pt x="1248653" y="2209800"/>
                </a:lnTo>
                <a:lnTo>
                  <a:pt x="1298416" y="2209800"/>
                </a:lnTo>
                <a:lnTo>
                  <a:pt x="1347641" y="2197100"/>
                </a:lnTo>
                <a:lnTo>
                  <a:pt x="1396268" y="2197100"/>
                </a:lnTo>
                <a:lnTo>
                  <a:pt x="1444234" y="2184400"/>
                </a:lnTo>
                <a:lnTo>
                  <a:pt x="1491478" y="2159000"/>
                </a:lnTo>
                <a:lnTo>
                  <a:pt x="1583553" y="2133600"/>
                </a:lnTo>
                <a:lnTo>
                  <a:pt x="1628261" y="2108200"/>
                </a:lnTo>
                <a:lnTo>
                  <a:pt x="1672001" y="2082800"/>
                </a:lnTo>
                <a:lnTo>
                  <a:pt x="1714710" y="2057400"/>
                </a:lnTo>
                <a:lnTo>
                  <a:pt x="1756327" y="2032000"/>
                </a:lnTo>
                <a:lnTo>
                  <a:pt x="1796790" y="2006600"/>
                </a:lnTo>
                <a:lnTo>
                  <a:pt x="1836038" y="1968500"/>
                </a:lnTo>
                <a:lnTo>
                  <a:pt x="1874010" y="1943100"/>
                </a:lnTo>
                <a:lnTo>
                  <a:pt x="1910643" y="1905000"/>
                </a:lnTo>
                <a:lnTo>
                  <a:pt x="1945635" y="1866900"/>
                </a:lnTo>
                <a:lnTo>
                  <a:pt x="1978705" y="1828800"/>
                </a:lnTo>
                <a:lnTo>
                  <a:pt x="2009829" y="1790700"/>
                </a:lnTo>
                <a:lnTo>
                  <a:pt x="2038980" y="1752600"/>
                </a:lnTo>
                <a:lnTo>
                  <a:pt x="2066133" y="1714500"/>
                </a:lnTo>
                <a:lnTo>
                  <a:pt x="2091262" y="1663700"/>
                </a:lnTo>
                <a:lnTo>
                  <a:pt x="2114340" y="1625600"/>
                </a:lnTo>
                <a:lnTo>
                  <a:pt x="2135343" y="1574800"/>
                </a:lnTo>
                <a:lnTo>
                  <a:pt x="2154245" y="1536700"/>
                </a:lnTo>
                <a:lnTo>
                  <a:pt x="2171019" y="1485900"/>
                </a:lnTo>
                <a:lnTo>
                  <a:pt x="2185641" y="1435100"/>
                </a:lnTo>
                <a:lnTo>
                  <a:pt x="2198083" y="1384300"/>
                </a:lnTo>
                <a:lnTo>
                  <a:pt x="2208322" y="1346200"/>
                </a:lnTo>
                <a:lnTo>
                  <a:pt x="2216330" y="1295400"/>
                </a:lnTo>
                <a:lnTo>
                  <a:pt x="2222081" y="1244600"/>
                </a:lnTo>
                <a:lnTo>
                  <a:pt x="2225551" y="1193800"/>
                </a:lnTo>
                <a:lnTo>
                  <a:pt x="2226714" y="1143000"/>
                </a:lnTo>
                <a:lnTo>
                  <a:pt x="2225551" y="1092200"/>
                </a:lnTo>
                <a:lnTo>
                  <a:pt x="2222081" y="1041400"/>
                </a:lnTo>
                <a:lnTo>
                  <a:pt x="2216330" y="990600"/>
                </a:lnTo>
                <a:lnTo>
                  <a:pt x="2208322" y="939800"/>
                </a:lnTo>
                <a:lnTo>
                  <a:pt x="2198083" y="889000"/>
                </a:lnTo>
                <a:lnTo>
                  <a:pt x="2185641" y="850900"/>
                </a:lnTo>
                <a:lnTo>
                  <a:pt x="2171019" y="800100"/>
                </a:lnTo>
                <a:lnTo>
                  <a:pt x="2154245" y="749300"/>
                </a:lnTo>
                <a:lnTo>
                  <a:pt x="2135343" y="711200"/>
                </a:lnTo>
                <a:lnTo>
                  <a:pt x="2114340" y="660400"/>
                </a:lnTo>
                <a:lnTo>
                  <a:pt x="2091262" y="622300"/>
                </a:lnTo>
                <a:lnTo>
                  <a:pt x="2066133" y="571500"/>
                </a:lnTo>
                <a:lnTo>
                  <a:pt x="2038980" y="533400"/>
                </a:lnTo>
                <a:lnTo>
                  <a:pt x="2009829" y="495300"/>
                </a:lnTo>
                <a:lnTo>
                  <a:pt x="1978705" y="457200"/>
                </a:lnTo>
                <a:lnTo>
                  <a:pt x="1945635" y="419100"/>
                </a:lnTo>
                <a:lnTo>
                  <a:pt x="1910643" y="381000"/>
                </a:lnTo>
                <a:lnTo>
                  <a:pt x="1874010" y="342900"/>
                </a:lnTo>
                <a:lnTo>
                  <a:pt x="1836038" y="304800"/>
                </a:lnTo>
                <a:lnTo>
                  <a:pt x="1796790" y="279400"/>
                </a:lnTo>
                <a:lnTo>
                  <a:pt x="1756327" y="254000"/>
                </a:lnTo>
                <a:lnTo>
                  <a:pt x="1714710" y="228600"/>
                </a:lnTo>
                <a:lnTo>
                  <a:pt x="1672001" y="203200"/>
                </a:lnTo>
                <a:lnTo>
                  <a:pt x="1628261" y="177800"/>
                </a:lnTo>
                <a:lnTo>
                  <a:pt x="1583553" y="152400"/>
                </a:lnTo>
                <a:lnTo>
                  <a:pt x="1537939" y="139700"/>
                </a:lnTo>
                <a:lnTo>
                  <a:pt x="1491478" y="114300"/>
                </a:lnTo>
                <a:lnTo>
                  <a:pt x="1347641" y="76200"/>
                </a:lnTo>
                <a:lnTo>
                  <a:pt x="1298416" y="76200"/>
                </a:lnTo>
                <a:lnTo>
                  <a:pt x="1248653" y="63500"/>
                </a:lnTo>
                <a:lnTo>
                  <a:pt x="1540990" y="63500"/>
                </a:lnTo>
                <a:lnTo>
                  <a:pt x="1587233" y="76200"/>
                </a:lnTo>
                <a:lnTo>
                  <a:pt x="1632643" y="101600"/>
                </a:lnTo>
                <a:lnTo>
                  <a:pt x="1677165" y="127000"/>
                </a:lnTo>
                <a:lnTo>
                  <a:pt x="1720743" y="152400"/>
                </a:lnTo>
                <a:lnTo>
                  <a:pt x="1763321" y="177800"/>
                </a:lnTo>
                <a:lnTo>
                  <a:pt x="1804844" y="203200"/>
                </a:lnTo>
                <a:lnTo>
                  <a:pt x="1845256" y="228600"/>
                </a:lnTo>
                <a:lnTo>
                  <a:pt x="1884502" y="266700"/>
                </a:lnTo>
                <a:lnTo>
                  <a:pt x="1922525" y="292100"/>
                </a:lnTo>
                <a:lnTo>
                  <a:pt x="1959270" y="330200"/>
                </a:lnTo>
                <a:lnTo>
                  <a:pt x="1994525" y="368300"/>
                </a:lnTo>
                <a:lnTo>
                  <a:pt x="2027949" y="406400"/>
                </a:lnTo>
                <a:lnTo>
                  <a:pt x="2059519" y="444500"/>
                </a:lnTo>
                <a:lnTo>
                  <a:pt x="2089213" y="482600"/>
                </a:lnTo>
                <a:lnTo>
                  <a:pt x="2117008" y="520700"/>
                </a:lnTo>
                <a:lnTo>
                  <a:pt x="2142884" y="571500"/>
                </a:lnTo>
                <a:lnTo>
                  <a:pt x="2166817" y="609600"/>
                </a:lnTo>
                <a:lnTo>
                  <a:pt x="2188785" y="660400"/>
                </a:lnTo>
                <a:lnTo>
                  <a:pt x="2208766" y="698500"/>
                </a:lnTo>
                <a:lnTo>
                  <a:pt x="2226738" y="749300"/>
                </a:lnTo>
                <a:lnTo>
                  <a:pt x="2242679" y="800100"/>
                </a:lnTo>
                <a:lnTo>
                  <a:pt x="2256566" y="838200"/>
                </a:lnTo>
                <a:lnTo>
                  <a:pt x="2268377" y="889000"/>
                </a:lnTo>
                <a:lnTo>
                  <a:pt x="2278091" y="939800"/>
                </a:lnTo>
                <a:lnTo>
                  <a:pt x="2285685" y="990600"/>
                </a:lnTo>
                <a:lnTo>
                  <a:pt x="2291137" y="1041400"/>
                </a:lnTo>
                <a:lnTo>
                  <a:pt x="2294424" y="1092200"/>
                </a:lnTo>
                <a:lnTo>
                  <a:pt x="2295525" y="1143000"/>
                </a:lnTo>
                <a:lnTo>
                  <a:pt x="2294424" y="1193800"/>
                </a:lnTo>
                <a:lnTo>
                  <a:pt x="2291137" y="1244600"/>
                </a:lnTo>
                <a:lnTo>
                  <a:pt x="2285685" y="1295400"/>
                </a:lnTo>
                <a:lnTo>
                  <a:pt x="2278091" y="1346200"/>
                </a:lnTo>
                <a:lnTo>
                  <a:pt x="2268378" y="1397000"/>
                </a:lnTo>
                <a:lnTo>
                  <a:pt x="2256566" y="1435100"/>
                </a:lnTo>
                <a:lnTo>
                  <a:pt x="2242679" y="1485900"/>
                </a:lnTo>
                <a:lnTo>
                  <a:pt x="2226738" y="1536700"/>
                </a:lnTo>
                <a:lnTo>
                  <a:pt x="2208766" y="1574800"/>
                </a:lnTo>
                <a:lnTo>
                  <a:pt x="2188785" y="1625600"/>
                </a:lnTo>
                <a:lnTo>
                  <a:pt x="2166817" y="1676400"/>
                </a:lnTo>
                <a:lnTo>
                  <a:pt x="2142884" y="1714500"/>
                </a:lnTo>
                <a:lnTo>
                  <a:pt x="2117008" y="1752600"/>
                </a:lnTo>
                <a:lnTo>
                  <a:pt x="2089213" y="1803400"/>
                </a:lnTo>
                <a:lnTo>
                  <a:pt x="2059519" y="1841500"/>
                </a:lnTo>
                <a:lnTo>
                  <a:pt x="2027949" y="1879600"/>
                </a:lnTo>
                <a:lnTo>
                  <a:pt x="1994525" y="1917700"/>
                </a:lnTo>
                <a:lnTo>
                  <a:pt x="1959270" y="1955800"/>
                </a:lnTo>
                <a:lnTo>
                  <a:pt x="1922525" y="1993900"/>
                </a:lnTo>
                <a:lnTo>
                  <a:pt x="1884502" y="2019300"/>
                </a:lnTo>
                <a:lnTo>
                  <a:pt x="1845256" y="2057400"/>
                </a:lnTo>
                <a:lnTo>
                  <a:pt x="1804844" y="2082800"/>
                </a:lnTo>
                <a:lnTo>
                  <a:pt x="1763321" y="2108200"/>
                </a:lnTo>
                <a:lnTo>
                  <a:pt x="1720743" y="2133600"/>
                </a:lnTo>
                <a:lnTo>
                  <a:pt x="1677165" y="2159000"/>
                </a:lnTo>
                <a:lnTo>
                  <a:pt x="1632643" y="2184400"/>
                </a:lnTo>
                <a:lnTo>
                  <a:pt x="1587233" y="2197100"/>
                </a:lnTo>
                <a:lnTo>
                  <a:pt x="1540991" y="2222500"/>
                </a:lnTo>
                <a:close/>
              </a:path>
              <a:path w="2295525" h="2286000">
                <a:moveTo>
                  <a:pt x="1249171" y="2286000"/>
                </a:moveTo>
                <a:lnTo>
                  <a:pt x="1046353" y="2286000"/>
                </a:lnTo>
                <a:lnTo>
                  <a:pt x="996285" y="2273300"/>
                </a:lnTo>
                <a:lnTo>
                  <a:pt x="1299239" y="2273300"/>
                </a:lnTo>
                <a:lnTo>
                  <a:pt x="1249171" y="2286000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10754" y="1635942"/>
            <a:ext cx="2085975" cy="2085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630727"/>
            <a:ext cx="18288000" cy="4656455"/>
          </a:xfrm>
          <a:custGeom>
            <a:avLst/>
            <a:gdLst/>
            <a:ahLst/>
            <a:cxnLst/>
            <a:rect l="l" t="t" r="r" b="b"/>
            <a:pathLst>
              <a:path w="18288000" h="4656455">
                <a:moveTo>
                  <a:pt x="0" y="4656271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4656271"/>
                </a:lnTo>
                <a:lnTo>
                  <a:pt x="0" y="4656271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131" y="5630727"/>
            <a:ext cx="6915149" cy="4638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703" y="6851267"/>
            <a:ext cx="8524597" cy="2190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B2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09361" y="1713263"/>
            <a:ext cx="5878830" cy="8573770"/>
          </a:xfrm>
          <a:custGeom>
            <a:avLst/>
            <a:gdLst/>
            <a:ahLst/>
            <a:cxnLst/>
            <a:rect l="l" t="t" r="r" b="b"/>
            <a:pathLst>
              <a:path w="5878830" h="8573770">
                <a:moveTo>
                  <a:pt x="145824" y="5515740"/>
                </a:moveTo>
                <a:lnTo>
                  <a:pt x="0" y="5369916"/>
                </a:lnTo>
                <a:lnTo>
                  <a:pt x="0" y="5318749"/>
                </a:lnTo>
                <a:lnTo>
                  <a:pt x="145824" y="5172925"/>
                </a:lnTo>
                <a:lnTo>
                  <a:pt x="145824" y="5515740"/>
                </a:lnTo>
                <a:close/>
              </a:path>
              <a:path w="5878830" h="8573770">
                <a:moveTo>
                  <a:pt x="437472" y="5807388"/>
                </a:moveTo>
                <a:lnTo>
                  <a:pt x="291648" y="5661564"/>
                </a:lnTo>
                <a:lnTo>
                  <a:pt x="294206" y="5024542"/>
                </a:lnTo>
                <a:lnTo>
                  <a:pt x="440031" y="4878718"/>
                </a:lnTo>
                <a:lnTo>
                  <a:pt x="437472" y="5807388"/>
                </a:lnTo>
                <a:close/>
              </a:path>
              <a:path w="5878830" h="8573770">
                <a:moveTo>
                  <a:pt x="731679" y="6101595"/>
                </a:moveTo>
                <a:lnTo>
                  <a:pt x="585855" y="5955771"/>
                </a:lnTo>
                <a:lnTo>
                  <a:pt x="585855" y="4732894"/>
                </a:lnTo>
                <a:lnTo>
                  <a:pt x="731679" y="4587069"/>
                </a:lnTo>
                <a:lnTo>
                  <a:pt x="731679" y="6101595"/>
                </a:lnTo>
                <a:close/>
              </a:path>
              <a:path w="5878830" h="8573770">
                <a:moveTo>
                  <a:pt x="1023328" y="6393244"/>
                </a:moveTo>
                <a:lnTo>
                  <a:pt x="877504" y="6247420"/>
                </a:lnTo>
                <a:lnTo>
                  <a:pt x="877504" y="4441245"/>
                </a:lnTo>
                <a:lnTo>
                  <a:pt x="1023328" y="4295421"/>
                </a:lnTo>
                <a:lnTo>
                  <a:pt x="1023328" y="6393244"/>
                </a:lnTo>
                <a:close/>
              </a:path>
              <a:path w="5878830" h="8573770">
                <a:moveTo>
                  <a:pt x="1314977" y="6684893"/>
                </a:moveTo>
                <a:lnTo>
                  <a:pt x="1169152" y="6539068"/>
                </a:lnTo>
                <a:lnTo>
                  <a:pt x="1169152" y="4149596"/>
                </a:lnTo>
                <a:lnTo>
                  <a:pt x="1314977" y="4003772"/>
                </a:lnTo>
                <a:lnTo>
                  <a:pt x="1314977" y="6684893"/>
                </a:lnTo>
                <a:close/>
              </a:path>
              <a:path w="5878830" h="8573770">
                <a:moveTo>
                  <a:pt x="1606625" y="6976541"/>
                </a:moveTo>
                <a:lnTo>
                  <a:pt x="1460801" y="6830717"/>
                </a:lnTo>
                <a:lnTo>
                  <a:pt x="1460801" y="3857948"/>
                </a:lnTo>
                <a:lnTo>
                  <a:pt x="1606625" y="3712123"/>
                </a:lnTo>
                <a:lnTo>
                  <a:pt x="1606625" y="6976541"/>
                </a:lnTo>
                <a:close/>
              </a:path>
              <a:path w="5878830" h="8573770">
                <a:moveTo>
                  <a:pt x="1900832" y="7270748"/>
                </a:moveTo>
                <a:lnTo>
                  <a:pt x="1752450" y="7122366"/>
                </a:lnTo>
                <a:lnTo>
                  <a:pt x="1755008" y="3563741"/>
                </a:lnTo>
                <a:lnTo>
                  <a:pt x="1900832" y="3417916"/>
                </a:lnTo>
                <a:lnTo>
                  <a:pt x="1900832" y="7270748"/>
                </a:lnTo>
                <a:close/>
              </a:path>
              <a:path w="5878830" h="8573770">
                <a:moveTo>
                  <a:pt x="2192481" y="7562397"/>
                </a:moveTo>
                <a:lnTo>
                  <a:pt x="2046657" y="7416573"/>
                </a:lnTo>
                <a:lnTo>
                  <a:pt x="2046657" y="3272092"/>
                </a:lnTo>
                <a:lnTo>
                  <a:pt x="2192481" y="3126268"/>
                </a:lnTo>
                <a:lnTo>
                  <a:pt x="2192481" y="7562397"/>
                </a:lnTo>
                <a:close/>
              </a:path>
              <a:path w="5878830" h="8573770">
                <a:moveTo>
                  <a:pt x="2484129" y="7854045"/>
                </a:moveTo>
                <a:lnTo>
                  <a:pt x="2338305" y="7708221"/>
                </a:lnTo>
                <a:lnTo>
                  <a:pt x="2338305" y="2980443"/>
                </a:lnTo>
                <a:lnTo>
                  <a:pt x="2484129" y="2834619"/>
                </a:lnTo>
                <a:lnTo>
                  <a:pt x="2484129" y="7854045"/>
                </a:lnTo>
                <a:close/>
              </a:path>
              <a:path w="5878830" h="8573770">
                <a:moveTo>
                  <a:pt x="2775778" y="8145694"/>
                </a:moveTo>
                <a:lnTo>
                  <a:pt x="2629954" y="7999870"/>
                </a:lnTo>
                <a:lnTo>
                  <a:pt x="2629954" y="2688795"/>
                </a:lnTo>
                <a:lnTo>
                  <a:pt x="2775778" y="2542971"/>
                </a:lnTo>
                <a:lnTo>
                  <a:pt x="2775778" y="8145694"/>
                </a:lnTo>
                <a:close/>
              </a:path>
              <a:path w="5878830" h="8573770">
                <a:moveTo>
                  <a:pt x="3067427" y="8437343"/>
                </a:moveTo>
                <a:lnTo>
                  <a:pt x="2921603" y="8291519"/>
                </a:lnTo>
                <a:lnTo>
                  <a:pt x="2921602" y="2397146"/>
                </a:lnTo>
                <a:lnTo>
                  <a:pt x="3067427" y="2251322"/>
                </a:lnTo>
                <a:lnTo>
                  <a:pt x="3067427" y="8437343"/>
                </a:lnTo>
                <a:close/>
              </a:path>
              <a:path w="5878830" h="8573770">
                <a:moveTo>
                  <a:pt x="3359134" y="8573736"/>
                </a:moveTo>
                <a:lnTo>
                  <a:pt x="3213255" y="8573736"/>
                </a:lnTo>
                <a:lnTo>
                  <a:pt x="3215809" y="2102939"/>
                </a:lnTo>
                <a:lnTo>
                  <a:pt x="3361633" y="1957115"/>
                </a:lnTo>
                <a:lnTo>
                  <a:pt x="3359134" y="8573736"/>
                </a:lnTo>
                <a:close/>
              </a:path>
              <a:path w="5878830" h="8573770">
                <a:moveTo>
                  <a:pt x="3653282" y="8573736"/>
                </a:moveTo>
                <a:lnTo>
                  <a:pt x="3507458" y="8573736"/>
                </a:lnTo>
                <a:lnTo>
                  <a:pt x="3507458" y="1811291"/>
                </a:lnTo>
                <a:lnTo>
                  <a:pt x="3653282" y="1665466"/>
                </a:lnTo>
                <a:lnTo>
                  <a:pt x="3653282" y="8573736"/>
                </a:lnTo>
                <a:close/>
              </a:path>
              <a:path w="5878830" h="8573770">
                <a:moveTo>
                  <a:pt x="3944931" y="8573736"/>
                </a:moveTo>
                <a:lnTo>
                  <a:pt x="3799107" y="8573736"/>
                </a:lnTo>
                <a:lnTo>
                  <a:pt x="3799107" y="1519642"/>
                </a:lnTo>
                <a:lnTo>
                  <a:pt x="3944931" y="1373818"/>
                </a:lnTo>
                <a:lnTo>
                  <a:pt x="3944931" y="8573736"/>
                </a:lnTo>
                <a:close/>
              </a:path>
              <a:path w="5878830" h="8573770">
                <a:moveTo>
                  <a:pt x="4236579" y="8573736"/>
                </a:moveTo>
                <a:lnTo>
                  <a:pt x="4090755" y="8573736"/>
                </a:lnTo>
                <a:lnTo>
                  <a:pt x="4090755" y="1227994"/>
                </a:lnTo>
                <a:lnTo>
                  <a:pt x="4236580" y="1082169"/>
                </a:lnTo>
                <a:lnTo>
                  <a:pt x="4236579" y="8573736"/>
                </a:lnTo>
                <a:close/>
              </a:path>
              <a:path w="5878830" h="8573770">
                <a:moveTo>
                  <a:pt x="4528228" y="8573736"/>
                </a:moveTo>
                <a:lnTo>
                  <a:pt x="4382404" y="8573736"/>
                </a:lnTo>
                <a:lnTo>
                  <a:pt x="4382404" y="936345"/>
                </a:lnTo>
                <a:lnTo>
                  <a:pt x="4528228" y="790521"/>
                </a:lnTo>
                <a:lnTo>
                  <a:pt x="4528228" y="8573736"/>
                </a:lnTo>
                <a:close/>
              </a:path>
              <a:path w="5878830" h="8573770">
                <a:moveTo>
                  <a:pt x="4819877" y="8573736"/>
                </a:moveTo>
                <a:lnTo>
                  <a:pt x="4674052" y="8573736"/>
                </a:lnTo>
                <a:lnTo>
                  <a:pt x="4674052" y="644696"/>
                </a:lnTo>
                <a:lnTo>
                  <a:pt x="4819877" y="498872"/>
                </a:lnTo>
                <a:lnTo>
                  <a:pt x="4819877" y="8573736"/>
                </a:lnTo>
                <a:close/>
              </a:path>
              <a:path w="5878830" h="8573770">
                <a:moveTo>
                  <a:pt x="5114083" y="8573736"/>
                </a:moveTo>
                <a:lnTo>
                  <a:pt x="4968259" y="8573736"/>
                </a:lnTo>
                <a:lnTo>
                  <a:pt x="4968259" y="350489"/>
                </a:lnTo>
                <a:lnTo>
                  <a:pt x="5114083" y="204665"/>
                </a:lnTo>
                <a:lnTo>
                  <a:pt x="5114083" y="8573736"/>
                </a:lnTo>
                <a:close/>
              </a:path>
              <a:path w="5878830" h="8573770">
                <a:moveTo>
                  <a:pt x="5405732" y="8573736"/>
                </a:moveTo>
                <a:lnTo>
                  <a:pt x="5259908" y="8573736"/>
                </a:lnTo>
                <a:lnTo>
                  <a:pt x="5259908" y="58841"/>
                </a:lnTo>
                <a:lnTo>
                  <a:pt x="5318749" y="0"/>
                </a:lnTo>
                <a:lnTo>
                  <a:pt x="5405732" y="86982"/>
                </a:lnTo>
                <a:lnTo>
                  <a:pt x="5405732" y="8573736"/>
                </a:lnTo>
                <a:close/>
              </a:path>
              <a:path w="5878830" h="8573770">
                <a:moveTo>
                  <a:pt x="5697381" y="8573736"/>
                </a:moveTo>
                <a:lnTo>
                  <a:pt x="5551556" y="8573736"/>
                </a:lnTo>
                <a:lnTo>
                  <a:pt x="5551557" y="232806"/>
                </a:lnTo>
                <a:lnTo>
                  <a:pt x="5697381" y="378631"/>
                </a:lnTo>
                <a:lnTo>
                  <a:pt x="5697381" y="8573736"/>
                </a:lnTo>
                <a:close/>
              </a:path>
              <a:path w="5878830" h="8573770">
                <a:moveTo>
                  <a:pt x="5878638" y="8573736"/>
                </a:moveTo>
                <a:lnTo>
                  <a:pt x="5843205" y="8573736"/>
                </a:lnTo>
                <a:lnTo>
                  <a:pt x="5843206" y="524455"/>
                </a:lnTo>
                <a:lnTo>
                  <a:pt x="5878638" y="559887"/>
                </a:lnTo>
                <a:lnTo>
                  <a:pt x="5878638" y="857373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83778" y="380483"/>
            <a:ext cx="5904230" cy="9906635"/>
          </a:xfrm>
          <a:custGeom>
            <a:avLst/>
            <a:gdLst/>
            <a:ahLst/>
            <a:cxnLst/>
            <a:rect l="l" t="t" r="r" b="b"/>
            <a:pathLst>
              <a:path w="5904230" h="9906635">
                <a:moveTo>
                  <a:pt x="4895539" y="9906516"/>
                </a:moveTo>
                <a:lnTo>
                  <a:pt x="4562183" y="9906516"/>
                </a:lnTo>
                <a:lnTo>
                  <a:pt x="0" y="5344333"/>
                </a:lnTo>
                <a:lnTo>
                  <a:pt x="5344333" y="0"/>
                </a:lnTo>
                <a:lnTo>
                  <a:pt x="5511011" y="166677"/>
                </a:lnTo>
                <a:lnTo>
                  <a:pt x="333355" y="5344333"/>
                </a:lnTo>
                <a:lnTo>
                  <a:pt x="4895539" y="9906516"/>
                </a:lnTo>
                <a:close/>
              </a:path>
              <a:path w="5904230" h="9906635">
                <a:moveTo>
                  <a:pt x="5904221" y="900336"/>
                </a:moveTo>
                <a:lnTo>
                  <a:pt x="5340786" y="336902"/>
                </a:lnTo>
                <a:lnTo>
                  <a:pt x="5511011" y="166677"/>
                </a:lnTo>
                <a:lnTo>
                  <a:pt x="5904221" y="559887"/>
                </a:lnTo>
                <a:lnTo>
                  <a:pt x="5904221" y="900336"/>
                </a:lnTo>
                <a:close/>
              </a:path>
              <a:path w="5904230" h="9906635">
                <a:moveTo>
                  <a:pt x="5904221" y="9906516"/>
                </a:moveTo>
                <a:lnTo>
                  <a:pt x="5786034" y="9906516"/>
                </a:lnTo>
                <a:lnTo>
                  <a:pt x="5904221" y="9788330"/>
                </a:lnTo>
                <a:lnTo>
                  <a:pt x="5904221" y="990651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2" y="6"/>
            <a:ext cx="2418715" cy="3357879"/>
          </a:xfrm>
          <a:custGeom>
            <a:avLst/>
            <a:gdLst/>
            <a:ahLst/>
            <a:cxnLst/>
            <a:rect l="l" t="t" r="r" b="b"/>
            <a:pathLst>
              <a:path w="2418715" h="3357879">
                <a:moveTo>
                  <a:pt x="53662" y="2959041"/>
                </a:moveTo>
                <a:lnTo>
                  <a:pt x="0" y="2905379"/>
                </a:lnTo>
                <a:lnTo>
                  <a:pt x="0" y="0"/>
                </a:lnTo>
                <a:lnTo>
                  <a:pt x="53662" y="0"/>
                </a:lnTo>
                <a:lnTo>
                  <a:pt x="53662" y="2959041"/>
                </a:lnTo>
                <a:close/>
              </a:path>
              <a:path w="2418715" h="3357879">
                <a:moveTo>
                  <a:pt x="160986" y="3066366"/>
                </a:moveTo>
                <a:lnTo>
                  <a:pt x="107324" y="3012704"/>
                </a:lnTo>
                <a:lnTo>
                  <a:pt x="107324" y="0"/>
                </a:lnTo>
                <a:lnTo>
                  <a:pt x="160986" y="0"/>
                </a:lnTo>
                <a:lnTo>
                  <a:pt x="160986" y="3066366"/>
                </a:lnTo>
                <a:close/>
              </a:path>
              <a:path w="2418715" h="3357879">
                <a:moveTo>
                  <a:pt x="268311" y="3173690"/>
                </a:moveTo>
                <a:lnTo>
                  <a:pt x="214649" y="3120028"/>
                </a:lnTo>
                <a:lnTo>
                  <a:pt x="214649" y="0"/>
                </a:lnTo>
                <a:lnTo>
                  <a:pt x="268311" y="0"/>
                </a:lnTo>
                <a:lnTo>
                  <a:pt x="268311" y="3173690"/>
                </a:lnTo>
                <a:close/>
              </a:path>
              <a:path w="2418715" h="3357879">
                <a:moveTo>
                  <a:pt x="376577" y="3281956"/>
                </a:moveTo>
                <a:lnTo>
                  <a:pt x="322915" y="3228294"/>
                </a:lnTo>
                <a:lnTo>
                  <a:pt x="322915" y="0"/>
                </a:lnTo>
                <a:lnTo>
                  <a:pt x="376577" y="0"/>
                </a:lnTo>
                <a:lnTo>
                  <a:pt x="376577" y="3281956"/>
                </a:lnTo>
                <a:close/>
              </a:path>
              <a:path w="2418715" h="3357879">
                <a:moveTo>
                  <a:pt x="483902" y="3325263"/>
                </a:moveTo>
                <a:lnTo>
                  <a:pt x="451893" y="3357272"/>
                </a:lnTo>
                <a:lnTo>
                  <a:pt x="430239" y="3335619"/>
                </a:lnTo>
                <a:lnTo>
                  <a:pt x="430239" y="0"/>
                </a:lnTo>
                <a:lnTo>
                  <a:pt x="483902" y="0"/>
                </a:lnTo>
                <a:lnTo>
                  <a:pt x="483902" y="3325263"/>
                </a:lnTo>
                <a:close/>
              </a:path>
              <a:path w="2418715" h="3357879">
                <a:moveTo>
                  <a:pt x="591226" y="3217938"/>
                </a:moveTo>
                <a:lnTo>
                  <a:pt x="537564" y="3271601"/>
                </a:lnTo>
                <a:lnTo>
                  <a:pt x="537564" y="0"/>
                </a:lnTo>
                <a:lnTo>
                  <a:pt x="591226" y="0"/>
                </a:lnTo>
                <a:lnTo>
                  <a:pt x="591226" y="3217938"/>
                </a:lnTo>
                <a:close/>
              </a:path>
              <a:path w="2418715" h="3357879">
                <a:moveTo>
                  <a:pt x="698551" y="3110614"/>
                </a:moveTo>
                <a:lnTo>
                  <a:pt x="644888" y="3164276"/>
                </a:lnTo>
                <a:lnTo>
                  <a:pt x="644889" y="0"/>
                </a:lnTo>
                <a:lnTo>
                  <a:pt x="698551" y="0"/>
                </a:lnTo>
                <a:lnTo>
                  <a:pt x="698551" y="3110614"/>
                </a:lnTo>
                <a:close/>
              </a:path>
              <a:path w="2418715" h="3357879">
                <a:moveTo>
                  <a:pt x="805876" y="3003289"/>
                </a:moveTo>
                <a:lnTo>
                  <a:pt x="752213" y="3056951"/>
                </a:lnTo>
                <a:lnTo>
                  <a:pt x="752213" y="0"/>
                </a:lnTo>
                <a:lnTo>
                  <a:pt x="805875" y="0"/>
                </a:lnTo>
                <a:lnTo>
                  <a:pt x="805876" y="3003289"/>
                </a:lnTo>
                <a:close/>
              </a:path>
              <a:path w="2418715" h="3357879">
                <a:moveTo>
                  <a:pt x="913200" y="2895964"/>
                </a:moveTo>
                <a:lnTo>
                  <a:pt x="859538" y="2949627"/>
                </a:lnTo>
                <a:lnTo>
                  <a:pt x="859538" y="0"/>
                </a:lnTo>
                <a:lnTo>
                  <a:pt x="913200" y="0"/>
                </a:lnTo>
                <a:lnTo>
                  <a:pt x="913200" y="2895964"/>
                </a:lnTo>
                <a:close/>
              </a:path>
              <a:path w="2418715" h="3357879">
                <a:moveTo>
                  <a:pt x="1020525" y="2788640"/>
                </a:moveTo>
                <a:lnTo>
                  <a:pt x="966862" y="2842302"/>
                </a:lnTo>
                <a:lnTo>
                  <a:pt x="966863" y="0"/>
                </a:lnTo>
                <a:lnTo>
                  <a:pt x="1020525" y="0"/>
                </a:lnTo>
                <a:lnTo>
                  <a:pt x="1020525" y="2788640"/>
                </a:lnTo>
                <a:close/>
              </a:path>
              <a:path w="2418715" h="3357879">
                <a:moveTo>
                  <a:pt x="1128791" y="2680374"/>
                </a:moveTo>
                <a:lnTo>
                  <a:pt x="1075128" y="2734036"/>
                </a:lnTo>
                <a:lnTo>
                  <a:pt x="1075129" y="47155"/>
                </a:lnTo>
                <a:lnTo>
                  <a:pt x="1128791" y="100818"/>
                </a:lnTo>
                <a:lnTo>
                  <a:pt x="1128791" y="2680374"/>
                </a:lnTo>
                <a:close/>
              </a:path>
              <a:path w="2418715" h="3357879">
                <a:moveTo>
                  <a:pt x="1236115" y="2573049"/>
                </a:moveTo>
                <a:lnTo>
                  <a:pt x="1182453" y="2626712"/>
                </a:lnTo>
                <a:lnTo>
                  <a:pt x="1182453" y="154480"/>
                </a:lnTo>
                <a:lnTo>
                  <a:pt x="1236116" y="208142"/>
                </a:lnTo>
                <a:lnTo>
                  <a:pt x="1236115" y="2573049"/>
                </a:lnTo>
                <a:close/>
              </a:path>
              <a:path w="2418715" h="3357879">
                <a:moveTo>
                  <a:pt x="1343440" y="2465725"/>
                </a:moveTo>
                <a:lnTo>
                  <a:pt x="1289778" y="2519387"/>
                </a:lnTo>
                <a:lnTo>
                  <a:pt x="1289778" y="261805"/>
                </a:lnTo>
                <a:lnTo>
                  <a:pt x="1343440" y="315467"/>
                </a:lnTo>
                <a:lnTo>
                  <a:pt x="1343440" y="2465725"/>
                </a:lnTo>
                <a:close/>
              </a:path>
              <a:path w="2418715" h="3357879">
                <a:moveTo>
                  <a:pt x="1450764" y="2358400"/>
                </a:moveTo>
                <a:lnTo>
                  <a:pt x="1397102" y="2412062"/>
                </a:lnTo>
                <a:lnTo>
                  <a:pt x="1397102" y="369129"/>
                </a:lnTo>
                <a:lnTo>
                  <a:pt x="1450764" y="422792"/>
                </a:lnTo>
                <a:lnTo>
                  <a:pt x="1450764" y="2358400"/>
                </a:lnTo>
                <a:close/>
              </a:path>
              <a:path w="2418715" h="3357879">
                <a:moveTo>
                  <a:pt x="1450765" y="422792"/>
                </a:moveTo>
                <a:close/>
              </a:path>
              <a:path w="2418715" h="3357879">
                <a:moveTo>
                  <a:pt x="1558089" y="2251076"/>
                </a:moveTo>
                <a:lnTo>
                  <a:pt x="1504427" y="2304738"/>
                </a:lnTo>
                <a:lnTo>
                  <a:pt x="1504427" y="476454"/>
                </a:lnTo>
                <a:lnTo>
                  <a:pt x="1558089" y="530116"/>
                </a:lnTo>
                <a:lnTo>
                  <a:pt x="1558089" y="2251076"/>
                </a:lnTo>
                <a:close/>
              </a:path>
              <a:path w="2418715" h="3357879">
                <a:moveTo>
                  <a:pt x="1666355" y="2144692"/>
                </a:moveTo>
                <a:lnTo>
                  <a:pt x="1612693" y="2198355"/>
                </a:lnTo>
                <a:lnTo>
                  <a:pt x="1612693" y="584720"/>
                </a:lnTo>
                <a:lnTo>
                  <a:pt x="1666355" y="638382"/>
                </a:lnTo>
                <a:lnTo>
                  <a:pt x="1666355" y="2144692"/>
                </a:lnTo>
                <a:close/>
              </a:path>
              <a:path w="2418715" h="3357879">
                <a:moveTo>
                  <a:pt x="1773680" y="2035485"/>
                </a:moveTo>
                <a:lnTo>
                  <a:pt x="1720017" y="2089147"/>
                </a:lnTo>
                <a:lnTo>
                  <a:pt x="1720018" y="692044"/>
                </a:lnTo>
                <a:lnTo>
                  <a:pt x="1773680" y="745707"/>
                </a:lnTo>
                <a:lnTo>
                  <a:pt x="1773680" y="2035485"/>
                </a:lnTo>
                <a:close/>
              </a:path>
              <a:path w="2418715" h="3357879">
                <a:moveTo>
                  <a:pt x="1881004" y="1928160"/>
                </a:moveTo>
                <a:lnTo>
                  <a:pt x="1827342" y="1981822"/>
                </a:lnTo>
                <a:lnTo>
                  <a:pt x="1827342" y="799369"/>
                </a:lnTo>
                <a:lnTo>
                  <a:pt x="1881004" y="853031"/>
                </a:lnTo>
                <a:lnTo>
                  <a:pt x="1881004" y="1928160"/>
                </a:lnTo>
                <a:close/>
              </a:path>
              <a:path w="2418715" h="3357879">
                <a:moveTo>
                  <a:pt x="1988329" y="1820836"/>
                </a:moveTo>
                <a:lnTo>
                  <a:pt x="1934667" y="1874498"/>
                </a:lnTo>
                <a:lnTo>
                  <a:pt x="1934667" y="906693"/>
                </a:lnTo>
                <a:lnTo>
                  <a:pt x="1988329" y="960356"/>
                </a:lnTo>
                <a:lnTo>
                  <a:pt x="1988329" y="1820836"/>
                </a:lnTo>
                <a:close/>
              </a:path>
              <a:path w="2418715" h="3357879">
                <a:moveTo>
                  <a:pt x="2095654" y="1713511"/>
                </a:moveTo>
                <a:lnTo>
                  <a:pt x="2041991" y="1767173"/>
                </a:lnTo>
                <a:lnTo>
                  <a:pt x="2041991" y="1014018"/>
                </a:lnTo>
                <a:lnTo>
                  <a:pt x="2095654" y="1067680"/>
                </a:lnTo>
                <a:lnTo>
                  <a:pt x="2095654" y="1713511"/>
                </a:lnTo>
                <a:close/>
              </a:path>
              <a:path w="2418715" h="3357879">
                <a:moveTo>
                  <a:pt x="2203920" y="1605245"/>
                </a:moveTo>
                <a:lnTo>
                  <a:pt x="2150257" y="1658907"/>
                </a:lnTo>
                <a:lnTo>
                  <a:pt x="2150257" y="1122284"/>
                </a:lnTo>
                <a:lnTo>
                  <a:pt x="2203920" y="1175947"/>
                </a:lnTo>
                <a:lnTo>
                  <a:pt x="2203920" y="1605245"/>
                </a:lnTo>
                <a:close/>
              </a:path>
              <a:path w="2418715" h="3357879">
                <a:moveTo>
                  <a:pt x="2311244" y="1497921"/>
                </a:moveTo>
                <a:lnTo>
                  <a:pt x="2257582" y="1551583"/>
                </a:lnTo>
                <a:lnTo>
                  <a:pt x="2257582" y="1229609"/>
                </a:lnTo>
                <a:lnTo>
                  <a:pt x="2311244" y="1283271"/>
                </a:lnTo>
                <a:lnTo>
                  <a:pt x="2311244" y="1497921"/>
                </a:lnTo>
                <a:close/>
              </a:path>
              <a:path w="2418715" h="3357879">
                <a:moveTo>
                  <a:pt x="2418569" y="1390596"/>
                </a:moveTo>
                <a:lnTo>
                  <a:pt x="2364906" y="1444258"/>
                </a:lnTo>
                <a:lnTo>
                  <a:pt x="2364907" y="1336933"/>
                </a:lnTo>
                <a:lnTo>
                  <a:pt x="2418569" y="1390596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"/>
            <a:ext cx="3187700" cy="3357879"/>
          </a:xfrm>
          <a:custGeom>
            <a:avLst/>
            <a:gdLst/>
            <a:ahLst/>
            <a:cxnLst/>
            <a:rect l="l" t="t" r="r" b="b"/>
            <a:pathLst>
              <a:path w="3187700" h="3357879">
                <a:moveTo>
                  <a:pt x="767318" y="0"/>
                </a:moveTo>
                <a:lnTo>
                  <a:pt x="0" y="767318"/>
                </a:lnTo>
                <a:lnTo>
                  <a:pt x="0" y="644645"/>
                </a:lnTo>
                <a:lnTo>
                  <a:pt x="644645" y="0"/>
                </a:lnTo>
                <a:lnTo>
                  <a:pt x="767318" y="0"/>
                </a:lnTo>
                <a:close/>
              </a:path>
              <a:path w="3187700" h="3357879">
                <a:moveTo>
                  <a:pt x="3124759" y="1327955"/>
                </a:moveTo>
                <a:lnTo>
                  <a:pt x="3062118" y="1390596"/>
                </a:lnTo>
                <a:lnTo>
                  <a:pt x="1671521" y="0"/>
                </a:lnTo>
                <a:lnTo>
                  <a:pt x="1796804" y="0"/>
                </a:lnTo>
                <a:lnTo>
                  <a:pt x="3124759" y="1327955"/>
                </a:lnTo>
                <a:close/>
              </a:path>
              <a:path w="3187700" h="3357879">
                <a:moveTo>
                  <a:pt x="3187401" y="1390596"/>
                </a:moveTo>
                <a:lnTo>
                  <a:pt x="1220725" y="3357272"/>
                </a:lnTo>
                <a:lnTo>
                  <a:pt x="0" y="2136547"/>
                </a:lnTo>
                <a:lnTo>
                  <a:pt x="0" y="2013875"/>
                </a:lnTo>
                <a:lnTo>
                  <a:pt x="1219420" y="3233295"/>
                </a:lnTo>
                <a:lnTo>
                  <a:pt x="3124759" y="1327955"/>
                </a:lnTo>
                <a:lnTo>
                  <a:pt x="3187401" y="139059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975" y="4042293"/>
            <a:ext cx="166433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-575" dirty="0">
                <a:latin typeface="Glacial Indifference" pitchFamily="50" charset="0"/>
              </a:rPr>
              <a:t>S</a:t>
            </a:r>
            <a:r>
              <a:rPr sz="7100" dirty="0">
                <a:latin typeface="Glacial Indifference" pitchFamily="50" charset="0"/>
              </a:rPr>
              <a:t>I</a:t>
            </a:r>
            <a:r>
              <a:rPr sz="7100" spc="-1005" dirty="0">
                <a:latin typeface="Glacial Indifference" pitchFamily="50" charset="0"/>
              </a:rPr>
              <a:t>T</a:t>
            </a:r>
            <a:r>
              <a:rPr sz="7100" spc="-1315" dirty="0">
                <a:latin typeface="Glacial Indifference" pitchFamily="50" charset="0"/>
              </a:rPr>
              <a:t>E</a:t>
            </a:r>
            <a:endParaRPr sz="7100" dirty="0">
              <a:latin typeface="Glacial Indifference" pitchFamily="50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975" y="5341477"/>
            <a:ext cx="7324725" cy="3979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900" spc="-434" dirty="0">
                <a:solidFill>
                  <a:srgbClr val="5CCAD0"/>
                </a:solidFill>
                <a:latin typeface="Arial"/>
                <a:cs typeface="Arial"/>
                <a:hlinkClick r:id="rId2"/>
              </a:rPr>
              <a:t>www.hideware.com.br</a:t>
            </a:r>
            <a:endParaRPr sz="5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100" spc="-355" dirty="0">
                <a:solidFill>
                  <a:srgbClr val="F5FAF9"/>
                </a:solidFill>
                <a:latin typeface="Glacial Indifference" pitchFamily="50" charset="0"/>
                <a:cs typeface="Arial"/>
              </a:rPr>
              <a:t>E-MAIL</a:t>
            </a:r>
            <a:endParaRPr sz="7100" dirty="0">
              <a:latin typeface="Glacial Indifference" pitchFamily="50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5900" spc="-505" dirty="0">
                <a:solidFill>
                  <a:srgbClr val="5CCAD0"/>
                </a:solidFill>
                <a:latin typeface="Arial"/>
                <a:cs typeface="Arial"/>
                <a:hlinkClick r:id="rId3"/>
              </a:rPr>
              <a:t>contato@hideware.com.br</a:t>
            </a:r>
            <a:endParaRPr sz="5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6526" y="2075606"/>
            <a:ext cx="4930140" cy="1259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090545" algn="l"/>
              </a:tabLst>
            </a:pPr>
            <a:r>
              <a:rPr sz="3950" b="1" spc="40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CONTATO	</a:t>
            </a:r>
            <a:r>
              <a:rPr sz="3950" b="1" spc="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endParaRPr sz="3950" b="1" dirty="0">
              <a:latin typeface="Glacial Indifference" pitchFamily="50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2639060" algn="l"/>
                <a:tab pos="3710940" algn="l"/>
              </a:tabLst>
            </a:pPr>
            <a:r>
              <a:rPr sz="3950" b="1" spc="58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A</a:t>
            </a:r>
            <a:r>
              <a:rPr sz="3950" b="1" spc="80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C</a:t>
            </a:r>
            <a:r>
              <a:rPr sz="3950" b="1" spc="4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r>
              <a:rPr sz="3950" b="1" spc="9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SS</a:t>
            </a:r>
            <a:r>
              <a:rPr sz="3950" b="1" spc="16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O</a:t>
            </a:r>
            <a:r>
              <a:rPr sz="3950" b="1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	</a:t>
            </a:r>
            <a:r>
              <a:rPr sz="3950" b="1" spc="58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A</a:t>
            </a:r>
            <a:r>
              <a:rPr sz="3950" b="1" spc="16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O</a:t>
            </a:r>
            <a:r>
              <a:rPr sz="3950" b="1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	</a:t>
            </a:r>
            <a:r>
              <a:rPr sz="3950" b="1" spc="930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S</a:t>
            </a:r>
            <a:r>
              <a:rPr sz="3950" b="1" spc="409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I</a:t>
            </a:r>
            <a:r>
              <a:rPr sz="3950" b="1" spc="2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T</a:t>
            </a:r>
            <a:r>
              <a:rPr sz="3950" b="1" spc="15" dirty="0">
                <a:solidFill>
                  <a:srgbClr val="F5FAF9"/>
                </a:solidFill>
                <a:latin typeface="Glacial Indifference" pitchFamily="50" charset="0"/>
                <a:cs typeface="Lucida Sans Unicode"/>
              </a:rPr>
              <a:t>E</a:t>
            </a:r>
            <a:endParaRPr sz="3950" b="1" dirty="0">
              <a:latin typeface="Glacial Indifference" pitchFamily="50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87" y="8059063"/>
            <a:ext cx="2283460" cy="2228215"/>
          </a:xfrm>
          <a:custGeom>
            <a:avLst/>
            <a:gdLst/>
            <a:ahLst/>
            <a:cxnLst/>
            <a:rect l="l" t="t" r="r" b="b"/>
            <a:pathLst>
              <a:path w="2283460" h="2228215">
                <a:moveTo>
                  <a:pt x="43003" y="2227936"/>
                </a:moveTo>
                <a:lnTo>
                  <a:pt x="0" y="2227936"/>
                </a:lnTo>
                <a:lnTo>
                  <a:pt x="0" y="706914"/>
                </a:lnTo>
                <a:lnTo>
                  <a:pt x="43003" y="663911"/>
                </a:lnTo>
                <a:lnTo>
                  <a:pt x="43003" y="2227936"/>
                </a:lnTo>
                <a:close/>
              </a:path>
              <a:path w="2283460" h="2228215">
                <a:moveTo>
                  <a:pt x="129140" y="2227936"/>
                </a:moveTo>
                <a:lnTo>
                  <a:pt x="86126" y="2227936"/>
                </a:lnTo>
                <a:lnTo>
                  <a:pt x="86761" y="620153"/>
                </a:lnTo>
                <a:lnTo>
                  <a:pt x="129764" y="577150"/>
                </a:lnTo>
                <a:lnTo>
                  <a:pt x="129140" y="2227936"/>
                </a:lnTo>
                <a:close/>
              </a:path>
              <a:path w="2283460" h="2228215">
                <a:moveTo>
                  <a:pt x="215771" y="2227936"/>
                </a:moveTo>
                <a:lnTo>
                  <a:pt x="172767" y="2227936"/>
                </a:lnTo>
                <a:lnTo>
                  <a:pt x="172767" y="534146"/>
                </a:lnTo>
                <a:lnTo>
                  <a:pt x="215771" y="491143"/>
                </a:lnTo>
                <a:lnTo>
                  <a:pt x="215771" y="2227936"/>
                </a:lnTo>
                <a:close/>
              </a:path>
              <a:path w="2283460" h="2228215">
                <a:moveTo>
                  <a:pt x="301777" y="2227936"/>
                </a:moveTo>
                <a:lnTo>
                  <a:pt x="258774" y="2227936"/>
                </a:lnTo>
                <a:lnTo>
                  <a:pt x="258774" y="448139"/>
                </a:lnTo>
                <a:lnTo>
                  <a:pt x="301777" y="405136"/>
                </a:lnTo>
                <a:lnTo>
                  <a:pt x="301777" y="2227936"/>
                </a:lnTo>
                <a:close/>
              </a:path>
              <a:path w="2283460" h="2228215">
                <a:moveTo>
                  <a:pt x="387784" y="2227936"/>
                </a:moveTo>
                <a:lnTo>
                  <a:pt x="344781" y="2227936"/>
                </a:lnTo>
                <a:lnTo>
                  <a:pt x="344781" y="362133"/>
                </a:lnTo>
                <a:lnTo>
                  <a:pt x="387784" y="319129"/>
                </a:lnTo>
                <a:lnTo>
                  <a:pt x="387784" y="2227936"/>
                </a:lnTo>
                <a:close/>
              </a:path>
              <a:path w="2283460" h="2228215">
                <a:moveTo>
                  <a:pt x="473791" y="2227936"/>
                </a:moveTo>
                <a:lnTo>
                  <a:pt x="430787" y="2227936"/>
                </a:lnTo>
                <a:lnTo>
                  <a:pt x="430787" y="276126"/>
                </a:lnTo>
                <a:lnTo>
                  <a:pt x="473791" y="233123"/>
                </a:lnTo>
                <a:lnTo>
                  <a:pt x="473791" y="2227936"/>
                </a:lnTo>
                <a:close/>
              </a:path>
              <a:path w="2283460" h="2228215">
                <a:moveTo>
                  <a:pt x="559797" y="2227936"/>
                </a:moveTo>
                <a:lnTo>
                  <a:pt x="516794" y="2227936"/>
                </a:lnTo>
                <a:lnTo>
                  <a:pt x="516794" y="190119"/>
                </a:lnTo>
                <a:lnTo>
                  <a:pt x="559797" y="147116"/>
                </a:lnTo>
                <a:lnTo>
                  <a:pt x="559797" y="2227936"/>
                </a:lnTo>
                <a:close/>
              </a:path>
              <a:path w="2283460" h="2228215">
                <a:moveTo>
                  <a:pt x="646559" y="2227936"/>
                </a:moveTo>
                <a:lnTo>
                  <a:pt x="603555" y="2227936"/>
                </a:lnTo>
                <a:lnTo>
                  <a:pt x="603555" y="103358"/>
                </a:lnTo>
                <a:lnTo>
                  <a:pt x="646559" y="60355"/>
                </a:lnTo>
                <a:lnTo>
                  <a:pt x="646559" y="2227936"/>
                </a:lnTo>
                <a:close/>
              </a:path>
              <a:path w="2283460" h="2228215">
                <a:moveTo>
                  <a:pt x="732565" y="2227936"/>
                </a:moveTo>
                <a:lnTo>
                  <a:pt x="689562" y="2227936"/>
                </a:lnTo>
                <a:lnTo>
                  <a:pt x="689562" y="17352"/>
                </a:lnTo>
                <a:lnTo>
                  <a:pt x="706914" y="0"/>
                </a:lnTo>
                <a:lnTo>
                  <a:pt x="732565" y="25651"/>
                </a:lnTo>
                <a:lnTo>
                  <a:pt x="732565" y="2227936"/>
                </a:lnTo>
                <a:close/>
              </a:path>
              <a:path w="2283460" h="2228215">
                <a:moveTo>
                  <a:pt x="818572" y="2227936"/>
                </a:moveTo>
                <a:lnTo>
                  <a:pt x="775569" y="2227936"/>
                </a:lnTo>
                <a:lnTo>
                  <a:pt x="775569" y="68654"/>
                </a:lnTo>
                <a:lnTo>
                  <a:pt x="818572" y="111657"/>
                </a:lnTo>
                <a:lnTo>
                  <a:pt x="818572" y="2227936"/>
                </a:lnTo>
                <a:close/>
              </a:path>
              <a:path w="2283460" h="2228215">
                <a:moveTo>
                  <a:pt x="904579" y="2227936"/>
                </a:moveTo>
                <a:lnTo>
                  <a:pt x="861575" y="2227936"/>
                </a:lnTo>
                <a:lnTo>
                  <a:pt x="861575" y="154661"/>
                </a:lnTo>
                <a:lnTo>
                  <a:pt x="904579" y="197664"/>
                </a:lnTo>
                <a:lnTo>
                  <a:pt x="904579" y="2227936"/>
                </a:lnTo>
                <a:close/>
              </a:path>
              <a:path w="2283460" h="2228215">
                <a:moveTo>
                  <a:pt x="990585" y="2227936"/>
                </a:moveTo>
                <a:lnTo>
                  <a:pt x="947582" y="2227936"/>
                </a:lnTo>
                <a:lnTo>
                  <a:pt x="947582" y="240667"/>
                </a:lnTo>
                <a:lnTo>
                  <a:pt x="990586" y="283671"/>
                </a:lnTo>
                <a:lnTo>
                  <a:pt x="990585" y="2227936"/>
                </a:lnTo>
                <a:close/>
              </a:path>
              <a:path w="2283460" h="2228215">
                <a:moveTo>
                  <a:pt x="1076592" y="2227936"/>
                </a:moveTo>
                <a:lnTo>
                  <a:pt x="1033589" y="2227936"/>
                </a:lnTo>
                <a:lnTo>
                  <a:pt x="1033589" y="326674"/>
                </a:lnTo>
                <a:lnTo>
                  <a:pt x="1076592" y="369677"/>
                </a:lnTo>
                <a:lnTo>
                  <a:pt x="1076592" y="2227936"/>
                </a:lnTo>
                <a:close/>
              </a:path>
              <a:path w="2283460" h="2228215">
                <a:moveTo>
                  <a:pt x="1162599" y="2227936"/>
                </a:moveTo>
                <a:lnTo>
                  <a:pt x="1119595" y="2227936"/>
                </a:lnTo>
                <a:lnTo>
                  <a:pt x="1119596" y="412681"/>
                </a:lnTo>
                <a:lnTo>
                  <a:pt x="1162599" y="455684"/>
                </a:lnTo>
                <a:lnTo>
                  <a:pt x="1162599" y="2227936"/>
                </a:lnTo>
                <a:close/>
              </a:path>
              <a:path w="2283460" h="2228215">
                <a:moveTo>
                  <a:pt x="1249360" y="2227936"/>
                </a:moveTo>
                <a:lnTo>
                  <a:pt x="1206357" y="2227936"/>
                </a:lnTo>
                <a:lnTo>
                  <a:pt x="1206357" y="499442"/>
                </a:lnTo>
                <a:lnTo>
                  <a:pt x="1249360" y="542445"/>
                </a:lnTo>
                <a:lnTo>
                  <a:pt x="1249360" y="2227936"/>
                </a:lnTo>
                <a:close/>
              </a:path>
              <a:path w="2283460" h="2228215">
                <a:moveTo>
                  <a:pt x="1335366" y="2227936"/>
                </a:moveTo>
                <a:lnTo>
                  <a:pt x="1292363" y="2227936"/>
                </a:lnTo>
                <a:lnTo>
                  <a:pt x="1292363" y="585449"/>
                </a:lnTo>
                <a:lnTo>
                  <a:pt x="1335367" y="628452"/>
                </a:lnTo>
                <a:lnTo>
                  <a:pt x="1335366" y="2227936"/>
                </a:lnTo>
                <a:close/>
              </a:path>
              <a:path w="2283460" h="2228215">
                <a:moveTo>
                  <a:pt x="1421373" y="2227936"/>
                </a:moveTo>
                <a:lnTo>
                  <a:pt x="1378370" y="2227936"/>
                </a:lnTo>
                <a:lnTo>
                  <a:pt x="1378370" y="671455"/>
                </a:lnTo>
                <a:lnTo>
                  <a:pt x="1421373" y="714459"/>
                </a:lnTo>
                <a:lnTo>
                  <a:pt x="1421373" y="2227936"/>
                </a:lnTo>
                <a:close/>
              </a:path>
              <a:path w="2283460" h="2228215">
                <a:moveTo>
                  <a:pt x="1507380" y="2227936"/>
                </a:moveTo>
                <a:lnTo>
                  <a:pt x="1464377" y="2227936"/>
                </a:lnTo>
                <a:lnTo>
                  <a:pt x="1464377" y="757462"/>
                </a:lnTo>
                <a:lnTo>
                  <a:pt x="1507380" y="800466"/>
                </a:lnTo>
                <a:lnTo>
                  <a:pt x="1507380" y="2227936"/>
                </a:lnTo>
                <a:close/>
              </a:path>
              <a:path w="2283460" h="2228215">
                <a:moveTo>
                  <a:pt x="1507380" y="800465"/>
                </a:moveTo>
                <a:close/>
              </a:path>
              <a:path w="2283460" h="2228215">
                <a:moveTo>
                  <a:pt x="1593387" y="2227936"/>
                </a:moveTo>
                <a:lnTo>
                  <a:pt x="1550383" y="2227936"/>
                </a:lnTo>
                <a:lnTo>
                  <a:pt x="1550383" y="843469"/>
                </a:lnTo>
                <a:lnTo>
                  <a:pt x="1593387" y="886472"/>
                </a:lnTo>
                <a:lnTo>
                  <a:pt x="1593387" y="2227936"/>
                </a:lnTo>
                <a:close/>
              </a:path>
              <a:path w="2283460" h="2228215">
                <a:moveTo>
                  <a:pt x="1680148" y="2180345"/>
                </a:moveTo>
                <a:lnTo>
                  <a:pt x="1637144" y="2223348"/>
                </a:lnTo>
                <a:lnTo>
                  <a:pt x="1637144" y="930230"/>
                </a:lnTo>
                <a:lnTo>
                  <a:pt x="1680148" y="973233"/>
                </a:lnTo>
                <a:lnTo>
                  <a:pt x="1680148" y="2180345"/>
                </a:lnTo>
                <a:close/>
              </a:path>
              <a:path w="2283460" h="2228215">
                <a:moveTo>
                  <a:pt x="1766154" y="2092829"/>
                </a:moveTo>
                <a:lnTo>
                  <a:pt x="1723151" y="2135832"/>
                </a:lnTo>
                <a:lnTo>
                  <a:pt x="1723151" y="1016236"/>
                </a:lnTo>
                <a:lnTo>
                  <a:pt x="1766155" y="1059240"/>
                </a:lnTo>
                <a:lnTo>
                  <a:pt x="1766154" y="2092829"/>
                </a:lnTo>
                <a:close/>
              </a:path>
              <a:path w="2283460" h="2228215">
                <a:moveTo>
                  <a:pt x="1852161" y="2006822"/>
                </a:moveTo>
                <a:lnTo>
                  <a:pt x="1809158" y="2049825"/>
                </a:lnTo>
                <a:lnTo>
                  <a:pt x="1809158" y="1102243"/>
                </a:lnTo>
                <a:lnTo>
                  <a:pt x="1852161" y="1145246"/>
                </a:lnTo>
                <a:lnTo>
                  <a:pt x="1852161" y="2006822"/>
                </a:lnTo>
                <a:close/>
              </a:path>
              <a:path w="2283460" h="2228215">
                <a:moveTo>
                  <a:pt x="1938168" y="1920816"/>
                </a:moveTo>
                <a:lnTo>
                  <a:pt x="1895164" y="1963819"/>
                </a:lnTo>
                <a:lnTo>
                  <a:pt x="1895164" y="1188250"/>
                </a:lnTo>
                <a:lnTo>
                  <a:pt x="1938168" y="1231253"/>
                </a:lnTo>
                <a:lnTo>
                  <a:pt x="1938168" y="1920816"/>
                </a:lnTo>
                <a:close/>
              </a:path>
              <a:path w="2283460" h="2228215">
                <a:moveTo>
                  <a:pt x="2024175" y="1834809"/>
                </a:moveTo>
                <a:lnTo>
                  <a:pt x="1981171" y="1877812"/>
                </a:lnTo>
                <a:lnTo>
                  <a:pt x="1981171" y="1274256"/>
                </a:lnTo>
                <a:lnTo>
                  <a:pt x="2024175" y="1317260"/>
                </a:lnTo>
                <a:lnTo>
                  <a:pt x="2024175" y="1834809"/>
                </a:lnTo>
                <a:close/>
              </a:path>
              <a:path w="2283460" h="2228215">
                <a:moveTo>
                  <a:pt x="2110936" y="1748048"/>
                </a:moveTo>
                <a:lnTo>
                  <a:pt x="2067933" y="1791051"/>
                </a:lnTo>
                <a:lnTo>
                  <a:pt x="2067933" y="1361018"/>
                </a:lnTo>
                <a:lnTo>
                  <a:pt x="2110936" y="1404021"/>
                </a:lnTo>
                <a:lnTo>
                  <a:pt x="2110936" y="1748048"/>
                </a:lnTo>
                <a:close/>
              </a:path>
              <a:path w="2283460" h="2228215">
                <a:moveTo>
                  <a:pt x="2196942" y="1662041"/>
                </a:moveTo>
                <a:lnTo>
                  <a:pt x="2153939" y="1705044"/>
                </a:lnTo>
                <a:lnTo>
                  <a:pt x="2153939" y="1447024"/>
                </a:lnTo>
                <a:lnTo>
                  <a:pt x="2196942" y="1490028"/>
                </a:lnTo>
                <a:lnTo>
                  <a:pt x="2196942" y="1662041"/>
                </a:lnTo>
                <a:close/>
              </a:path>
              <a:path w="2283460" h="2228215">
                <a:moveTo>
                  <a:pt x="2282949" y="1576034"/>
                </a:moveTo>
                <a:lnTo>
                  <a:pt x="2239946" y="1619038"/>
                </a:lnTo>
                <a:lnTo>
                  <a:pt x="2239946" y="1533031"/>
                </a:lnTo>
                <a:lnTo>
                  <a:pt x="2282949" y="1576034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59063"/>
            <a:ext cx="2898775" cy="2228215"/>
          </a:xfrm>
          <a:custGeom>
            <a:avLst/>
            <a:gdLst/>
            <a:ahLst/>
            <a:cxnLst/>
            <a:rect l="l" t="t" r="r" b="b"/>
            <a:pathLst>
              <a:path w="2898775" h="2228215">
                <a:moveTo>
                  <a:pt x="2898723" y="1576034"/>
                </a:moveTo>
                <a:lnTo>
                  <a:pt x="2246822" y="2227936"/>
                </a:lnTo>
                <a:lnTo>
                  <a:pt x="2146424" y="2227936"/>
                </a:lnTo>
                <a:lnTo>
                  <a:pt x="2798325" y="1576034"/>
                </a:lnTo>
                <a:lnTo>
                  <a:pt x="1321642" y="99351"/>
                </a:lnTo>
                <a:lnTo>
                  <a:pt x="0" y="1420994"/>
                </a:lnTo>
                <a:lnTo>
                  <a:pt x="0" y="1322688"/>
                </a:lnTo>
                <a:lnTo>
                  <a:pt x="1322688" y="0"/>
                </a:lnTo>
                <a:lnTo>
                  <a:pt x="2898723" y="1576034"/>
                </a:lnTo>
                <a:close/>
              </a:path>
              <a:path w="2898775" h="2228215">
                <a:moveTo>
                  <a:pt x="496861" y="2227936"/>
                </a:moveTo>
                <a:lnTo>
                  <a:pt x="398555" y="2227936"/>
                </a:lnTo>
                <a:lnTo>
                  <a:pt x="0" y="1829381"/>
                </a:lnTo>
                <a:lnTo>
                  <a:pt x="0" y="1731074"/>
                </a:lnTo>
                <a:lnTo>
                  <a:pt x="496861" y="2227936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05904" y="2"/>
            <a:ext cx="7882255" cy="4972050"/>
          </a:xfrm>
          <a:custGeom>
            <a:avLst/>
            <a:gdLst/>
            <a:ahLst/>
            <a:cxnLst/>
            <a:rect l="l" t="t" r="r" b="b"/>
            <a:pathLst>
              <a:path w="7882255" h="4972050">
                <a:moveTo>
                  <a:pt x="117983" y="786319"/>
                </a:moveTo>
                <a:lnTo>
                  <a:pt x="0" y="668335"/>
                </a:lnTo>
                <a:lnTo>
                  <a:pt x="0" y="626937"/>
                </a:lnTo>
                <a:lnTo>
                  <a:pt x="117983" y="508954"/>
                </a:lnTo>
                <a:lnTo>
                  <a:pt x="117983" y="786319"/>
                </a:lnTo>
                <a:close/>
              </a:path>
              <a:path w="7882255" h="4972050">
                <a:moveTo>
                  <a:pt x="353950" y="1022286"/>
                </a:moveTo>
                <a:lnTo>
                  <a:pt x="235967" y="904302"/>
                </a:lnTo>
                <a:lnTo>
                  <a:pt x="238037" y="388900"/>
                </a:lnTo>
                <a:lnTo>
                  <a:pt x="356020" y="270917"/>
                </a:lnTo>
                <a:lnTo>
                  <a:pt x="353950" y="1022286"/>
                </a:lnTo>
                <a:close/>
              </a:path>
              <a:path w="7882255" h="4972050">
                <a:moveTo>
                  <a:pt x="591987" y="1260323"/>
                </a:moveTo>
                <a:lnTo>
                  <a:pt x="474004" y="1142339"/>
                </a:lnTo>
                <a:lnTo>
                  <a:pt x="474003" y="152934"/>
                </a:lnTo>
                <a:lnTo>
                  <a:pt x="591987" y="34950"/>
                </a:lnTo>
                <a:lnTo>
                  <a:pt x="591987" y="1260323"/>
                </a:lnTo>
                <a:close/>
              </a:path>
              <a:path w="7882255" h="4972050">
                <a:moveTo>
                  <a:pt x="827954" y="1496290"/>
                </a:moveTo>
                <a:lnTo>
                  <a:pt x="709971" y="1378306"/>
                </a:lnTo>
                <a:lnTo>
                  <a:pt x="709971" y="0"/>
                </a:lnTo>
                <a:lnTo>
                  <a:pt x="827954" y="0"/>
                </a:lnTo>
                <a:lnTo>
                  <a:pt x="827954" y="1496290"/>
                </a:lnTo>
                <a:close/>
              </a:path>
              <a:path w="7882255" h="4972050">
                <a:moveTo>
                  <a:pt x="1063921" y="1732257"/>
                </a:moveTo>
                <a:lnTo>
                  <a:pt x="945938" y="1614273"/>
                </a:lnTo>
                <a:lnTo>
                  <a:pt x="945938" y="0"/>
                </a:lnTo>
                <a:lnTo>
                  <a:pt x="1063921" y="0"/>
                </a:lnTo>
                <a:lnTo>
                  <a:pt x="1063921" y="1732257"/>
                </a:lnTo>
                <a:close/>
              </a:path>
              <a:path w="7882255" h="4972050">
                <a:moveTo>
                  <a:pt x="1299888" y="1968224"/>
                </a:moveTo>
                <a:lnTo>
                  <a:pt x="1181905" y="1850241"/>
                </a:lnTo>
                <a:lnTo>
                  <a:pt x="1181905" y="0"/>
                </a:lnTo>
                <a:lnTo>
                  <a:pt x="1299888" y="0"/>
                </a:lnTo>
                <a:lnTo>
                  <a:pt x="1299888" y="1968224"/>
                </a:lnTo>
                <a:close/>
              </a:path>
              <a:path w="7882255" h="4972050">
                <a:moveTo>
                  <a:pt x="1537925" y="2206261"/>
                </a:moveTo>
                <a:lnTo>
                  <a:pt x="1417872" y="2086208"/>
                </a:lnTo>
                <a:lnTo>
                  <a:pt x="1419372" y="0"/>
                </a:lnTo>
                <a:lnTo>
                  <a:pt x="1537925" y="0"/>
                </a:lnTo>
                <a:lnTo>
                  <a:pt x="1537925" y="2206261"/>
                </a:lnTo>
                <a:close/>
              </a:path>
              <a:path w="7882255" h="4972050">
                <a:moveTo>
                  <a:pt x="1773892" y="2442228"/>
                </a:moveTo>
                <a:lnTo>
                  <a:pt x="1655909" y="2324245"/>
                </a:lnTo>
                <a:lnTo>
                  <a:pt x="1655909" y="0"/>
                </a:lnTo>
                <a:lnTo>
                  <a:pt x="1773892" y="0"/>
                </a:lnTo>
                <a:lnTo>
                  <a:pt x="1773892" y="2442228"/>
                </a:lnTo>
                <a:close/>
              </a:path>
              <a:path w="7882255" h="4972050">
                <a:moveTo>
                  <a:pt x="2009860" y="2678195"/>
                </a:moveTo>
                <a:lnTo>
                  <a:pt x="1891876" y="2560212"/>
                </a:lnTo>
                <a:lnTo>
                  <a:pt x="1891876" y="0"/>
                </a:lnTo>
                <a:lnTo>
                  <a:pt x="2009860" y="0"/>
                </a:lnTo>
                <a:lnTo>
                  <a:pt x="2009860" y="2678195"/>
                </a:lnTo>
                <a:close/>
              </a:path>
              <a:path w="7882255" h="4972050">
                <a:moveTo>
                  <a:pt x="2245827" y="2914162"/>
                </a:moveTo>
                <a:lnTo>
                  <a:pt x="2127843" y="2796179"/>
                </a:lnTo>
                <a:lnTo>
                  <a:pt x="2127843" y="0"/>
                </a:lnTo>
                <a:lnTo>
                  <a:pt x="2245827" y="0"/>
                </a:lnTo>
                <a:lnTo>
                  <a:pt x="2245827" y="2914162"/>
                </a:lnTo>
                <a:close/>
              </a:path>
              <a:path w="7882255" h="4972050">
                <a:moveTo>
                  <a:pt x="2481794" y="3150130"/>
                </a:moveTo>
                <a:lnTo>
                  <a:pt x="2363810" y="3032146"/>
                </a:lnTo>
                <a:lnTo>
                  <a:pt x="2363810" y="0"/>
                </a:lnTo>
                <a:lnTo>
                  <a:pt x="2481794" y="0"/>
                </a:lnTo>
                <a:lnTo>
                  <a:pt x="2481794" y="3150130"/>
                </a:lnTo>
                <a:close/>
              </a:path>
              <a:path w="7882255" h="4972050">
                <a:moveTo>
                  <a:pt x="2717761" y="3386097"/>
                </a:moveTo>
                <a:lnTo>
                  <a:pt x="2599777" y="3268113"/>
                </a:lnTo>
                <a:lnTo>
                  <a:pt x="2601068" y="0"/>
                </a:lnTo>
                <a:lnTo>
                  <a:pt x="2719040" y="0"/>
                </a:lnTo>
                <a:lnTo>
                  <a:pt x="2717761" y="3386097"/>
                </a:lnTo>
                <a:close/>
              </a:path>
              <a:path w="7882255" h="4972050">
                <a:moveTo>
                  <a:pt x="2955798" y="3624134"/>
                </a:moveTo>
                <a:lnTo>
                  <a:pt x="2837814" y="3506150"/>
                </a:lnTo>
                <a:lnTo>
                  <a:pt x="2837814" y="0"/>
                </a:lnTo>
                <a:lnTo>
                  <a:pt x="2955798" y="0"/>
                </a:lnTo>
                <a:lnTo>
                  <a:pt x="2955798" y="3624134"/>
                </a:lnTo>
                <a:close/>
              </a:path>
              <a:path w="7882255" h="4972050">
                <a:moveTo>
                  <a:pt x="3191765" y="3860101"/>
                </a:moveTo>
                <a:lnTo>
                  <a:pt x="3073781" y="3742117"/>
                </a:lnTo>
                <a:lnTo>
                  <a:pt x="3073782" y="0"/>
                </a:lnTo>
                <a:lnTo>
                  <a:pt x="3191765" y="0"/>
                </a:lnTo>
                <a:lnTo>
                  <a:pt x="3191765" y="3860101"/>
                </a:lnTo>
                <a:close/>
              </a:path>
              <a:path w="7882255" h="4972050">
                <a:moveTo>
                  <a:pt x="3427732" y="4096068"/>
                </a:moveTo>
                <a:lnTo>
                  <a:pt x="3309748" y="3978084"/>
                </a:lnTo>
                <a:lnTo>
                  <a:pt x="3309748" y="0"/>
                </a:lnTo>
                <a:lnTo>
                  <a:pt x="3427732" y="0"/>
                </a:lnTo>
                <a:lnTo>
                  <a:pt x="3427732" y="4096068"/>
                </a:lnTo>
                <a:close/>
              </a:path>
              <a:path w="7882255" h="4972050">
                <a:moveTo>
                  <a:pt x="3663699" y="4332035"/>
                </a:moveTo>
                <a:lnTo>
                  <a:pt x="3545716" y="4214051"/>
                </a:lnTo>
                <a:lnTo>
                  <a:pt x="3545716" y="0"/>
                </a:lnTo>
                <a:lnTo>
                  <a:pt x="3663699" y="0"/>
                </a:lnTo>
                <a:lnTo>
                  <a:pt x="3663699" y="4332035"/>
                </a:lnTo>
                <a:close/>
              </a:path>
              <a:path w="7882255" h="4972050">
                <a:moveTo>
                  <a:pt x="3899666" y="4568002"/>
                </a:moveTo>
                <a:lnTo>
                  <a:pt x="3781683" y="4450018"/>
                </a:lnTo>
                <a:lnTo>
                  <a:pt x="3781683" y="0"/>
                </a:lnTo>
                <a:lnTo>
                  <a:pt x="3899666" y="0"/>
                </a:lnTo>
                <a:lnTo>
                  <a:pt x="3899666" y="4568002"/>
                </a:lnTo>
                <a:close/>
              </a:path>
              <a:path w="7882255" h="4972050">
                <a:moveTo>
                  <a:pt x="4137703" y="4806039"/>
                </a:moveTo>
                <a:lnTo>
                  <a:pt x="4019720" y="4688055"/>
                </a:lnTo>
                <a:lnTo>
                  <a:pt x="4019720" y="0"/>
                </a:lnTo>
                <a:lnTo>
                  <a:pt x="4137703" y="0"/>
                </a:lnTo>
                <a:lnTo>
                  <a:pt x="4137703" y="4806039"/>
                </a:lnTo>
                <a:close/>
              </a:path>
              <a:path w="7882255" h="4972050">
                <a:moveTo>
                  <a:pt x="4373671" y="4901254"/>
                </a:moveTo>
                <a:lnTo>
                  <a:pt x="4303294" y="4971630"/>
                </a:lnTo>
                <a:lnTo>
                  <a:pt x="4255687" y="4924023"/>
                </a:lnTo>
                <a:lnTo>
                  <a:pt x="4255687" y="0"/>
                </a:lnTo>
                <a:lnTo>
                  <a:pt x="4373670" y="0"/>
                </a:lnTo>
                <a:lnTo>
                  <a:pt x="4373671" y="4901254"/>
                </a:lnTo>
                <a:close/>
              </a:path>
              <a:path w="7882255" h="4972050">
                <a:moveTo>
                  <a:pt x="4609637" y="4665286"/>
                </a:moveTo>
                <a:lnTo>
                  <a:pt x="4491654" y="4783270"/>
                </a:lnTo>
                <a:lnTo>
                  <a:pt x="4491654" y="0"/>
                </a:lnTo>
                <a:lnTo>
                  <a:pt x="4609637" y="0"/>
                </a:lnTo>
                <a:lnTo>
                  <a:pt x="4609637" y="4665286"/>
                </a:lnTo>
                <a:close/>
              </a:path>
              <a:path w="7882255" h="4972050">
                <a:moveTo>
                  <a:pt x="4845604" y="4429319"/>
                </a:moveTo>
                <a:lnTo>
                  <a:pt x="4727621" y="4547303"/>
                </a:lnTo>
                <a:lnTo>
                  <a:pt x="4727621" y="0"/>
                </a:lnTo>
                <a:lnTo>
                  <a:pt x="4845604" y="0"/>
                </a:lnTo>
                <a:lnTo>
                  <a:pt x="4845604" y="4429319"/>
                </a:lnTo>
                <a:close/>
              </a:path>
              <a:path w="7882255" h="4972050">
                <a:moveTo>
                  <a:pt x="5081572" y="4193352"/>
                </a:moveTo>
                <a:lnTo>
                  <a:pt x="4963588" y="4311336"/>
                </a:lnTo>
                <a:lnTo>
                  <a:pt x="4963589" y="0"/>
                </a:lnTo>
                <a:lnTo>
                  <a:pt x="5081572" y="0"/>
                </a:lnTo>
                <a:lnTo>
                  <a:pt x="5081572" y="4193352"/>
                </a:lnTo>
                <a:close/>
              </a:path>
              <a:path w="7882255" h="4972050">
                <a:moveTo>
                  <a:pt x="5317539" y="3957385"/>
                </a:moveTo>
                <a:lnTo>
                  <a:pt x="5199555" y="4075369"/>
                </a:lnTo>
                <a:lnTo>
                  <a:pt x="5199555" y="0"/>
                </a:lnTo>
                <a:lnTo>
                  <a:pt x="5317539" y="0"/>
                </a:lnTo>
                <a:lnTo>
                  <a:pt x="5317539" y="3957385"/>
                </a:lnTo>
                <a:close/>
              </a:path>
              <a:path w="7882255" h="4972050">
                <a:moveTo>
                  <a:pt x="5553506" y="3721418"/>
                </a:moveTo>
                <a:lnTo>
                  <a:pt x="5435522" y="3839402"/>
                </a:lnTo>
                <a:lnTo>
                  <a:pt x="5435522" y="0"/>
                </a:lnTo>
                <a:lnTo>
                  <a:pt x="5553506" y="0"/>
                </a:lnTo>
                <a:lnTo>
                  <a:pt x="5553506" y="3721418"/>
                </a:lnTo>
                <a:close/>
              </a:path>
              <a:path w="7882255" h="4972050">
                <a:moveTo>
                  <a:pt x="5791542" y="3483381"/>
                </a:moveTo>
                <a:lnTo>
                  <a:pt x="5673559" y="3601365"/>
                </a:lnTo>
                <a:lnTo>
                  <a:pt x="5673559" y="0"/>
                </a:lnTo>
                <a:lnTo>
                  <a:pt x="5791542" y="0"/>
                </a:lnTo>
                <a:lnTo>
                  <a:pt x="5791542" y="3483381"/>
                </a:lnTo>
                <a:close/>
              </a:path>
              <a:path w="7882255" h="4972050">
                <a:moveTo>
                  <a:pt x="6027510" y="3247414"/>
                </a:moveTo>
                <a:lnTo>
                  <a:pt x="5909526" y="3365398"/>
                </a:lnTo>
                <a:lnTo>
                  <a:pt x="5909527" y="0"/>
                </a:lnTo>
                <a:lnTo>
                  <a:pt x="6027510" y="0"/>
                </a:lnTo>
                <a:lnTo>
                  <a:pt x="6027510" y="3247414"/>
                </a:lnTo>
                <a:close/>
              </a:path>
              <a:path w="7882255" h="4972050">
                <a:moveTo>
                  <a:pt x="6263477" y="3011447"/>
                </a:moveTo>
                <a:lnTo>
                  <a:pt x="6145493" y="3129430"/>
                </a:lnTo>
                <a:lnTo>
                  <a:pt x="6145494" y="0"/>
                </a:lnTo>
                <a:lnTo>
                  <a:pt x="6263477" y="0"/>
                </a:lnTo>
                <a:lnTo>
                  <a:pt x="6263477" y="3011447"/>
                </a:lnTo>
                <a:close/>
              </a:path>
              <a:path w="7882255" h="4972050">
                <a:moveTo>
                  <a:pt x="6499444" y="2775480"/>
                </a:moveTo>
                <a:lnTo>
                  <a:pt x="6381460" y="2893463"/>
                </a:lnTo>
                <a:lnTo>
                  <a:pt x="6381461" y="0"/>
                </a:lnTo>
                <a:lnTo>
                  <a:pt x="6499444" y="0"/>
                </a:lnTo>
                <a:lnTo>
                  <a:pt x="6499444" y="2775480"/>
                </a:lnTo>
                <a:close/>
              </a:path>
              <a:path w="7882255" h="4972050">
                <a:moveTo>
                  <a:pt x="6735412" y="2539513"/>
                </a:moveTo>
                <a:lnTo>
                  <a:pt x="6617428" y="2657496"/>
                </a:lnTo>
                <a:lnTo>
                  <a:pt x="6617428" y="0"/>
                </a:lnTo>
                <a:lnTo>
                  <a:pt x="6735412" y="0"/>
                </a:lnTo>
                <a:lnTo>
                  <a:pt x="6735412" y="2539513"/>
                </a:lnTo>
                <a:close/>
              </a:path>
              <a:path w="7882255" h="4972050">
                <a:moveTo>
                  <a:pt x="6973448" y="2305616"/>
                </a:moveTo>
                <a:lnTo>
                  <a:pt x="6855465" y="2423599"/>
                </a:lnTo>
                <a:lnTo>
                  <a:pt x="6855465" y="0"/>
                </a:lnTo>
                <a:lnTo>
                  <a:pt x="6973448" y="0"/>
                </a:lnTo>
                <a:lnTo>
                  <a:pt x="6973448" y="2305616"/>
                </a:lnTo>
                <a:close/>
              </a:path>
              <a:path w="7882255" h="4972050">
                <a:moveTo>
                  <a:pt x="7209415" y="2065508"/>
                </a:moveTo>
                <a:lnTo>
                  <a:pt x="7091432" y="2183492"/>
                </a:lnTo>
                <a:lnTo>
                  <a:pt x="7091432" y="0"/>
                </a:lnTo>
                <a:lnTo>
                  <a:pt x="7209415" y="0"/>
                </a:lnTo>
                <a:lnTo>
                  <a:pt x="7209415" y="2065508"/>
                </a:lnTo>
                <a:close/>
              </a:path>
              <a:path w="7882255" h="4972050">
                <a:moveTo>
                  <a:pt x="7445382" y="1829541"/>
                </a:moveTo>
                <a:lnTo>
                  <a:pt x="7327399" y="1947525"/>
                </a:lnTo>
                <a:lnTo>
                  <a:pt x="7327399" y="0"/>
                </a:lnTo>
                <a:lnTo>
                  <a:pt x="7445382" y="0"/>
                </a:lnTo>
                <a:lnTo>
                  <a:pt x="7445382" y="1829541"/>
                </a:lnTo>
                <a:close/>
              </a:path>
              <a:path w="7882255" h="4972050">
                <a:moveTo>
                  <a:pt x="7681349" y="1593574"/>
                </a:moveTo>
                <a:lnTo>
                  <a:pt x="7563366" y="1711558"/>
                </a:lnTo>
                <a:lnTo>
                  <a:pt x="7563366" y="0"/>
                </a:lnTo>
                <a:lnTo>
                  <a:pt x="7681349" y="0"/>
                </a:lnTo>
                <a:lnTo>
                  <a:pt x="7681349" y="1593574"/>
                </a:lnTo>
                <a:close/>
              </a:path>
              <a:path w="7882255" h="4972050">
                <a:moveTo>
                  <a:pt x="7882095" y="1392828"/>
                </a:moveTo>
                <a:lnTo>
                  <a:pt x="7799333" y="1475591"/>
                </a:lnTo>
                <a:lnTo>
                  <a:pt x="7799333" y="0"/>
                </a:lnTo>
                <a:lnTo>
                  <a:pt x="7882095" y="0"/>
                </a:lnTo>
                <a:lnTo>
                  <a:pt x="7882095" y="139282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9821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1B2042">
              <a:alpha val="3764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69095" y="2403699"/>
            <a:ext cx="849725" cy="733649"/>
          </a:xfrm>
          <a:custGeom>
            <a:avLst/>
            <a:gdLst/>
            <a:ahLst/>
            <a:cxnLst/>
            <a:rect l="l" t="t" r="r" b="b"/>
            <a:pathLst>
              <a:path w="1000125" h="800100">
                <a:moveTo>
                  <a:pt x="900112" y="800099"/>
                </a:moveTo>
                <a:lnTo>
                  <a:pt x="100012" y="800099"/>
                </a:lnTo>
                <a:lnTo>
                  <a:pt x="61074" y="792243"/>
                </a:lnTo>
                <a:lnTo>
                  <a:pt x="29284" y="770815"/>
                </a:lnTo>
                <a:lnTo>
                  <a:pt x="7856" y="739025"/>
                </a:lnTo>
                <a:lnTo>
                  <a:pt x="0" y="700087"/>
                </a:lnTo>
                <a:lnTo>
                  <a:pt x="500" y="100012"/>
                </a:lnTo>
                <a:lnTo>
                  <a:pt x="8278" y="61074"/>
                </a:lnTo>
                <a:lnTo>
                  <a:pt x="29534" y="29284"/>
                </a:lnTo>
                <a:lnTo>
                  <a:pt x="61152" y="7856"/>
                </a:lnTo>
                <a:lnTo>
                  <a:pt x="100012" y="0"/>
                </a:lnTo>
                <a:lnTo>
                  <a:pt x="900112" y="0"/>
                </a:lnTo>
                <a:lnTo>
                  <a:pt x="939050" y="7856"/>
                </a:lnTo>
                <a:lnTo>
                  <a:pt x="970840" y="29284"/>
                </a:lnTo>
                <a:lnTo>
                  <a:pt x="992268" y="61074"/>
                </a:lnTo>
                <a:lnTo>
                  <a:pt x="1000124" y="100012"/>
                </a:lnTo>
                <a:lnTo>
                  <a:pt x="100012" y="100012"/>
                </a:lnTo>
                <a:lnTo>
                  <a:pt x="100012" y="700087"/>
                </a:lnTo>
                <a:lnTo>
                  <a:pt x="1000124" y="700087"/>
                </a:lnTo>
                <a:lnTo>
                  <a:pt x="992268" y="739025"/>
                </a:lnTo>
                <a:lnTo>
                  <a:pt x="970840" y="770815"/>
                </a:lnTo>
                <a:lnTo>
                  <a:pt x="939050" y="792243"/>
                </a:lnTo>
                <a:lnTo>
                  <a:pt x="900112" y="800099"/>
                </a:lnTo>
                <a:close/>
              </a:path>
              <a:path w="1000125" h="800100">
                <a:moveTo>
                  <a:pt x="1000124" y="700087"/>
                </a:moveTo>
                <a:lnTo>
                  <a:pt x="900112" y="700087"/>
                </a:lnTo>
                <a:lnTo>
                  <a:pt x="900112" y="100012"/>
                </a:lnTo>
                <a:lnTo>
                  <a:pt x="1000124" y="100012"/>
                </a:lnTo>
                <a:lnTo>
                  <a:pt x="1000124" y="700087"/>
                </a:lnTo>
                <a:close/>
              </a:path>
              <a:path w="1000125" h="800100">
                <a:moveTo>
                  <a:pt x="550068" y="200024"/>
                </a:moveTo>
                <a:lnTo>
                  <a:pt x="450056" y="200024"/>
                </a:lnTo>
                <a:lnTo>
                  <a:pt x="450056" y="150018"/>
                </a:lnTo>
                <a:lnTo>
                  <a:pt x="550068" y="150018"/>
                </a:lnTo>
                <a:lnTo>
                  <a:pt x="550068" y="200024"/>
                </a:lnTo>
                <a:close/>
              </a:path>
              <a:path w="1000125" h="800100">
                <a:moveTo>
                  <a:pt x="600074" y="600074"/>
                </a:moveTo>
                <a:lnTo>
                  <a:pt x="350043" y="600074"/>
                </a:lnTo>
                <a:lnTo>
                  <a:pt x="350043" y="500062"/>
                </a:lnTo>
                <a:lnTo>
                  <a:pt x="550068" y="500062"/>
                </a:lnTo>
                <a:lnTo>
                  <a:pt x="550068" y="450056"/>
                </a:lnTo>
                <a:lnTo>
                  <a:pt x="400049" y="450056"/>
                </a:lnTo>
                <a:lnTo>
                  <a:pt x="380633" y="446110"/>
                </a:lnTo>
                <a:lnTo>
                  <a:pt x="364733" y="435366"/>
                </a:lnTo>
                <a:lnTo>
                  <a:pt x="353989" y="419466"/>
                </a:lnTo>
                <a:lnTo>
                  <a:pt x="350043" y="400049"/>
                </a:lnTo>
                <a:lnTo>
                  <a:pt x="350043" y="250031"/>
                </a:lnTo>
                <a:lnTo>
                  <a:pt x="353989" y="230614"/>
                </a:lnTo>
                <a:lnTo>
                  <a:pt x="364733" y="214714"/>
                </a:lnTo>
                <a:lnTo>
                  <a:pt x="380633" y="203970"/>
                </a:lnTo>
                <a:lnTo>
                  <a:pt x="400049" y="200024"/>
                </a:lnTo>
                <a:lnTo>
                  <a:pt x="650081" y="200024"/>
                </a:lnTo>
                <a:lnTo>
                  <a:pt x="650081" y="300037"/>
                </a:lnTo>
                <a:lnTo>
                  <a:pt x="450056" y="300037"/>
                </a:lnTo>
                <a:lnTo>
                  <a:pt x="450056" y="350043"/>
                </a:lnTo>
                <a:lnTo>
                  <a:pt x="600074" y="350043"/>
                </a:lnTo>
                <a:lnTo>
                  <a:pt x="619491" y="353989"/>
                </a:lnTo>
                <a:lnTo>
                  <a:pt x="635391" y="364733"/>
                </a:lnTo>
                <a:lnTo>
                  <a:pt x="646135" y="380633"/>
                </a:lnTo>
                <a:lnTo>
                  <a:pt x="650081" y="400049"/>
                </a:lnTo>
                <a:lnTo>
                  <a:pt x="650081" y="550068"/>
                </a:lnTo>
                <a:lnTo>
                  <a:pt x="646135" y="569485"/>
                </a:lnTo>
                <a:lnTo>
                  <a:pt x="635391" y="585385"/>
                </a:lnTo>
                <a:lnTo>
                  <a:pt x="619491" y="596129"/>
                </a:lnTo>
                <a:lnTo>
                  <a:pt x="600074" y="600074"/>
                </a:lnTo>
                <a:close/>
              </a:path>
              <a:path w="1000125" h="800100">
                <a:moveTo>
                  <a:pt x="550068" y="650081"/>
                </a:moveTo>
                <a:lnTo>
                  <a:pt x="450056" y="650081"/>
                </a:lnTo>
                <a:lnTo>
                  <a:pt x="450056" y="600074"/>
                </a:lnTo>
                <a:lnTo>
                  <a:pt x="550068" y="600074"/>
                </a:lnTo>
                <a:lnTo>
                  <a:pt x="550068" y="650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4347241"/>
            <a:ext cx="3335869" cy="981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sz="2800" b="1" u="sng" spc="25" dirty="0" err="1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Custo</a:t>
            </a:r>
            <a:r>
              <a:rPr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</a:t>
            </a:r>
            <a:r>
              <a:rPr lang="pt-BR" sz="2800" spc="-80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de mais um professor (</a:t>
            </a:r>
            <a:r>
              <a:rPr lang="pt-BR" sz="2800" spc="-80" dirty="0" err="1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extra-aula</a:t>
            </a:r>
            <a:r>
              <a:rPr lang="pt-BR" sz="2800" spc="-80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)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5773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2E587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7996" y="2403699"/>
            <a:ext cx="823828" cy="759851"/>
          </a:xfrm>
          <a:custGeom>
            <a:avLst/>
            <a:gdLst/>
            <a:ahLst/>
            <a:cxnLst/>
            <a:rect l="l" t="t" r="r" b="b"/>
            <a:pathLst>
              <a:path w="969645" h="828675">
                <a:moveTo>
                  <a:pt x="79676" y="735389"/>
                </a:moveTo>
                <a:lnTo>
                  <a:pt x="79550" y="735253"/>
                </a:lnTo>
                <a:lnTo>
                  <a:pt x="78195" y="735253"/>
                </a:lnTo>
                <a:lnTo>
                  <a:pt x="77627" y="735118"/>
                </a:lnTo>
                <a:lnTo>
                  <a:pt x="77274" y="734935"/>
                </a:lnTo>
                <a:lnTo>
                  <a:pt x="76489" y="734298"/>
                </a:lnTo>
                <a:lnTo>
                  <a:pt x="76090" y="733616"/>
                </a:lnTo>
                <a:lnTo>
                  <a:pt x="75964" y="733319"/>
                </a:lnTo>
                <a:lnTo>
                  <a:pt x="75693" y="733251"/>
                </a:lnTo>
                <a:lnTo>
                  <a:pt x="75551" y="732114"/>
                </a:lnTo>
                <a:lnTo>
                  <a:pt x="75301" y="732000"/>
                </a:lnTo>
                <a:lnTo>
                  <a:pt x="75301" y="31498"/>
                </a:lnTo>
                <a:lnTo>
                  <a:pt x="75357" y="30862"/>
                </a:lnTo>
                <a:lnTo>
                  <a:pt x="75747" y="30474"/>
                </a:lnTo>
                <a:lnTo>
                  <a:pt x="75962" y="30066"/>
                </a:lnTo>
                <a:lnTo>
                  <a:pt x="76053" y="29748"/>
                </a:lnTo>
                <a:lnTo>
                  <a:pt x="76177" y="29178"/>
                </a:lnTo>
                <a:lnTo>
                  <a:pt x="76747" y="28541"/>
                </a:lnTo>
                <a:lnTo>
                  <a:pt x="77271" y="28541"/>
                </a:lnTo>
                <a:lnTo>
                  <a:pt x="77623" y="28337"/>
                </a:lnTo>
                <a:lnTo>
                  <a:pt x="78056" y="28176"/>
                </a:lnTo>
                <a:lnTo>
                  <a:pt x="78443" y="27791"/>
                </a:lnTo>
                <a:lnTo>
                  <a:pt x="122358" y="27418"/>
                </a:lnTo>
                <a:lnTo>
                  <a:pt x="159178" y="23808"/>
                </a:lnTo>
                <a:lnTo>
                  <a:pt x="192714" y="18184"/>
                </a:lnTo>
                <a:lnTo>
                  <a:pt x="226253" y="11773"/>
                </a:lnTo>
                <a:lnTo>
                  <a:pt x="276623" y="3303"/>
                </a:lnTo>
                <a:lnTo>
                  <a:pt x="323417" y="0"/>
                </a:lnTo>
                <a:lnTo>
                  <a:pt x="368363" y="5987"/>
                </a:lnTo>
                <a:lnTo>
                  <a:pt x="413188" y="25388"/>
                </a:lnTo>
                <a:lnTo>
                  <a:pt x="459621" y="62326"/>
                </a:lnTo>
                <a:lnTo>
                  <a:pt x="459621" y="654429"/>
                </a:lnTo>
                <a:lnTo>
                  <a:pt x="344134" y="654429"/>
                </a:lnTo>
                <a:lnTo>
                  <a:pt x="305236" y="655711"/>
                </a:lnTo>
                <a:lnTo>
                  <a:pt x="264625" y="664331"/>
                </a:lnTo>
                <a:lnTo>
                  <a:pt x="221393" y="678412"/>
                </a:lnTo>
                <a:lnTo>
                  <a:pt x="174633" y="696075"/>
                </a:lnTo>
                <a:lnTo>
                  <a:pt x="79824" y="735344"/>
                </a:lnTo>
                <a:lnTo>
                  <a:pt x="79676" y="735389"/>
                </a:lnTo>
                <a:close/>
              </a:path>
              <a:path w="969645" h="828675">
                <a:moveTo>
                  <a:pt x="500614" y="713277"/>
                </a:moveTo>
                <a:lnTo>
                  <a:pt x="500614" y="61576"/>
                </a:lnTo>
                <a:lnTo>
                  <a:pt x="544530" y="25072"/>
                </a:lnTo>
                <a:lnTo>
                  <a:pt x="589639" y="5956"/>
                </a:lnTo>
                <a:lnTo>
                  <a:pt x="636695" y="91"/>
                </a:lnTo>
                <a:lnTo>
                  <a:pt x="686451" y="3340"/>
                </a:lnTo>
                <a:lnTo>
                  <a:pt x="739662" y="11567"/>
                </a:lnTo>
                <a:lnTo>
                  <a:pt x="774688" y="17659"/>
                </a:lnTo>
                <a:lnTo>
                  <a:pt x="809497" y="22998"/>
                </a:lnTo>
                <a:lnTo>
                  <a:pt x="847046" y="26404"/>
                </a:lnTo>
                <a:lnTo>
                  <a:pt x="890336" y="26698"/>
                </a:lnTo>
                <a:lnTo>
                  <a:pt x="890911" y="26742"/>
                </a:lnTo>
                <a:lnTo>
                  <a:pt x="891110" y="27062"/>
                </a:lnTo>
                <a:lnTo>
                  <a:pt x="891521" y="27266"/>
                </a:lnTo>
                <a:lnTo>
                  <a:pt x="893159" y="28610"/>
                </a:lnTo>
                <a:lnTo>
                  <a:pt x="893263" y="28905"/>
                </a:lnTo>
                <a:lnTo>
                  <a:pt x="893500" y="29407"/>
                </a:lnTo>
                <a:lnTo>
                  <a:pt x="893909" y="29748"/>
                </a:lnTo>
                <a:lnTo>
                  <a:pt x="893864" y="30339"/>
                </a:lnTo>
                <a:lnTo>
                  <a:pt x="893909" y="653648"/>
                </a:lnTo>
                <a:lnTo>
                  <a:pt x="613869" y="653648"/>
                </a:lnTo>
                <a:lnTo>
                  <a:pt x="575172" y="661545"/>
                </a:lnTo>
                <a:lnTo>
                  <a:pt x="537663" y="680785"/>
                </a:lnTo>
                <a:lnTo>
                  <a:pt x="500614" y="713277"/>
                </a:lnTo>
                <a:close/>
              </a:path>
              <a:path w="969645" h="828675">
                <a:moveTo>
                  <a:pt x="890911" y="26742"/>
                </a:moveTo>
                <a:lnTo>
                  <a:pt x="890336" y="26742"/>
                </a:lnTo>
                <a:lnTo>
                  <a:pt x="890883" y="26698"/>
                </a:lnTo>
                <a:close/>
              </a:path>
              <a:path w="969645" h="828675">
                <a:moveTo>
                  <a:pt x="969269" y="752453"/>
                </a:moveTo>
                <a:lnTo>
                  <a:pt x="931986" y="752453"/>
                </a:lnTo>
                <a:lnTo>
                  <a:pt x="931986" y="28791"/>
                </a:lnTo>
                <a:lnTo>
                  <a:pt x="934582" y="28176"/>
                </a:lnTo>
                <a:lnTo>
                  <a:pt x="940947" y="27514"/>
                </a:lnTo>
                <a:lnTo>
                  <a:pt x="947245" y="28217"/>
                </a:lnTo>
                <a:lnTo>
                  <a:pt x="953233" y="30225"/>
                </a:lnTo>
                <a:lnTo>
                  <a:pt x="958663" y="33478"/>
                </a:lnTo>
                <a:lnTo>
                  <a:pt x="965401" y="38665"/>
                </a:lnTo>
                <a:lnTo>
                  <a:pt x="969271" y="46469"/>
                </a:lnTo>
                <a:lnTo>
                  <a:pt x="969269" y="752453"/>
                </a:lnTo>
                <a:close/>
              </a:path>
              <a:path w="969645" h="828675">
                <a:moveTo>
                  <a:pt x="940795" y="792792"/>
                </a:moveTo>
                <a:lnTo>
                  <a:pt x="28473" y="792792"/>
                </a:lnTo>
                <a:lnTo>
                  <a:pt x="17379" y="790666"/>
                </a:lnTo>
                <a:lnTo>
                  <a:pt x="8330" y="784863"/>
                </a:lnTo>
                <a:lnTo>
                  <a:pt x="2234" y="776245"/>
                </a:lnTo>
                <a:lnTo>
                  <a:pt x="0" y="765672"/>
                </a:lnTo>
                <a:lnTo>
                  <a:pt x="0" y="46469"/>
                </a:lnTo>
                <a:lnTo>
                  <a:pt x="28333" y="27527"/>
                </a:lnTo>
                <a:lnTo>
                  <a:pt x="34721" y="28176"/>
                </a:lnTo>
                <a:lnTo>
                  <a:pt x="37327" y="28791"/>
                </a:lnTo>
                <a:lnTo>
                  <a:pt x="37327" y="752453"/>
                </a:lnTo>
                <a:lnTo>
                  <a:pt x="969269" y="752453"/>
                </a:lnTo>
                <a:lnTo>
                  <a:pt x="969269" y="765672"/>
                </a:lnTo>
                <a:lnTo>
                  <a:pt x="967041" y="776245"/>
                </a:lnTo>
                <a:lnTo>
                  <a:pt x="960955" y="784863"/>
                </a:lnTo>
                <a:lnTo>
                  <a:pt x="951908" y="790666"/>
                </a:lnTo>
                <a:lnTo>
                  <a:pt x="940795" y="792792"/>
                </a:lnTo>
                <a:close/>
              </a:path>
              <a:path w="969645" h="828675">
                <a:moveTo>
                  <a:pt x="892110" y="736096"/>
                </a:moveTo>
                <a:lnTo>
                  <a:pt x="889332" y="736096"/>
                </a:lnTo>
                <a:lnTo>
                  <a:pt x="888512" y="735526"/>
                </a:lnTo>
                <a:lnTo>
                  <a:pt x="887808" y="734753"/>
                </a:lnTo>
                <a:lnTo>
                  <a:pt x="795103" y="697304"/>
                </a:lnTo>
                <a:lnTo>
                  <a:pt x="744370" y="678922"/>
                </a:lnTo>
                <a:lnTo>
                  <a:pt x="697740" y="664246"/>
                </a:lnTo>
                <a:lnTo>
                  <a:pt x="654482" y="655185"/>
                </a:lnTo>
                <a:lnTo>
                  <a:pt x="613869" y="653648"/>
                </a:lnTo>
                <a:lnTo>
                  <a:pt x="893909" y="653648"/>
                </a:lnTo>
                <a:lnTo>
                  <a:pt x="893909" y="732476"/>
                </a:lnTo>
                <a:lnTo>
                  <a:pt x="893750" y="732567"/>
                </a:lnTo>
                <a:lnTo>
                  <a:pt x="893636" y="733048"/>
                </a:lnTo>
                <a:lnTo>
                  <a:pt x="893544" y="733319"/>
                </a:lnTo>
                <a:lnTo>
                  <a:pt x="893293" y="734776"/>
                </a:lnTo>
                <a:lnTo>
                  <a:pt x="892110" y="736096"/>
                </a:lnTo>
                <a:close/>
              </a:path>
              <a:path w="969645" h="828675">
                <a:moveTo>
                  <a:pt x="459621" y="713389"/>
                </a:moveTo>
                <a:lnTo>
                  <a:pt x="420419" y="681390"/>
                </a:lnTo>
                <a:lnTo>
                  <a:pt x="382226" y="662363"/>
                </a:lnTo>
                <a:lnTo>
                  <a:pt x="344134" y="654429"/>
                </a:lnTo>
                <a:lnTo>
                  <a:pt x="459621" y="654429"/>
                </a:lnTo>
                <a:lnTo>
                  <a:pt x="459621" y="713389"/>
                </a:lnTo>
                <a:close/>
              </a:path>
              <a:path w="969645" h="828675">
                <a:moveTo>
                  <a:pt x="79025" y="735480"/>
                </a:moveTo>
                <a:lnTo>
                  <a:pt x="78662" y="735480"/>
                </a:lnTo>
                <a:lnTo>
                  <a:pt x="78503" y="735253"/>
                </a:lnTo>
                <a:lnTo>
                  <a:pt x="79550" y="735253"/>
                </a:lnTo>
                <a:lnTo>
                  <a:pt x="79322" y="735344"/>
                </a:lnTo>
                <a:lnTo>
                  <a:pt x="79184" y="735344"/>
                </a:lnTo>
                <a:lnTo>
                  <a:pt x="79025" y="735480"/>
                </a:lnTo>
                <a:close/>
              </a:path>
              <a:path w="969645" h="828675">
                <a:moveTo>
                  <a:pt x="571660" y="828649"/>
                </a:moveTo>
                <a:lnTo>
                  <a:pt x="397721" y="828649"/>
                </a:lnTo>
                <a:lnTo>
                  <a:pt x="386596" y="826520"/>
                </a:lnTo>
                <a:lnTo>
                  <a:pt x="377542" y="820711"/>
                </a:lnTo>
                <a:lnTo>
                  <a:pt x="371454" y="812092"/>
                </a:lnTo>
                <a:lnTo>
                  <a:pt x="369226" y="801529"/>
                </a:lnTo>
                <a:lnTo>
                  <a:pt x="369226" y="798409"/>
                </a:lnTo>
                <a:lnTo>
                  <a:pt x="370046" y="795590"/>
                </a:lnTo>
                <a:lnTo>
                  <a:pt x="371081" y="792792"/>
                </a:lnTo>
                <a:lnTo>
                  <a:pt x="598222" y="792792"/>
                </a:lnTo>
                <a:lnTo>
                  <a:pt x="599269" y="795592"/>
                </a:lnTo>
                <a:lnTo>
                  <a:pt x="600133" y="798409"/>
                </a:lnTo>
                <a:lnTo>
                  <a:pt x="600134" y="801529"/>
                </a:lnTo>
                <a:lnTo>
                  <a:pt x="597896" y="812092"/>
                </a:lnTo>
                <a:lnTo>
                  <a:pt x="591795" y="820711"/>
                </a:lnTo>
                <a:lnTo>
                  <a:pt x="582744" y="826520"/>
                </a:lnTo>
                <a:lnTo>
                  <a:pt x="571660" y="828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6163" y="1"/>
            <a:ext cx="5321935" cy="3946525"/>
          </a:xfrm>
          <a:custGeom>
            <a:avLst/>
            <a:gdLst/>
            <a:ahLst/>
            <a:cxnLst/>
            <a:rect l="l" t="t" r="r" b="b"/>
            <a:pathLst>
              <a:path w="5321934" h="3946525">
                <a:moveTo>
                  <a:pt x="5321835" y="2570130"/>
                </a:moveTo>
                <a:lnTo>
                  <a:pt x="3945982" y="3945982"/>
                </a:lnTo>
                <a:lnTo>
                  <a:pt x="0" y="0"/>
                </a:lnTo>
                <a:lnTo>
                  <a:pt x="269711" y="0"/>
                </a:lnTo>
                <a:lnTo>
                  <a:pt x="3943113" y="3673402"/>
                </a:lnTo>
                <a:lnTo>
                  <a:pt x="5321835" y="2294680"/>
                </a:lnTo>
                <a:lnTo>
                  <a:pt x="5321835" y="2570130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3948252-3FA1-41A7-9590-FE1BEB48C7CB}"/>
              </a:ext>
            </a:extLst>
          </p:cNvPr>
          <p:cNvSpPr/>
          <p:nvPr/>
        </p:nvSpPr>
        <p:spPr>
          <a:xfrm>
            <a:off x="12323057" y="1637216"/>
            <a:ext cx="3868275" cy="7327755"/>
          </a:xfrm>
          <a:custGeom>
            <a:avLst/>
            <a:gdLst/>
            <a:ahLst/>
            <a:cxnLst/>
            <a:rect l="l" t="t" r="r" b="b"/>
            <a:pathLst>
              <a:path w="4552950" h="7991475">
                <a:moveTo>
                  <a:pt x="0" y="0"/>
                </a:moveTo>
                <a:lnTo>
                  <a:pt x="4552949" y="0"/>
                </a:lnTo>
                <a:lnTo>
                  <a:pt x="4552949" y="7991417"/>
                </a:lnTo>
                <a:lnTo>
                  <a:pt x="0" y="7991417"/>
                </a:lnTo>
                <a:lnTo>
                  <a:pt x="0" y="0"/>
                </a:lnTo>
                <a:close/>
              </a:path>
            </a:pathLst>
          </a:custGeom>
          <a:solidFill>
            <a:srgbClr val="2E587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CF0E27C-11B3-4425-B9FF-545A6AFC46D7}"/>
              </a:ext>
            </a:extLst>
          </p:cNvPr>
          <p:cNvSpPr txBox="1"/>
          <p:nvPr/>
        </p:nvSpPr>
        <p:spPr>
          <a:xfrm>
            <a:off x="1565383" y="4366085"/>
            <a:ext cx="3868275" cy="1981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Demora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e </a:t>
            </a: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falta de flexibilidade</a:t>
            </a:r>
            <a:r>
              <a:rPr lang="pt-BR" sz="2800" b="1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para estudantes terem suas dúvidas atendidas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C166D67C-9690-4D9C-821B-A0F540E0AE2A}"/>
              </a:ext>
            </a:extLst>
          </p:cNvPr>
          <p:cNvSpPr/>
          <p:nvPr/>
        </p:nvSpPr>
        <p:spPr>
          <a:xfrm>
            <a:off x="13845280" y="2486027"/>
            <a:ext cx="823828" cy="759851"/>
          </a:xfrm>
          <a:custGeom>
            <a:avLst/>
            <a:gdLst/>
            <a:ahLst/>
            <a:cxnLst/>
            <a:rect l="l" t="t" r="r" b="b"/>
            <a:pathLst>
              <a:path w="969645" h="828675">
                <a:moveTo>
                  <a:pt x="79676" y="735389"/>
                </a:moveTo>
                <a:lnTo>
                  <a:pt x="79550" y="735253"/>
                </a:lnTo>
                <a:lnTo>
                  <a:pt x="78195" y="735253"/>
                </a:lnTo>
                <a:lnTo>
                  <a:pt x="77627" y="735118"/>
                </a:lnTo>
                <a:lnTo>
                  <a:pt x="77274" y="734935"/>
                </a:lnTo>
                <a:lnTo>
                  <a:pt x="76489" y="734298"/>
                </a:lnTo>
                <a:lnTo>
                  <a:pt x="76090" y="733616"/>
                </a:lnTo>
                <a:lnTo>
                  <a:pt x="75964" y="733319"/>
                </a:lnTo>
                <a:lnTo>
                  <a:pt x="75693" y="733251"/>
                </a:lnTo>
                <a:lnTo>
                  <a:pt x="75551" y="732114"/>
                </a:lnTo>
                <a:lnTo>
                  <a:pt x="75301" y="732000"/>
                </a:lnTo>
                <a:lnTo>
                  <a:pt x="75301" y="31498"/>
                </a:lnTo>
                <a:lnTo>
                  <a:pt x="75357" y="30862"/>
                </a:lnTo>
                <a:lnTo>
                  <a:pt x="75747" y="30474"/>
                </a:lnTo>
                <a:lnTo>
                  <a:pt x="75962" y="30066"/>
                </a:lnTo>
                <a:lnTo>
                  <a:pt x="76053" y="29748"/>
                </a:lnTo>
                <a:lnTo>
                  <a:pt x="76177" y="29178"/>
                </a:lnTo>
                <a:lnTo>
                  <a:pt x="76747" y="28541"/>
                </a:lnTo>
                <a:lnTo>
                  <a:pt x="77271" y="28541"/>
                </a:lnTo>
                <a:lnTo>
                  <a:pt x="77623" y="28337"/>
                </a:lnTo>
                <a:lnTo>
                  <a:pt x="78056" y="28176"/>
                </a:lnTo>
                <a:lnTo>
                  <a:pt x="78443" y="27791"/>
                </a:lnTo>
                <a:lnTo>
                  <a:pt x="122358" y="27418"/>
                </a:lnTo>
                <a:lnTo>
                  <a:pt x="159178" y="23808"/>
                </a:lnTo>
                <a:lnTo>
                  <a:pt x="192714" y="18184"/>
                </a:lnTo>
                <a:lnTo>
                  <a:pt x="226253" y="11773"/>
                </a:lnTo>
                <a:lnTo>
                  <a:pt x="276623" y="3303"/>
                </a:lnTo>
                <a:lnTo>
                  <a:pt x="323417" y="0"/>
                </a:lnTo>
                <a:lnTo>
                  <a:pt x="368363" y="5987"/>
                </a:lnTo>
                <a:lnTo>
                  <a:pt x="413188" y="25388"/>
                </a:lnTo>
                <a:lnTo>
                  <a:pt x="459621" y="62326"/>
                </a:lnTo>
                <a:lnTo>
                  <a:pt x="459621" y="654429"/>
                </a:lnTo>
                <a:lnTo>
                  <a:pt x="344134" y="654429"/>
                </a:lnTo>
                <a:lnTo>
                  <a:pt x="305236" y="655711"/>
                </a:lnTo>
                <a:lnTo>
                  <a:pt x="264625" y="664331"/>
                </a:lnTo>
                <a:lnTo>
                  <a:pt x="221393" y="678412"/>
                </a:lnTo>
                <a:lnTo>
                  <a:pt x="174633" y="696075"/>
                </a:lnTo>
                <a:lnTo>
                  <a:pt x="79824" y="735344"/>
                </a:lnTo>
                <a:lnTo>
                  <a:pt x="79676" y="735389"/>
                </a:lnTo>
                <a:close/>
              </a:path>
              <a:path w="969645" h="828675">
                <a:moveTo>
                  <a:pt x="500614" y="713277"/>
                </a:moveTo>
                <a:lnTo>
                  <a:pt x="500614" y="61576"/>
                </a:lnTo>
                <a:lnTo>
                  <a:pt x="544530" y="25072"/>
                </a:lnTo>
                <a:lnTo>
                  <a:pt x="589639" y="5956"/>
                </a:lnTo>
                <a:lnTo>
                  <a:pt x="636695" y="91"/>
                </a:lnTo>
                <a:lnTo>
                  <a:pt x="686451" y="3340"/>
                </a:lnTo>
                <a:lnTo>
                  <a:pt x="739662" y="11567"/>
                </a:lnTo>
                <a:lnTo>
                  <a:pt x="774688" y="17659"/>
                </a:lnTo>
                <a:lnTo>
                  <a:pt x="809497" y="22998"/>
                </a:lnTo>
                <a:lnTo>
                  <a:pt x="847046" y="26404"/>
                </a:lnTo>
                <a:lnTo>
                  <a:pt x="890336" y="26698"/>
                </a:lnTo>
                <a:lnTo>
                  <a:pt x="890911" y="26742"/>
                </a:lnTo>
                <a:lnTo>
                  <a:pt x="891110" y="27062"/>
                </a:lnTo>
                <a:lnTo>
                  <a:pt x="891521" y="27266"/>
                </a:lnTo>
                <a:lnTo>
                  <a:pt x="893159" y="28610"/>
                </a:lnTo>
                <a:lnTo>
                  <a:pt x="893263" y="28905"/>
                </a:lnTo>
                <a:lnTo>
                  <a:pt x="893500" y="29407"/>
                </a:lnTo>
                <a:lnTo>
                  <a:pt x="893909" y="29748"/>
                </a:lnTo>
                <a:lnTo>
                  <a:pt x="893864" y="30339"/>
                </a:lnTo>
                <a:lnTo>
                  <a:pt x="893909" y="653648"/>
                </a:lnTo>
                <a:lnTo>
                  <a:pt x="613869" y="653648"/>
                </a:lnTo>
                <a:lnTo>
                  <a:pt x="575172" y="661545"/>
                </a:lnTo>
                <a:lnTo>
                  <a:pt x="537663" y="680785"/>
                </a:lnTo>
                <a:lnTo>
                  <a:pt x="500614" y="713277"/>
                </a:lnTo>
                <a:close/>
              </a:path>
              <a:path w="969645" h="828675">
                <a:moveTo>
                  <a:pt x="890911" y="26742"/>
                </a:moveTo>
                <a:lnTo>
                  <a:pt x="890336" y="26742"/>
                </a:lnTo>
                <a:lnTo>
                  <a:pt x="890883" y="26698"/>
                </a:lnTo>
                <a:close/>
              </a:path>
              <a:path w="969645" h="828675">
                <a:moveTo>
                  <a:pt x="969269" y="752453"/>
                </a:moveTo>
                <a:lnTo>
                  <a:pt x="931986" y="752453"/>
                </a:lnTo>
                <a:lnTo>
                  <a:pt x="931986" y="28791"/>
                </a:lnTo>
                <a:lnTo>
                  <a:pt x="934582" y="28176"/>
                </a:lnTo>
                <a:lnTo>
                  <a:pt x="940947" y="27514"/>
                </a:lnTo>
                <a:lnTo>
                  <a:pt x="947245" y="28217"/>
                </a:lnTo>
                <a:lnTo>
                  <a:pt x="953233" y="30225"/>
                </a:lnTo>
                <a:lnTo>
                  <a:pt x="958663" y="33478"/>
                </a:lnTo>
                <a:lnTo>
                  <a:pt x="965401" y="38665"/>
                </a:lnTo>
                <a:lnTo>
                  <a:pt x="969271" y="46469"/>
                </a:lnTo>
                <a:lnTo>
                  <a:pt x="969269" y="752453"/>
                </a:lnTo>
                <a:close/>
              </a:path>
              <a:path w="969645" h="828675">
                <a:moveTo>
                  <a:pt x="940795" y="792792"/>
                </a:moveTo>
                <a:lnTo>
                  <a:pt x="28473" y="792792"/>
                </a:lnTo>
                <a:lnTo>
                  <a:pt x="17379" y="790666"/>
                </a:lnTo>
                <a:lnTo>
                  <a:pt x="8330" y="784863"/>
                </a:lnTo>
                <a:lnTo>
                  <a:pt x="2234" y="776245"/>
                </a:lnTo>
                <a:lnTo>
                  <a:pt x="0" y="765672"/>
                </a:lnTo>
                <a:lnTo>
                  <a:pt x="0" y="46469"/>
                </a:lnTo>
                <a:lnTo>
                  <a:pt x="28333" y="27527"/>
                </a:lnTo>
                <a:lnTo>
                  <a:pt x="34721" y="28176"/>
                </a:lnTo>
                <a:lnTo>
                  <a:pt x="37327" y="28791"/>
                </a:lnTo>
                <a:lnTo>
                  <a:pt x="37327" y="752453"/>
                </a:lnTo>
                <a:lnTo>
                  <a:pt x="969269" y="752453"/>
                </a:lnTo>
                <a:lnTo>
                  <a:pt x="969269" y="765672"/>
                </a:lnTo>
                <a:lnTo>
                  <a:pt x="967041" y="776245"/>
                </a:lnTo>
                <a:lnTo>
                  <a:pt x="960955" y="784863"/>
                </a:lnTo>
                <a:lnTo>
                  <a:pt x="951908" y="790666"/>
                </a:lnTo>
                <a:lnTo>
                  <a:pt x="940795" y="792792"/>
                </a:lnTo>
                <a:close/>
              </a:path>
              <a:path w="969645" h="828675">
                <a:moveTo>
                  <a:pt x="892110" y="736096"/>
                </a:moveTo>
                <a:lnTo>
                  <a:pt x="889332" y="736096"/>
                </a:lnTo>
                <a:lnTo>
                  <a:pt x="888512" y="735526"/>
                </a:lnTo>
                <a:lnTo>
                  <a:pt x="887808" y="734753"/>
                </a:lnTo>
                <a:lnTo>
                  <a:pt x="795103" y="697304"/>
                </a:lnTo>
                <a:lnTo>
                  <a:pt x="744370" y="678922"/>
                </a:lnTo>
                <a:lnTo>
                  <a:pt x="697740" y="664246"/>
                </a:lnTo>
                <a:lnTo>
                  <a:pt x="654482" y="655185"/>
                </a:lnTo>
                <a:lnTo>
                  <a:pt x="613869" y="653648"/>
                </a:lnTo>
                <a:lnTo>
                  <a:pt x="893909" y="653648"/>
                </a:lnTo>
                <a:lnTo>
                  <a:pt x="893909" y="732476"/>
                </a:lnTo>
                <a:lnTo>
                  <a:pt x="893750" y="732567"/>
                </a:lnTo>
                <a:lnTo>
                  <a:pt x="893636" y="733048"/>
                </a:lnTo>
                <a:lnTo>
                  <a:pt x="893544" y="733319"/>
                </a:lnTo>
                <a:lnTo>
                  <a:pt x="893293" y="734776"/>
                </a:lnTo>
                <a:lnTo>
                  <a:pt x="892110" y="736096"/>
                </a:lnTo>
                <a:close/>
              </a:path>
              <a:path w="969645" h="828675">
                <a:moveTo>
                  <a:pt x="459621" y="713389"/>
                </a:moveTo>
                <a:lnTo>
                  <a:pt x="420419" y="681390"/>
                </a:lnTo>
                <a:lnTo>
                  <a:pt x="382226" y="662363"/>
                </a:lnTo>
                <a:lnTo>
                  <a:pt x="344134" y="654429"/>
                </a:lnTo>
                <a:lnTo>
                  <a:pt x="459621" y="654429"/>
                </a:lnTo>
                <a:lnTo>
                  <a:pt x="459621" y="713389"/>
                </a:lnTo>
                <a:close/>
              </a:path>
              <a:path w="969645" h="828675">
                <a:moveTo>
                  <a:pt x="79025" y="735480"/>
                </a:moveTo>
                <a:lnTo>
                  <a:pt x="78662" y="735480"/>
                </a:lnTo>
                <a:lnTo>
                  <a:pt x="78503" y="735253"/>
                </a:lnTo>
                <a:lnTo>
                  <a:pt x="79550" y="735253"/>
                </a:lnTo>
                <a:lnTo>
                  <a:pt x="79322" y="735344"/>
                </a:lnTo>
                <a:lnTo>
                  <a:pt x="79184" y="735344"/>
                </a:lnTo>
                <a:lnTo>
                  <a:pt x="79025" y="735480"/>
                </a:lnTo>
                <a:close/>
              </a:path>
              <a:path w="969645" h="828675">
                <a:moveTo>
                  <a:pt x="571660" y="828649"/>
                </a:moveTo>
                <a:lnTo>
                  <a:pt x="397721" y="828649"/>
                </a:lnTo>
                <a:lnTo>
                  <a:pt x="386596" y="826520"/>
                </a:lnTo>
                <a:lnTo>
                  <a:pt x="377542" y="820711"/>
                </a:lnTo>
                <a:lnTo>
                  <a:pt x="371454" y="812092"/>
                </a:lnTo>
                <a:lnTo>
                  <a:pt x="369226" y="801529"/>
                </a:lnTo>
                <a:lnTo>
                  <a:pt x="369226" y="798409"/>
                </a:lnTo>
                <a:lnTo>
                  <a:pt x="370046" y="795590"/>
                </a:lnTo>
                <a:lnTo>
                  <a:pt x="371081" y="792792"/>
                </a:lnTo>
                <a:lnTo>
                  <a:pt x="598222" y="792792"/>
                </a:lnTo>
                <a:lnTo>
                  <a:pt x="599269" y="795592"/>
                </a:lnTo>
                <a:lnTo>
                  <a:pt x="600133" y="798409"/>
                </a:lnTo>
                <a:lnTo>
                  <a:pt x="600134" y="801529"/>
                </a:lnTo>
                <a:lnTo>
                  <a:pt x="597896" y="812092"/>
                </a:lnTo>
                <a:lnTo>
                  <a:pt x="591795" y="820711"/>
                </a:lnTo>
                <a:lnTo>
                  <a:pt x="582744" y="826520"/>
                </a:lnTo>
                <a:lnTo>
                  <a:pt x="571660" y="828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E7C25729-1772-48F5-8DC0-18C80D747361}"/>
              </a:ext>
            </a:extLst>
          </p:cNvPr>
          <p:cNvSpPr txBox="1"/>
          <p:nvPr/>
        </p:nvSpPr>
        <p:spPr>
          <a:xfrm>
            <a:off x="12377721" y="4347241"/>
            <a:ext cx="3868275" cy="24811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34620" algn="ctr">
              <a:lnSpc>
                <a:spcPct val="116300"/>
              </a:lnSpc>
              <a:spcBef>
                <a:spcPts val="95"/>
              </a:spcBef>
            </a:pP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Falta de tempo de professores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e </a:t>
            </a:r>
            <a:r>
              <a:rPr lang="pt-BR" sz="2800" b="1" u="sng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timidez</a:t>
            </a:r>
            <a:r>
              <a:rPr lang="pt-BR" sz="2800" spc="25" dirty="0">
                <a:solidFill>
                  <a:srgbClr val="FFFFFF"/>
                </a:solidFill>
                <a:latin typeface="Glacial Indifference" pitchFamily="50" charset="0"/>
                <a:cs typeface="Trebuchet MS"/>
              </a:rPr>
              <a:t> de alguns estudantes para perguntar suas dúvidas.</a:t>
            </a:r>
            <a:endParaRPr sz="2800" dirty="0">
              <a:latin typeface="Glacial Indifference" pitchFamily="50" charset="0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89250" cy="2781300"/>
          </a:xfrm>
          <a:custGeom>
            <a:avLst/>
            <a:gdLst/>
            <a:ahLst/>
            <a:cxnLst/>
            <a:rect l="l" t="t" r="r" b="b"/>
            <a:pathLst>
              <a:path w="2889250" h="2781300">
                <a:moveTo>
                  <a:pt x="16838" y="2010491"/>
                </a:moveTo>
                <a:lnTo>
                  <a:pt x="0" y="1993653"/>
                </a:lnTo>
                <a:lnTo>
                  <a:pt x="0" y="0"/>
                </a:lnTo>
                <a:lnTo>
                  <a:pt x="17597" y="0"/>
                </a:lnTo>
                <a:lnTo>
                  <a:pt x="16838" y="2010491"/>
                </a:lnTo>
                <a:close/>
              </a:path>
              <a:path w="2889250" h="2781300">
                <a:moveTo>
                  <a:pt x="132519" y="2126173"/>
                </a:moveTo>
                <a:lnTo>
                  <a:pt x="75181" y="2068835"/>
                </a:lnTo>
                <a:lnTo>
                  <a:pt x="75181" y="0"/>
                </a:lnTo>
                <a:lnTo>
                  <a:pt x="132519" y="0"/>
                </a:lnTo>
                <a:lnTo>
                  <a:pt x="132519" y="2126173"/>
                </a:lnTo>
                <a:close/>
              </a:path>
              <a:path w="2889250" h="2781300">
                <a:moveTo>
                  <a:pt x="247195" y="2240849"/>
                </a:moveTo>
                <a:lnTo>
                  <a:pt x="189857" y="2183511"/>
                </a:lnTo>
                <a:lnTo>
                  <a:pt x="189857" y="0"/>
                </a:lnTo>
                <a:lnTo>
                  <a:pt x="247195" y="0"/>
                </a:lnTo>
                <a:lnTo>
                  <a:pt x="247195" y="2240849"/>
                </a:lnTo>
                <a:close/>
              </a:path>
              <a:path w="2889250" h="2781300">
                <a:moveTo>
                  <a:pt x="361870" y="2355524"/>
                </a:moveTo>
                <a:lnTo>
                  <a:pt x="304532" y="2298186"/>
                </a:lnTo>
                <a:lnTo>
                  <a:pt x="304532" y="0"/>
                </a:lnTo>
                <a:lnTo>
                  <a:pt x="361870" y="0"/>
                </a:lnTo>
                <a:lnTo>
                  <a:pt x="361870" y="2355524"/>
                </a:lnTo>
                <a:close/>
              </a:path>
              <a:path w="2889250" h="2781300">
                <a:moveTo>
                  <a:pt x="476546" y="2470200"/>
                </a:moveTo>
                <a:lnTo>
                  <a:pt x="419208" y="2412862"/>
                </a:lnTo>
                <a:lnTo>
                  <a:pt x="419208" y="0"/>
                </a:lnTo>
                <a:lnTo>
                  <a:pt x="476546" y="0"/>
                </a:lnTo>
                <a:lnTo>
                  <a:pt x="476546" y="2470200"/>
                </a:lnTo>
                <a:close/>
              </a:path>
              <a:path w="2889250" h="2781300">
                <a:moveTo>
                  <a:pt x="591221" y="2584875"/>
                </a:moveTo>
                <a:lnTo>
                  <a:pt x="533884" y="2527538"/>
                </a:lnTo>
                <a:lnTo>
                  <a:pt x="533884" y="0"/>
                </a:lnTo>
                <a:lnTo>
                  <a:pt x="591221" y="0"/>
                </a:lnTo>
                <a:lnTo>
                  <a:pt x="591221" y="2584875"/>
                </a:lnTo>
                <a:close/>
              </a:path>
              <a:path w="2889250" h="2781300">
                <a:moveTo>
                  <a:pt x="706903" y="2700557"/>
                </a:moveTo>
                <a:lnTo>
                  <a:pt x="649565" y="2643219"/>
                </a:lnTo>
                <a:lnTo>
                  <a:pt x="649565" y="0"/>
                </a:lnTo>
                <a:lnTo>
                  <a:pt x="706903" y="0"/>
                </a:lnTo>
                <a:lnTo>
                  <a:pt x="706903" y="2700557"/>
                </a:lnTo>
                <a:close/>
              </a:path>
              <a:path w="2889250" h="2781300">
                <a:moveTo>
                  <a:pt x="821579" y="2746830"/>
                </a:moveTo>
                <a:lnTo>
                  <a:pt x="787377" y="2781031"/>
                </a:lnTo>
                <a:lnTo>
                  <a:pt x="764241" y="2757895"/>
                </a:lnTo>
                <a:lnTo>
                  <a:pt x="764241" y="0"/>
                </a:lnTo>
                <a:lnTo>
                  <a:pt x="821579" y="0"/>
                </a:lnTo>
                <a:lnTo>
                  <a:pt x="821579" y="2746830"/>
                </a:lnTo>
                <a:close/>
              </a:path>
              <a:path w="2889250" h="2781300">
                <a:moveTo>
                  <a:pt x="936254" y="2632154"/>
                </a:moveTo>
                <a:lnTo>
                  <a:pt x="878916" y="2689492"/>
                </a:lnTo>
                <a:lnTo>
                  <a:pt x="878917" y="0"/>
                </a:lnTo>
                <a:lnTo>
                  <a:pt x="936254" y="0"/>
                </a:lnTo>
                <a:lnTo>
                  <a:pt x="936254" y="2632154"/>
                </a:lnTo>
                <a:close/>
              </a:path>
              <a:path w="2889250" h="2781300">
                <a:moveTo>
                  <a:pt x="1050930" y="2517478"/>
                </a:moveTo>
                <a:lnTo>
                  <a:pt x="993592" y="2574816"/>
                </a:lnTo>
                <a:lnTo>
                  <a:pt x="993592" y="0"/>
                </a:lnTo>
                <a:lnTo>
                  <a:pt x="1050930" y="0"/>
                </a:lnTo>
                <a:lnTo>
                  <a:pt x="1050930" y="2517478"/>
                </a:lnTo>
                <a:close/>
              </a:path>
              <a:path w="2889250" h="2781300">
                <a:moveTo>
                  <a:pt x="1165606" y="2402803"/>
                </a:moveTo>
                <a:lnTo>
                  <a:pt x="1108268" y="2460140"/>
                </a:lnTo>
                <a:lnTo>
                  <a:pt x="1108268" y="0"/>
                </a:lnTo>
                <a:lnTo>
                  <a:pt x="1165605" y="0"/>
                </a:lnTo>
                <a:lnTo>
                  <a:pt x="1165606" y="2402803"/>
                </a:lnTo>
                <a:close/>
              </a:path>
              <a:path w="2889250" h="2781300">
                <a:moveTo>
                  <a:pt x="1280281" y="2288127"/>
                </a:moveTo>
                <a:lnTo>
                  <a:pt x="1222943" y="2345465"/>
                </a:lnTo>
                <a:lnTo>
                  <a:pt x="1222943" y="0"/>
                </a:lnTo>
                <a:lnTo>
                  <a:pt x="1280281" y="0"/>
                </a:lnTo>
                <a:lnTo>
                  <a:pt x="1280281" y="2288127"/>
                </a:lnTo>
                <a:close/>
              </a:path>
              <a:path w="2889250" h="2781300">
                <a:moveTo>
                  <a:pt x="1394957" y="2173451"/>
                </a:moveTo>
                <a:lnTo>
                  <a:pt x="1337619" y="2230789"/>
                </a:lnTo>
                <a:lnTo>
                  <a:pt x="1337619" y="0"/>
                </a:lnTo>
                <a:lnTo>
                  <a:pt x="1394957" y="0"/>
                </a:lnTo>
                <a:lnTo>
                  <a:pt x="1394957" y="2173451"/>
                </a:lnTo>
                <a:close/>
              </a:path>
              <a:path w="2889250" h="2781300">
                <a:moveTo>
                  <a:pt x="1510638" y="2057770"/>
                </a:moveTo>
                <a:lnTo>
                  <a:pt x="1453300" y="2115108"/>
                </a:lnTo>
                <a:lnTo>
                  <a:pt x="1453301" y="0"/>
                </a:lnTo>
                <a:lnTo>
                  <a:pt x="1510638" y="0"/>
                </a:lnTo>
                <a:lnTo>
                  <a:pt x="1510638" y="2057770"/>
                </a:lnTo>
                <a:close/>
              </a:path>
              <a:path w="2889250" h="2781300">
                <a:moveTo>
                  <a:pt x="1625314" y="1943094"/>
                </a:moveTo>
                <a:lnTo>
                  <a:pt x="1567976" y="2000432"/>
                </a:lnTo>
                <a:lnTo>
                  <a:pt x="1567976" y="0"/>
                </a:lnTo>
                <a:lnTo>
                  <a:pt x="1625314" y="0"/>
                </a:lnTo>
                <a:lnTo>
                  <a:pt x="1625314" y="1943094"/>
                </a:lnTo>
                <a:close/>
              </a:path>
              <a:path w="2889250" h="2781300">
                <a:moveTo>
                  <a:pt x="1739989" y="1828419"/>
                </a:moveTo>
                <a:lnTo>
                  <a:pt x="1682652" y="1885756"/>
                </a:lnTo>
                <a:lnTo>
                  <a:pt x="1682652" y="0"/>
                </a:lnTo>
                <a:lnTo>
                  <a:pt x="1739989" y="0"/>
                </a:lnTo>
                <a:lnTo>
                  <a:pt x="1739989" y="1828419"/>
                </a:lnTo>
                <a:close/>
              </a:path>
              <a:path w="2889250" h="2781300">
                <a:moveTo>
                  <a:pt x="1854665" y="1713743"/>
                </a:moveTo>
                <a:lnTo>
                  <a:pt x="1797327" y="1771081"/>
                </a:lnTo>
                <a:lnTo>
                  <a:pt x="1797327" y="0"/>
                </a:lnTo>
                <a:lnTo>
                  <a:pt x="1854665" y="0"/>
                </a:lnTo>
                <a:lnTo>
                  <a:pt x="1854665" y="1713743"/>
                </a:lnTo>
                <a:close/>
              </a:path>
              <a:path w="2889250" h="2781300">
                <a:moveTo>
                  <a:pt x="1969341" y="1599068"/>
                </a:moveTo>
                <a:lnTo>
                  <a:pt x="1912003" y="1656405"/>
                </a:lnTo>
                <a:lnTo>
                  <a:pt x="1912003" y="0"/>
                </a:lnTo>
                <a:lnTo>
                  <a:pt x="1969341" y="0"/>
                </a:lnTo>
                <a:lnTo>
                  <a:pt x="1969341" y="1599068"/>
                </a:lnTo>
                <a:close/>
              </a:path>
              <a:path w="2889250" h="2781300">
                <a:moveTo>
                  <a:pt x="2085022" y="1485398"/>
                </a:moveTo>
                <a:lnTo>
                  <a:pt x="2027684" y="1542736"/>
                </a:lnTo>
                <a:lnTo>
                  <a:pt x="2027684" y="0"/>
                </a:lnTo>
                <a:lnTo>
                  <a:pt x="2085022" y="0"/>
                </a:lnTo>
                <a:lnTo>
                  <a:pt x="2085022" y="1485398"/>
                </a:lnTo>
                <a:close/>
              </a:path>
              <a:path w="2889250" h="2781300">
                <a:moveTo>
                  <a:pt x="2199698" y="1368710"/>
                </a:moveTo>
                <a:lnTo>
                  <a:pt x="2142360" y="1426048"/>
                </a:lnTo>
                <a:lnTo>
                  <a:pt x="2142360" y="0"/>
                </a:lnTo>
                <a:lnTo>
                  <a:pt x="2199698" y="0"/>
                </a:lnTo>
                <a:lnTo>
                  <a:pt x="2199698" y="1368710"/>
                </a:lnTo>
                <a:close/>
              </a:path>
              <a:path w="2889250" h="2781300">
                <a:moveTo>
                  <a:pt x="2314373" y="1254035"/>
                </a:moveTo>
                <a:lnTo>
                  <a:pt x="2257036" y="1311372"/>
                </a:lnTo>
                <a:lnTo>
                  <a:pt x="2257036" y="47929"/>
                </a:lnTo>
                <a:lnTo>
                  <a:pt x="2314373" y="105267"/>
                </a:lnTo>
                <a:lnTo>
                  <a:pt x="2314373" y="1254035"/>
                </a:lnTo>
                <a:close/>
              </a:path>
              <a:path w="2889250" h="2781300">
                <a:moveTo>
                  <a:pt x="2429049" y="1139359"/>
                </a:moveTo>
                <a:lnTo>
                  <a:pt x="2371711" y="1196697"/>
                </a:lnTo>
                <a:lnTo>
                  <a:pt x="2371711" y="162605"/>
                </a:lnTo>
                <a:lnTo>
                  <a:pt x="2429049" y="219942"/>
                </a:lnTo>
                <a:lnTo>
                  <a:pt x="2429049" y="1139359"/>
                </a:lnTo>
                <a:close/>
              </a:path>
              <a:path w="2889250" h="2781300">
                <a:moveTo>
                  <a:pt x="2543725" y="1024683"/>
                </a:moveTo>
                <a:lnTo>
                  <a:pt x="2486387" y="1082021"/>
                </a:lnTo>
                <a:lnTo>
                  <a:pt x="2486387" y="277280"/>
                </a:lnTo>
                <a:lnTo>
                  <a:pt x="2543725" y="334618"/>
                </a:lnTo>
                <a:lnTo>
                  <a:pt x="2543725" y="1024683"/>
                </a:lnTo>
                <a:close/>
              </a:path>
              <a:path w="2889250" h="2781300">
                <a:moveTo>
                  <a:pt x="2659406" y="909002"/>
                </a:moveTo>
                <a:lnTo>
                  <a:pt x="2602068" y="966340"/>
                </a:lnTo>
                <a:lnTo>
                  <a:pt x="2602068" y="392962"/>
                </a:lnTo>
                <a:lnTo>
                  <a:pt x="2659406" y="450300"/>
                </a:lnTo>
                <a:lnTo>
                  <a:pt x="2659406" y="909002"/>
                </a:lnTo>
                <a:close/>
              </a:path>
              <a:path w="2889250" h="2781300">
                <a:moveTo>
                  <a:pt x="2774082" y="794327"/>
                </a:moveTo>
                <a:lnTo>
                  <a:pt x="2716744" y="851664"/>
                </a:lnTo>
                <a:lnTo>
                  <a:pt x="2716744" y="507637"/>
                </a:lnTo>
                <a:lnTo>
                  <a:pt x="2774082" y="564975"/>
                </a:lnTo>
                <a:lnTo>
                  <a:pt x="2774082" y="794327"/>
                </a:lnTo>
                <a:close/>
              </a:path>
              <a:path w="2889250" h="2781300">
                <a:moveTo>
                  <a:pt x="2888757" y="679651"/>
                </a:moveTo>
                <a:lnTo>
                  <a:pt x="2831419" y="736989"/>
                </a:lnTo>
                <a:lnTo>
                  <a:pt x="2831420" y="622313"/>
                </a:lnTo>
                <a:lnTo>
                  <a:pt x="2888757" y="679651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460750" cy="2781300"/>
          </a:xfrm>
          <a:custGeom>
            <a:avLst/>
            <a:gdLst/>
            <a:ahLst/>
            <a:cxnLst/>
            <a:rect l="l" t="t" r="r" b="b"/>
            <a:pathLst>
              <a:path w="3460750" h="2781300">
                <a:moveTo>
                  <a:pt x="68223" y="0"/>
                </a:moveTo>
                <a:lnTo>
                  <a:pt x="0" y="68223"/>
                </a:lnTo>
                <a:lnTo>
                  <a:pt x="0" y="0"/>
                </a:lnTo>
                <a:lnTo>
                  <a:pt x="68223" y="0"/>
                </a:lnTo>
                <a:close/>
              </a:path>
              <a:path w="3460750" h="2781300">
                <a:moveTo>
                  <a:pt x="3460257" y="679650"/>
                </a:moveTo>
                <a:lnTo>
                  <a:pt x="1358878" y="2781030"/>
                </a:lnTo>
                <a:lnTo>
                  <a:pt x="0" y="1422152"/>
                </a:lnTo>
                <a:lnTo>
                  <a:pt x="0" y="1291077"/>
                </a:lnTo>
                <a:lnTo>
                  <a:pt x="1357483" y="2648561"/>
                </a:lnTo>
                <a:lnTo>
                  <a:pt x="3393326" y="612718"/>
                </a:lnTo>
                <a:lnTo>
                  <a:pt x="3460257" y="679650"/>
                </a:lnTo>
                <a:close/>
              </a:path>
              <a:path w="3460750" h="2781300">
                <a:moveTo>
                  <a:pt x="3393326" y="612718"/>
                </a:moveTo>
                <a:lnTo>
                  <a:pt x="3326394" y="679650"/>
                </a:lnTo>
                <a:lnTo>
                  <a:pt x="2646743" y="0"/>
                </a:lnTo>
                <a:lnTo>
                  <a:pt x="2780607" y="0"/>
                </a:lnTo>
                <a:lnTo>
                  <a:pt x="3393326" y="61271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61347" y="0"/>
            <a:ext cx="5026660" cy="8822690"/>
          </a:xfrm>
          <a:custGeom>
            <a:avLst/>
            <a:gdLst/>
            <a:ahLst/>
            <a:cxnLst/>
            <a:rect l="l" t="t" r="r" b="b"/>
            <a:pathLst>
              <a:path w="5026659" h="8822690">
                <a:moveTo>
                  <a:pt x="138382" y="3934097"/>
                </a:moveTo>
                <a:lnTo>
                  <a:pt x="0" y="3795714"/>
                </a:lnTo>
                <a:lnTo>
                  <a:pt x="0" y="3747159"/>
                </a:lnTo>
                <a:lnTo>
                  <a:pt x="138382" y="3608776"/>
                </a:lnTo>
                <a:lnTo>
                  <a:pt x="138382" y="3934097"/>
                </a:lnTo>
                <a:close/>
              </a:path>
              <a:path w="5026659" h="8822690">
                <a:moveTo>
                  <a:pt x="415147" y="4210862"/>
                </a:moveTo>
                <a:lnTo>
                  <a:pt x="276765" y="4072479"/>
                </a:lnTo>
                <a:lnTo>
                  <a:pt x="279192" y="3467966"/>
                </a:lnTo>
                <a:lnTo>
                  <a:pt x="417575" y="3329583"/>
                </a:lnTo>
                <a:lnTo>
                  <a:pt x="415147" y="4210862"/>
                </a:lnTo>
                <a:close/>
              </a:path>
              <a:path w="5026659" h="8822690">
                <a:moveTo>
                  <a:pt x="694340" y="4490055"/>
                </a:moveTo>
                <a:lnTo>
                  <a:pt x="555957" y="4351672"/>
                </a:lnTo>
                <a:lnTo>
                  <a:pt x="555957" y="3191201"/>
                </a:lnTo>
                <a:lnTo>
                  <a:pt x="694340" y="3052818"/>
                </a:lnTo>
                <a:lnTo>
                  <a:pt x="694340" y="4490055"/>
                </a:lnTo>
                <a:close/>
              </a:path>
              <a:path w="5026659" h="8822690">
                <a:moveTo>
                  <a:pt x="971105" y="4766820"/>
                </a:moveTo>
                <a:lnTo>
                  <a:pt x="832723" y="4628437"/>
                </a:lnTo>
                <a:lnTo>
                  <a:pt x="832723" y="2914436"/>
                </a:lnTo>
                <a:lnTo>
                  <a:pt x="971105" y="2776053"/>
                </a:lnTo>
                <a:lnTo>
                  <a:pt x="971105" y="4766820"/>
                </a:lnTo>
                <a:close/>
              </a:path>
              <a:path w="5026659" h="8822690">
                <a:moveTo>
                  <a:pt x="1247870" y="5043585"/>
                </a:moveTo>
                <a:lnTo>
                  <a:pt x="1109488" y="4905202"/>
                </a:lnTo>
                <a:lnTo>
                  <a:pt x="1109488" y="2637671"/>
                </a:lnTo>
                <a:lnTo>
                  <a:pt x="1247870" y="2499288"/>
                </a:lnTo>
                <a:lnTo>
                  <a:pt x="1247870" y="5043585"/>
                </a:lnTo>
                <a:close/>
              </a:path>
              <a:path w="5026659" h="8822690">
                <a:moveTo>
                  <a:pt x="1524635" y="5320350"/>
                </a:moveTo>
                <a:lnTo>
                  <a:pt x="1386253" y="5181967"/>
                </a:lnTo>
                <a:lnTo>
                  <a:pt x="1386253" y="2360905"/>
                </a:lnTo>
                <a:lnTo>
                  <a:pt x="1524635" y="2222523"/>
                </a:lnTo>
                <a:lnTo>
                  <a:pt x="1524635" y="5320350"/>
                </a:lnTo>
                <a:close/>
              </a:path>
              <a:path w="5026659" h="8822690">
                <a:moveTo>
                  <a:pt x="1803828" y="5599543"/>
                </a:moveTo>
                <a:lnTo>
                  <a:pt x="1663018" y="5458733"/>
                </a:lnTo>
                <a:lnTo>
                  <a:pt x="1665446" y="2081713"/>
                </a:lnTo>
                <a:lnTo>
                  <a:pt x="1803828" y="1943330"/>
                </a:lnTo>
                <a:lnTo>
                  <a:pt x="1803828" y="5599543"/>
                </a:lnTo>
                <a:close/>
              </a:path>
              <a:path w="5026659" h="8822690">
                <a:moveTo>
                  <a:pt x="2080593" y="5876308"/>
                </a:moveTo>
                <a:lnTo>
                  <a:pt x="1942211" y="5737925"/>
                </a:lnTo>
                <a:lnTo>
                  <a:pt x="1942211" y="1804948"/>
                </a:lnTo>
                <a:lnTo>
                  <a:pt x="2080593" y="1666565"/>
                </a:lnTo>
                <a:lnTo>
                  <a:pt x="2080593" y="5876308"/>
                </a:lnTo>
                <a:close/>
              </a:path>
              <a:path w="5026659" h="8822690">
                <a:moveTo>
                  <a:pt x="2357358" y="6153073"/>
                </a:moveTo>
                <a:lnTo>
                  <a:pt x="2218976" y="6014691"/>
                </a:lnTo>
                <a:lnTo>
                  <a:pt x="2218976" y="1528182"/>
                </a:lnTo>
                <a:lnTo>
                  <a:pt x="2357358" y="1389800"/>
                </a:lnTo>
                <a:lnTo>
                  <a:pt x="2357358" y="6153073"/>
                </a:lnTo>
                <a:close/>
              </a:path>
              <a:path w="5026659" h="8822690">
                <a:moveTo>
                  <a:pt x="2634124" y="6429838"/>
                </a:moveTo>
                <a:lnTo>
                  <a:pt x="2495741" y="6291456"/>
                </a:lnTo>
                <a:lnTo>
                  <a:pt x="2495741" y="1251417"/>
                </a:lnTo>
                <a:lnTo>
                  <a:pt x="2634124" y="1113035"/>
                </a:lnTo>
                <a:lnTo>
                  <a:pt x="2634124" y="6429838"/>
                </a:lnTo>
                <a:close/>
              </a:path>
              <a:path w="5026659" h="8822690">
                <a:moveTo>
                  <a:pt x="2910889" y="6706603"/>
                </a:moveTo>
                <a:lnTo>
                  <a:pt x="2772506" y="6568221"/>
                </a:lnTo>
                <a:lnTo>
                  <a:pt x="2772506" y="974652"/>
                </a:lnTo>
                <a:lnTo>
                  <a:pt x="2910889" y="836270"/>
                </a:lnTo>
                <a:lnTo>
                  <a:pt x="2910889" y="6706603"/>
                </a:lnTo>
                <a:close/>
              </a:path>
              <a:path w="5026659" h="8822690">
                <a:moveTo>
                  <a:pt x="3187654" y="6983369"/>
                </a:moveTo>
                <a:lnTo>
                  <a:pt x="3049271" y="6844986"/>
                </a:lnTo>
                <a:lnTo>
                  <a:pt x="3051699" y="695459"/>
                </a:lnTo>
                <a:lnTo>
                  <a:pt x="3190081" y="557077"/>
                </a:lnTo>
                <a:lnTo>
                  <a:pt x="3187654" y="6983369"/>
                </a:lnTo>
                <a:close/>
              </a:path>
              <a:path w="5026659" h="8822690">
                <a:moveTo>
                  <a:pt x="3466847" y="7262561"/>
                </a:moveTo>
                <a:lnTo>
                  <a:pt x="3328464" y="7124179"/>
                </a:lnTo>
                <a:lnTo>
                  <a:pt x="3328464" y="418694"/>
                </a:lnTo>
                <a:lnTo>
                  <a:pt x="3466847" y="280312"/>
                </a:lnTo>
                <a:lnTo>
                  <a:pt x="3466847" y="7262561"/>
                </a:lnTo>
                <a:close/>
              </a:path>
              <a:path w="5026659" h="8822690">
                <a:moveTo>
                  <a:pt x="3743612" y="7539326"/>
                </a:moveTo>
                <a:lnTo>
                  <a:pt x="3605229" y="7400944"/>
                </a:lnTo>
                <a:lnTo>
                  <a:pt x="3605230" y="141929"/>
                </a:lnTo>
                <a:lnTo>
                  <a:pt x="3743612" y="3547"/>
                </a:lnTo>
                <a:lnTo>
                  <a:pt x="3743612" y="7539326"/>
                </a:lnTo>
                <a:close/>
              </a:path>
              <a:path w="5026659" h="8822690">
                <a:moveTo>
                  <a:pt x="4020377" y="7816091"/>
                </a:moveTo>
                <a:lnTo>
                  <a:pt x="3881994" y="7677709"/>
                </a:lnTo>
                <a:lnTo>
                  <a:pt x="3881994" y="0"/>
                </a:lnTo>
                <a:lnTo>
                  <a:pt x="4020377" y="0"/>
                </a:lnTo>
                <a:lnTo>
                  <a:pt x="4020377" y="7816091"/>
                </a:lnTo>
                <a:close/>
              </a:path>
              <a:path w="5026659" h="8822690">
                <a:moveTo>
                  <a:pt x="4297142" y="8092857"/>
                </a:moveTo>
                <a:lnTo>
                  <a:pt x="4158759" y="7954474"/>
                </a:lnTo>
                <a:lnTo>
                  <a:pt x="4158759" y="0"/>
                </a:lnTo>
                <a:lnTo>
                  <a:pt x="4297142" y="0"/>
                </a:lnTo>
                <a:lnTo>
                  <a:pt x="4297142" y="8092857"/>
                </a:lnTo>
                <a:close/>
              </a:path>
              <a:path w="5026659" h="8822690">
                <a:moveTo>
                  <a:pt x="4573907" y="8369622"/>
                </a:moveTo>
                <a:lnTo>
                  <a:pt x="4435525" y="8231239"/>
                </a:lnTo>
                <a:lnTo>
                  <a:pt x="4435525" y="0"/>
                </a:lnTo>
                <a:lnTo>
                  <a:pt x="4573907" y="0"/>
                </a:lnTo>
                <a:lnTo>
                  <a:pt x="4573907" y="8369622"/>
                </a:lnTo>
                <a:close/>
              </a:path>
              <a:path w="5026659" h="8822690">
                <a:moveTo>
                  <a:pt x="4853100" y="8648814"/>
                </a:moveTo>
                <a:lnTo>
                  <a:pt x="4714717" y="8510432"/>
                </a:lnTo>
                <a:lnTo>
                  <a:pt x="4714717" y="0"/>
                </a:lnTo>
                <a:lnTo>
                  <a:pt x="4853100" y="0"/>
                </a:lnTo>
                <a:lnTo>
                  <a:pt x="4853100" y="8648814"/>
                </a:lnTo>
                <a:close/>
              </a:path>
              <a:path w="5026659" h="8822690">
                <a:moveTo>
                  <a:pt x="5026652" y="8822367"/>
                </a:moveTo>
                <a:lnTo>
                  <a:pt x="4991483" y="8787197"/>
                </a:lnTo>
                <a:lnTo>
                  <a:pt x="4991482" y="0"/>
                </a:lnTo>
                <a:lnTo>
                  <a:pt x="5026652" y="0"/>
                </a:lnTo>
                <a:lnTo>
                  <a:pt x="5026652" y="8822367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7069" y="54007"/>
            <a:ext cx="5051425" cy="10102215"/>
          </a:xfrm>
          <a:custGeom>
            <a:avLst/>
            <a:gdLst/>
            <a:ahLst/>
            <a:cxnLst/>
            <a:rect l="l" t="t" r="r" b="b"/>
            <a:pathLst>
              <a:path w="5051425" h="10102215">
                <a:moveTo>
                  <a:pt x="5050929" y="10101859"/>
                </a:moveTo>
                <a:lnTo>
                  <a:pt x="0" y="5050929"/>
                </a:lnTo>
                <a:lnTo>
                  <a:pt x="5050929" y="0"/>
                </a:lnTo>
                <a:lnTo>
                  <a:pt x="5050929" y="316343"/>
                </a:lnTo>
                <a:lnTo>
                  <a:pt x="316343" y="5050929"/>
                </a:lnTo>
                <a:lnTo>
                  <a:pt x="5050929" y="9785515"/>
                </a:lnTo>
                <a:lnTo>
                  <a:pt x="5050929" y="1010185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770111"/>
            <a:ext cx="11127349" cy="32303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5" dirty="0">
                <a:latin typeface="Glacial Indifference" pitchFamily="50" charset="0"/>
                <a:cs typeface="Lucida Sans"/>
              </a:rPr>
              <a:t> </a:t>
            </a:r>
            <a:r>
              <a:rPr lang="pt-BR" sz="10450" b="1" spc="-1345" dirty="0">
                <a:latin typeface="Glacial Indifference" pitchFamily="50" charset="0"/>
                <a:cs typeface="Lucida Sans"/>
              </a:rPr>
              <a:t>O  TAMANHO DO MERCADO </a:t>
            </a:r>
            <a:r>
              <a:rPr sz="10450" b="1" spc="-330" dirty="0">
                <a:latin typeface="Glacial Indifference" pitchFamily="50" charset="0"/>
                <a:cs typeface="Lucida Sans"/>
              </a:rPr>
              <a:t>?</a:t>
            </a:r>
            <a:endParaRPr sz="10450" b="1" dirty="0">
              <a:latin typeface="Glacial Indifference" pitchFamily="5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38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62600" y="1642345"/>
            <a:ext cx="12268200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/>
          <a:p>
            <a:r>
              <a:rPr lang="pt-BR" sz="2800" b="1" i="1" dirty="0"/>
              <a:t>“</a:t>
            </a:r>
            <a:r>
              <a:rPr lang="pt-BR" sz="2800" b="1" i="1" dirty="0" err="1"/>
              <a:t>Chatbots</a:t>
            </a:r>
            <a:r>
              <a:rPr lang="pt-BR" sz="2800" b="1" i="1" dirty="0"/>
              <a:t> movimentarão mais de US$ 47 bilhões até 2020 e estão na mira de empresas brasileiras”</a:t>
            </a:r>
            <a:br>
              <a:rPr lang="pt-BR" sz="2800" b="1" dirty="0"/>
            </a:br>
            <a:r>
              <a:rPr lang="pt-BR" sz="2000" b="1" spc="215" dirty="0">
                <a:solidFill>
                  <a:srgbClr val="F5FAF9"/>
                </a:solidFill>
                <a:latin typeface="Glacial Indifference" pitchFamily="50" charset="0"/>
              </a:rPr>
              <a:t>Exame Abril - 2017</a:t>
            </a:r>
            <a:endParaRPr sz="2000" b="1" dirty="0">
              <a:latin typeface="Glacial Indifference" pitchFamily="50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2DD8591-9AF2-4962-9497-CC0B93322360}"/>
              </a:ext>
            </a:extLst>
          </p:cNvPr>
          <p:cNvSpPr txBox="1">
            <a:spLocks/>
          </p:cNvSpPr>
          <p:nvPr/>
        </p:nvSpPr>
        <p:spPr>
          <a:xfrm>
            <a:off x="656880" y="3712980"/>
            <a:ext cx="17173921" cy="1307409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pt-BR" sz="2800" b="1" i="1" dirty="0"/>
              <a:t>Mercado de US$ 1,2 bilhão, </a:t>
            </a:r>
            <a:r>
              <a:rPr lang="pt-BR" sz="2800" b="1" i="1" dirty="0" err="1"/>
              <a:t>chatbots</a:t>
            </a:r>
            <a:r>
              <a:rPr lang="pt-BR" sz="2800" b="1" i="1" dirty="0"/>
              <a:t> devem alavancar conteúdo interativo, diz especialista</a:t>
            </a:r>
            <a:r>
              <a:rPr lang="pt-BR" sz="2800" b="1" i="1" kern="0" dirty="0"/>
              <a:t>”</a:t>
            </a:r>
            <a:br>
              <a:rPr lang="pt-BR" sz="2800" b="1" kern="0" dirty="0"/>
            </a:br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Terra.com - 2019</a:t>
            </a:r>
            <a:endParaRPr lang="pt-BR" sz="2000" b="1" kern="0" dirty="0">
              <a:latin typeface="Glacial Indifference" pitchFamily="50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FD8F54B-1079-4234-85FA-DB0FEFE3EAF7}"/>
              </a:ext>
            </a:extLst>
          </p:cNvPr>
          <p:cNvSpPr txBox="1">
            <a:spLocks/>
          </p:cNvSpPr>
          <p:nvPr/>
        </p:nvSpPr>
        <p:spPr>
          <a:xfrm>
            <a:off x="656879" y="5376540"/>
            <a:ext cx="17173921" cy="1738296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pt-BR" sz="2800" b="1" i="1" dirty="0"/>
              <a:t>no Brasil, em 2018 este mercado teve alta de 27%, com elevação de 60% no número de mensagens trocadas via </a:t>
            </a:r>
            <a:r>
              <a:rPr lang="pt-BR" sz="2800" b="1" i="1" dirty="0" err="1"/>
              <a:t>chatbots</a:t>
            </a:r>
            <a:r>
              <a:rPr lang="pt-BR" sz="2800" b="1" i="1" dirty="0"/>
              <a:t>, que passaram de 500 milhões em 2017 para 800 milhões no ano passado”</a:t>
            </a:r>
          </a:p>
          <a:p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Terra.com - 2019</a:t>
            </a:r>
            <a:endParaRPr lang="pt-BR" sz="2000" b="1" kern="0" dirty="0">
              <a:latin typeface="Glacial Indifference" pitchFamily="50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299DE21-FA23-403F-A9AE-EFB3BC07DAE3}"/>
              </a:ext>
            </a:extLst>
          </p:cNvPr>
          <p:cNvSpPr txBox="1">
            <a:spLocks/>
          </p:cNvSpPr>
          <p:nvPr/>
        </p:nvSpPr>
        <p:spPr>
          <a:xfrm>
            <a:off x="656879" y="7470987"/>
            <a:ext cx="17173921" cy="1307409"/>
          </a:xfrm>
          <a:prstGeom prst="rect">
            <a:avLst/>
          </a:prstGeom>
        </p:spPr>
        <p:txBody>
          <a:bodyPr vert="horz" wrap="square" lIns="0" tIns="563245" rIns="0" bIns="0" rtlCol="0">
            <a:spAutoFit/>
          </a:bodyPr>
          <a:lstStyle>
            <a:lvl1pPr>
              <a:defRPr sz="10400" b="0" i="0">
                <a:solidFill>
                  <a:srgbClr val="2E587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sz="2800" b="1" i="1" kern="0" dirty="0"/>
              <a:t>“</a:t>
            </a:r>
            <a:r>
              <a:rPr lang="en-US" sz="2800" b="1" i="1" dirty="0"/>
              <a:t>Chatbot Market Size is Projected to be Around US$ 994 Million by 2024”</a:t>
            </a:r>
            <a:endParaRPr lang="pt-BR" sz="2800" b="1" i="1" dirty="0"/>
          </a:p>
          <a:p>
            <a:r>
              <a:rPr lang="pt-BR" sz="2000" b="1" kern="0" spc="215" dirty="0" err="1">
                <a:solidFill>
                  <a:srgbClr val="F5FAF9"/>
                </a:solidFill>
                <a:latin typeface="Glacial Indifference" pitchFamily="50" charset="0"/>
              </a:rPr>
              <a:t>MarketWatch</a:t>
            </a:r>
            <a:r>
              <a:rPr lang="pt-BR" sz="2000" b="1" kern="0" spc="215" dirty="0">
                <a:solidFill>
                  <a:srgbClr val="F5FAF9"/>
                </a:solidFill>
                <a:latin typeface="Glacial Indifference" pitchFamily="50" charset="0"/>
              </a:rPr>
              <a:t> - 2018</a:t>
            </a:r>
            <a:endParaRPr lang="pt-BR" sz="2000" b="1" kern="0" dirty="0"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9361" y="1713254"/>
            <a:ext cx="5878830" cy="8573770"/>
          </a:xfrm>
          <a:custGeom>
            <a:avLst/>
            <a:gdLst/>
            <a:ahLst/>
            <a:cxnLst/>
            <a:rect l="l" t="t" r="r" b="b"/>
            <a:pathLst>
              <a:path w="5878830" h="8573770">
                <a:moveTo>
                  <a:pt x="145824" y="5515740"/>
                </a:moveTo>
                <a:lnTo>
                  <a:pt x="0" y="5369916"/>
                </a:lnTo>
                <a:lnTo>
                  <a:pt x="0" y="5318749"/>
                </a:lnTo>
                <a:lnTo>
                  <a:pt x="145824" y="5172925"/>
                </a:lnTo>
                <a:lnTo>
                  <a:pt x="145824" y="5515740"/>
                </a:lnTo>
                <a:close/>
              </a:path>
              <a:path w="5878830" h="8573770">
                <a:moveTo>
                  <a:pt x="437472" y="5807388"/>
                </a:moveTo>
                <a:lnTo>
                  <a:pt x="291648" y="5661564"/>
                </a:lnTo>
                <a:lnTo>
                  <a:pt x="294206" y="5024542"/>
                </a:lnTo>
                <a:lnTo>
                  <a:pt x="440031" y="4878718"/>
                </a:lnTo>
                <a:lnTo>
                  <a:pt x="437472" y="5807388"/>
                </a:lnTo>
                <a:close/>
              </a:path>
              <a:path w="5878830" h="8573770">
                <a:moveTo>
                  <a:pt x="731679" y="6101595"/>
                </a:moveTo>
                <a:lnTo>
                  <a:pt x="585855" y="5955771"/>
                </a:lnTo>
                <a:lnTo>
                  <a:pt x="585855" y="4732894"/>
                </a:lnTo>
                <a:lnTo>
                  <a:pt x="731679" y="4587069"/>
                </a:lnTo>
                <a:lnTo>
                  <a:pt x="731679" y="6101595"/>
                </a:lnTo>
                <a:close/>
              </a:path>
              <a:path w="5878830" h="8573770">
                <a:moveTo>
                  <a:pt x="1023328" y="6393244"/>
                </a:moveTo>
                <a:lnTo>
                  <a:pt x="877504" y="6247420"/>
                </a:lnTo>
                <a:lnTo>
                  <a:pt x="877504" y="4441245"/>
                </a:lnTo>
                <a:lnTo>
                  <a:pt x="1023328" y="4295421"/>
                </a:lnTo>
                <a:lnTo>
                  <a:pt x="1023328" y="6393244"/>
                </a:lnTo>
                <a:close/>
              </a:path>
              <a:path w="5878830" h="8573770">
                <a:moveTo>
                  <a:pt x="1314977" y="6684893"/>
                </a:moveTo>
                <a:lnTo>
                  <a:pt x="1169152" y="6539068"/>
                </a:lnTo>
                <a:lnTo>
                  <a:pt x="1169152" y="4149596"/>
                </a:lnTo>
                <a:lnTo>
                  <a:pt x="1314977" y="4003772"/>
                </a:lnTo>
                <a:lnTo>
                  <a:pt x="1314977" y="6684893"/>
                </a:lnTo>
                <a:close/>
              </a:path>
              <a:path w="5878830" h="8573770">
                <a:moveTo>
                  <a:pt x="1606625" y="6976541"/>
                </a:moveTo>
                <a:lnTo>
                  <a:pt x="1460801" y="6830717"/>
                </a:lnTo>
                <a:lnTo>
                  <a:pt x="1460801" y="3857948"/>
                </a:lnTo>
                <a:lnTo>
                  <a:pt x="1606625" y="3712123"/>
                </a:lnTo>
                <a:lnTo>
                  <a:pt x="1606625" y="6976541"/>
                </a:lnTo>
                <a:close/>
              </a:path>
              <a:path w="5878830" h="8573770">
                <a:moveTo>
                  <a:pt x="1900832" y="7270748"/>
                </a:moveTo>
                <a:lnTo>
                  <a:pt x="1752450" y="7122366"/>
                </a:lnTo>
                <a:lnTo>
                  <a:pt x="1755008" y="3563741"/>
                </a:lnTo>
                <a:lnTo>
                  <a:pt x="1900832" y="3417916"/>
                </a:lnTo>
                <a:lnTo>
                  <a:pt x="1900832" y="7270748"/>
                </a:lnTo>
                <a:close/>
              </a:path>
              <a:path w="5878830" h="8573770">
                <a:moveTo>
                  <a:pt x="2192481" y="7562397"/>
                </a:moveTo>
                <a:lnTo>
                  <a:pt x="2046657" y="7416573"/>
                </a:lnTo>
                <a:lnTo>
                  <a:pt x="2046657" y="3272092"/>
                </a:lnTo>
                <a:lnTo>
                  <a:pt x="2192481" y="3126268"/>
                </a:lnTo>
                <a:lnTo>
                  <a:pt x="2192481" y="7562397"/>
                </a:lnTo>
                <a:close/>
              </a:path>
              <a:path w="5878830" h="8573770">
                <a:moveTo>
                  <a:pt x="2484129" y="7854045"/>
                </a:moveTo>
                <a:lnTo>
                  <a:pt x="2338305" y="7708221"/>
                </a:lnTo>
                <a:lnTo>
                  <a:pt x="2338305" y="2980443"/>
                </a:lnTo>
                <a:lnTo>
                  <a:pt x="2484129" y="2834619"/>
                </a:lnTo>
                <a:lnTo>
                  <a:pt x="2484129" y="7854045"/>
                </a:lnTo>
                <a:close/>
              </a:path>
              <a:path w="5878830" h="8573770">
                <a:moveTo>
                  <a:pt x="2775778" y="8145694"/>
                </a:moveTo>
                <a:lnTo>
                  <a:pt x="2629954" y="7999870"/>
                </a:lnTo>
                <a:lnTo>
                  <a:pt x="2629954" y="2688795"/>
                </a:lnTo>
                <a:lnTo>
                  <a:pt x="2775778" y="2542971"/>
                </a:lnTo>
                <a:lnTo>
                  <a:pt x="2775778" y="8145694"/>
                </a:lnTo>
                <a:close/>
              </a:path>
              <a:path w="5878830" h="8573770">
                <a:moveTo>
                  <a:pt x="3067427" y="8437343"/>
                </a:moveTo>
                <a:lnTo>
                  <a:pt x="2921603" y="8291519"/>
                </a:lnTo>
                <a:lnTo>
                  <a:pt x="2921602" y="2397146"/>
                </a:lnTo>
                <a:lnTo>
                  <a:pt x="3067427" y="2251322"/>
                </a:lnTo>
                <a:lnTo>
                  <a:pt x="3067427" y="8437343"/>
                </a:lnTo>
                <a:close/>
              </a:path>
              <a:path w="5878830" h="8573770">
                <a:moveTo>
                  <a:pt x="3359134" y="8573745"/>
                </a:moveTo>
                <a:lnTo>
                  <a:pt x="3213255" y="8573745"/>
                </a:lnTo>
                <a:lnTo>
                  <a:pt x="3215809" y="2102939"/>
                </a:lnTo>
                <a:lnTo>
                  <a:pt x="3361633" y="1957115"/>
                </a:lnTo>
                <a:lnTo>
                  <a:pt x="3359134" y="8573745"/>
                </a:lnTo>
                <a:close/>
              </a:path>
              <a:path w="5878830" h="8573770">
                <a:moveTo>
                  <a:pt x="3653282" y="8573745"/>
                </a:moveTo>
                <a:lnTo>
                  <a:pt x="3507458" y="8573745"/>
                </a:lnTo>
                <a:lnTo>
                  <a:pt x="3507458" y="1811291"/>
                </a:lnTo>
                <a:lnTo>
                  <a:pt x="3653282" y="1665466"/>
                </a:lnTo>
                <a:lnTo>
                  <a:pt x="3653282" y="8573745"/>
                </a:lnTo>
                <a:close/>
              </a:path>
              <a:path w="5878830" h="8573770">
                <a:moveTo>
                  <a:pt x="3944931" y="8573745"/>
                </a:moveTo>
                <a:lnTo>
                  <a:pt x="3799107" y="8573745"/>
                </a:lnTo>
                <a:lnTo>
                  <a:pt x="3799107" y="1519642"/>
                </a:lnTo>
                <a:lnTo>
                  <a:pt x="3944931" y="1373818"/>
                </a:lnTo>
                <a:lnTo>
                  <a:pt x="3944931" y="8573745"/>
                </a:lnTo>
                <a:close/>
              </a:path>
              <a:path w="5878830" h="8573770">
                <a:moveTo>
                  <a:pt x="4236579" y="8573745"/>
                </a:moveTo>
                <a:lnTo>
                  <a:pt x="4090755" y="8573745"/>
                </a:lnTo>
                <a:lnTo>
                  <a:pt x="4090755" y="1227994"/>
                </a:lnTo>
                <a:lnTo>
                  <a:pt x="4236580" y="1082169"/>
                </a:lnTo>
                <a:lnTo>
                  <a:pt x="4236579" y="8573745"/>
                </a:lnTo>
                <a:close/>
              </a:path>
              <a:path w="5878830" h="8573770">
                <a:moveTo>
                  <a:pt x="4528228" y="8573745"/>
                </a:moveTo>
                <a:lnTo>
                  <a:pt x="4382404" y="8573745"/>
                </a:lnTo>
                <a:lnTo>
                  <a:pt x="4382404" y="936345"/>
                </a:lnTo>
                <a:lnTo>
                  <a:pt x="4528228" y="790521"/>
                </a:lnTo>
                <a:lnTo>
                  <a:pt x="4528228" y="8573745"/>
                </a:lnTo>
                <a:close/>
              </a:path>
              <a:path w="5878830" h="8573770">
                <a:moveTo>
                  <a:pt x="4819877" y="8573745"/>
                </a:moveTo>
                <a:lnTo>
                  <a:pt x="4674052" y="8573745"/>
                </a:lnTo>
                <a:lnTo>
                  <a:pt x="4674052" y="644696"/>
                </a:lnTo>
                <a:lnTo>
                  <a:pt x="4819877" y="498872"/>
                </a:lnTo>
                <a:lnTo>
                  <a:pt x="4819877" y="8573745"/>
                </a:lnTo>
                <a:close/>
              </a:path>
              <a:path w="5878830" h="8573770">
                <a:moveTo>
                  <a:pt x="5114083" y="8573745"/>
                </a:moveTo>
                <a:lnTo>
                  <a:pt x="4968259" y="8573745"/>
                </a:lnTo>
                <a:lnTo>
                  <a:pt x="4968259" y="350489"/>
                </a:lnTo>
                <a:lnTo>
                  <a:pt x="5114083" y="204665"/>
                </a:lnTo>
                <a:lnTo>
                  <a:pt x="5114083" y="8573745"/>
                </a:lnTo>
                <a:close/>
              </a:path>
              <a:path w="5878830" h="8573770">
                <a:moveTo>
                  <a:pt x="5405732" y="8573745"/>
                </a:moveTo>
                <a:lnTo>
                  <a:pt x="5259908" y="8573745"/>
                </a:lnTo>
                <a:lnTo>
                  <a:pt x="5259908" y="58841"/>
                </a:lnTo>
                <a:lnTo>
                  <a:pt x="5318749" y="0"/>
                </a:lnTo>
                <a:lnTo>
                  <a:pt x="5405732" y="86982"/>
                </a:lnTo>
                <a:lnTo>
                  <a:pt x="5405732" y="8573745"/>
                </a:lnTo>
                <a:close/>
              </a:path>
              <a:path w="5878830" h="8573770">
                <a:moveTo>
                  <a:pt x="5697381" y="8573745"/>
                </a:moveTo>
                <a:lnTo>
                  <a:pt x="5551556" y="8573745"/>
                </a:lnTo>
                <a:lnTo>
                  <a:pt x="5551557" y="232806"/>
                </a:lnTo>
                <a:lnTo>
                  <a:pt x="5697381" y="378631"/>
                </a:lnTo>
                <a:lnTo>
                  <a:pt x="5697381" y="8573745"/>
                </a:lnTo>
                <a:close/>
              </a:path>
              <a:path w="5878830" h="8573770">
                <a:moveTo>
                  <a:pt x="5878638" y="8573745"/>
                </a:moveTo>
                <a:lnTo>
                  <a:pt x="5843205" y="8573745"/>
                </a:lnTo>
                <a:lnTo>
                  <a:pt x="5843206" y="524455"/>
                </a:lnTo>
                <a:lnTo>
                  <a:pt x="5878638" y="559887"/>
                </a:lnTo>
                <a:lnTo>
                  <a:pt x="5878638" y="857374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83778" y="380477"/>
            <a:ext cx="5904230" cy="9906635"/>
          </a:xfrm>
          <a:custGeom>
            <a:avLst/>
            <a:gdLst/>
            <a:ahLst/>
            <a:cxnLst/>
            <a:rect l="l" t="t" r="r" b="b"/>
            <a:pathLst>
              <a:path w="5904230" h="9906635">
                <a:moveTo>
                  <a:pt x="4895544" y="9906522"/>
                </a:moveTo>
                <a:lnTo>
                  <a:pt x="4562188" y="9906522"/>
                </a:lnTo>
                <a:lnTo>
                  <a:pt x="0" y="5344333"/>
                </a:lnTo>
                <a:lnTo>
                  <a:pt x="5344333" y="0"/>
                </a:lnTo>
                <a:lnTo>
                  <a:pt x="5511011" y="166677"/>
                </a:lnTo>
                <a:lnTo>
                  <a:pt x="333355" y="5344333"/>
                </a:lnTo>
                <a:lnTo>
                  <a:pt x="4895544" y="9906522"/>
                </a:lnTo>
                <a:close/>
              </a:path>
              <a:path w="5904230" h="9906635">
                <a:moveTo>
                  <a:pt x="5904221" y="900336"/>
                </a:moveTo>
                <a:lnTo>
                  <a:pt x="5340786" y="336902"/>
                </a:lnTo>
                <a:lnTo>
                  <a:pt x="5511011" y="166677"/>
                </a:lnTo>
                <a:lnTo>
                  <a:pt x="5904221" y="559888"/>
                </a:lnTo>
                <a:lnTo>
                  <a:pt x="5904221" y="900336"/>
                </a:lnTo>
                <a:close/>
              </a:path>
              <a:path w="5904230" h="9906635">
                <a:moveTo>
                  <a:pt x="5904221" y="9906522"/>
                </a:moveTo>
                <a:lnTo>
                  <a:pt x="5786028" y="9906522"/>
                </a:lnTo>
                <a:lnTo>
                  <a:pt x="5904221" y="9788329"/>
                </a:lnTo>
                <a:lnTo>
                  <a:pt x="5904221" y="9906522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2" y="0"/>
            <a:ext cx="2418715" cy="3357879"/>
          </a:xfrm>
          <a:custGeom>
            <a:avLst/>
            <a:gdLst/>
            <a:ahLst/>
            <a:cxnLst/>
            <a:rect l="l" t="t" r="r" b="b"/>
            <a:pathLst>
              <a:path w="2418715" h="3357879">
                <a:moveTo>
                  <a:pt x="53662" y="2959041"/>
                </a:moveTo>
                <a:lnTo>
                  <a:pt x="0" y="2905379"/>
                </a:lnTo>
                <a:lnTo>
                  <a:pt x="0" y="0"/>
                </a:lnTo>
                <a:lnTo>
                  <a:pt x="53662" y="0"/>
                </a:lnTo>
                <a:lnTo>
                  <a:pt x="53662" y="2959041"/>
                </a:lnTo>
                <a:close/>
              </a:path>
              <a:path w="2418715" h="3357879">
                <a:moveTo>
                  <a:pt x="160986" y="3066366"/>
                </a:moveTo>
                <a:lnTo>
                  <a:pt x="107324" y="3012703"/>
                </a:lnTo>
                <a:lnTo>
                  <a:pt x="107324" y="0"/>
                </a:lnTo>
                <a:lnTo>
                  <a:pt x="160986" y="0"/>
                </a:lnTo>
                <a:lnTo>
                  <a:pt x="160986" y="3066366"/>
                </a:lnTo>
                <a:close/>
              </a:path>
              <a:path w="2418715" h="3357879">
                <a:moveTo>
                  <a:pt x="268311" y="3173690"/>
                </a:moveTo>
                <a:lnTo>
                  <a:pt x="214649" y="3120028"/>
                </a:lnTo>
                <a:lnTo>
                  <a:pt x="214649" y="0"/>
                </a:lnTo>
                <a:lnTo>
                  <a:pt x="268311" y="0"/>
                </a:lnTo>
                <a:lnTo>
                  <a:pt x="268311" y="3173690"/>
                </a:lnTo>
                <a:close/>
              </a:path>
              <a:path w="2418715" h="3357879">
                <a:moveTo>
                  <a:pt x="376577" y="3281956"/>
                </a:moveTo>
                <a:lnTo>
                  <a:pt x="322915" y="3228294"/>
                </a:lnTo>
                <a:lnTo>
                  <a:pt x="322915" y="0"/>
                </a:lnTo>
                <a:lnTo>
                  <a:pt x="376577" y="0"/>
                </a:lnTo>
                <a:lnTo>
                  <a:pt x="376577" y="3281956"/>
                </a:lnTo>
                <a:close/>
              </a:path>
              <a:path w="2418715" h="3357879">
                <a:moveTo>
                  <a:pt x="483902" y="3325263"/>
                </a:moveTo>
                <a:lnTo>
                  <a:pt x="451893" y="3357272"/>
                </a:lnTo>
                <a:lnTo>
                  <a:pt x="430239" y="3335619"/>
                </a:lnTo>
                <a:lnTo>
                  <a:pt x="430239" y="0"/>
                </a:lnTo>
                <a:lnTo>
                  <a:pt x="483902" y="0"/>
                </a:lnTo>
                <a:lnTo>
                  <a:pt x="483902" y="3325263"/>
                </a:lnTo>
                <a:close/>
              </a:path>
              <a:path w="2418715" h="3357879">
                <a:moveTo>
                  <a:pt x="591226" y="3217938"/>
                </a:moveTo>
                <a:lnTo>
                  <a:pt x="537564" y="3271600"/>
                </a:lnTo>
                <a:lnTo>
                  <a:pt x="537564" y="0"/>
                </a:lnTo>
                <a:lnTo>
                  <a:pt x="591226" y="0"/>
                </a:lnTo>
                <a:lnTo>
                  <a:pt x="591226" y="3217938"/>
                </a:lnTo>
                <a:close/>
              </a:path>
              <a:path w="2418715" h="3357879">
                <a:moveTo>
                  <a:pt x="698551" y="3110613"/>
                </a:moveTo>
                <a:lnTo>
                  <a:pt x="644888" y="3164276"/>
                </a:lnTo>
                <a:lnTo>
                  <a:pt x="644889" y="0"/>
                </a:lnTo>
                <a:lnTo>
                  <a:pt x="698551" y="0"/>
                </a:lnTo>
                <a:lnTo>
                  <a:pt x="698551" y="3110613"/>
                </a:lnTo>
                <a:close/>
              </a:path>
              <a:path w="2418715" h="3357879">
                <a:moveTo>
                  <a:pt x="805876" y="3003289"/>
                </a:moveTo>
                <a:lnTo>
                  <a:pt x="752213" y="3056951"/>
                </a:lnTo>
                <a:lnTo>
                  <a:pt x="752213" y="0"/>
                </a:lnTo>
                <a:lnTo>
                  <a:pt x="805875" y="0"/>
                </a:lnTo>
                <a:lnTo>
                  <a:pt x="805876" y="3003289"/>
                </a:lnTo>
                <a:close/>
              </a:path>
              <a:path w="2418715" h="3357879">
                <a:moveTo>
                  <a:pt x="913200" y="2895964"/>
                </a:moveTo>
                <a:lnTo>
                  <a:pt x="859538" y="2949626"/>
                </a:lnTo>
                <a:lnTo>
                  <a:pt x="859538" y="0"/>
                </a:lnTo>
                <a:lnTo>
                  <a:pt x="913200" y="0"/>
                </a:lnTo>
                <a:lnTo>
                  <a:pt x="913200" y="2895964"/>
                </a:lnTo>
                <a:close/>
              </a:path>
              <a:path w="2418715" h="3357879">
                <a:moveTo>
                  <a:pt x="1020525" y="2788640"/>
                </a:moveTo>
                <a:lnTo>
                  <a:pt x="966862" y="2842302"/>
                </a:lnTo>
                <a:lnTo>
                  <a:pt x="966863" y="0"/>
                </a:lnTo>
                <a:lnTo>
                  <a:pt x="1020525" y="0"/>
                </a:lnTo>
                <a:lnTo>
                  <a:pt x="1020525" y="2788640"/>
                </a:lnTo>
                <a:close/>
              </a:path>
              <a:path w="2418715" h="3357879">
                <a:moveTo>
                  <a:pt x="1128791" y="2680374"/>
                </a:moveTo>
                <a:lnTo>
                  <a:pt x="1075128" y="2734036"/>
                </a:lnTo>
                <a:lnTo>
                  <a:pt x="1075129" y="47155"/>
                </a:lnTo>
                <a:lnTo>
                  <a:pt x="1128791" y="100817"/>
                </a:lnTo>
                <a:lnTo>
                  <a:pt x="1128791" y="2680374"/>
                </a:lnTo>
                <a:close/>
              </a:path>
              <a:path w="2418715" h="3357879">
                <a:moveTo>
                  <a:pt x="1236115" y="2573049"/>
                </a:moveTo>
                <a:lnTo>
                  <a:pt x="1182453" y="2626711"/>
                </a:lnTo>
                <a:lnTo>
                  <a:pt x="1182453" y="154480"/>
                </a:lnTo>
                <a:lnTo>
                  <a:pt x="1236116" y="208142"/>
                </a:lnTo>
                <a:lnTo>
                  <a:pt x="1236115" y="2573049"/>
                </a:lnTo>
                <a:close/>
              </a:path>
              <a:path w="2418715" h="3357879">
                <a:moveTo>
                  <a:pt x="1343440" y="2465724"/>
                </a:moveTo>
                <a:lnTo>
                  <a:pt x="1289778" y="2519387"/>
                </a:lnTo>
                <a:lnTo>
                  <a:pt x="1289778" y="261804"/>
                </a:lnTo>
                <a:lnTo>
                  <a:pt x="1343440" y="315467"/>
                </a:lnTo>
                <a:lnTo>
                  <a:pt x="1343440" y="2465724"/>
                </a:lnTo>
                <a:close/>
              </a:path>
              <a:path w="2418715" h="3357879">
                <a:moveTo>
                  <a:pt x="1450764" y="2358400"/>
                </a:moveTo>
                <a:lnTo>
                  <a:pt x="1397102" y="2412062"/>
                </a:lnTo>
                <a:lnTo>
                  <a:pt x="1397102" y="369129"/>
                </a:lnTo>
                <a:lnTo>
                  <a:pt x="1450764" y="422792"/>
                </a:lnTo>
                <a:lnTo>
                  <a:pt x="1450764" y="2358400"/>
                </a:lnTo>
                <a:close/>
              </a:path>
              <a:path w="2418715" h="3357879">
                <a:moveTo>
                  <a:pt x="1450765" y="422791"/>
                </a:moveTo>
                <a:close/>
              </a:path>
              <a:path w="2418715" h="3357879">
                <a:moveTo>
                  <a:pt x="1558089" y="2251075"/>
                </a:moveTo>
                <a:lnTo>
                  <a:pt x="1504427" y="2304737"/>
                </a:lnTo>
                <a:lnTo>
                  <a:pt x="1504427" y="476454"/>
                </a:lnTo>
                <a:lnTo>
                  <a:pt x="1558089" y="530116"/>
                </a:lnTo>
                <a:lnTo>
                  <a:pt x="1558089" y="2251075"/>
                </a:lnTo>
                <a:close/>
              </a:path>
              <a:path w="2418715" h="3357879">
                <a:moveTo>
                  <a:pt x="1666355" y="2144692"/>
                </a:moveTo>
                <a:lnTo>
                  <a:pt x="1612693" y="2198354"/>
                </a:lnTo>
                <a:lnTo>
                  <a:pt x="1612693" y="584719"/>
                </a:lnTo>
                <a:lnTo>
                  <a:pt x="1666355" y="638382"/>
                </a:lnTo>
                <a:lnTo>
                  <a:pt x="1666355" y="2144692"/>
                </a:lnTo>
                <a:close/>
              </a:path>
              <a:path w="2418715" h="3357879">
                <a:moveTo>
                  <a:pt x="1773680" y="2035484"/>
                </a:moveTo>
                <a:lnTo>
                  <a:pt x="1720017" y="2089147"/>
                </a:lnTo>
                <a:lnTo>
                  <a:pt x="1720018" y="692044"/>
                </a:lnTo>
                <a:lnTo>
                  <a:pt x="1773680" y="745706"/>
                </a:lnTo>
                <a:lnTo>
                  <a:pt x="1773680" y="2035484"/>
                </a:lnTo>
                <a:close/>
              </a:path>
              <a:path w="2418715" h="3357879">
                <a:moveTo>
                  <a:pt x="1881004" y="1928160"/>
                </a:moveTo>
                <a:lnTo>
                  <a:pt x="1827342" y="1981822"/>
                </a:lnTo>
                <a:lnTo>
                  <a:pt x="1827342" y="799369"/>
                </a:lnTo>
                <a:lnTo>
                  <a:pt x="1881004" y="853031"/>
                </a:lnTo>
                <a:lnTo>
                  <a:pt x="1881004" y="1928160"/>
                </a:lnTo>
                <a:close/>
              </a:path>
              <a:path w="2418715" h="3357879">
                <a:moveTo>
                  <a:pt x="1988329" y="1820835"/>
                </a:moveTo>
                <a:lnTo>
                  <a:pt x="1934667" y="1874498"/>
                </a:lnTo>
                <a:lnTo>
                  <a:pt x="1934667" y="906693"/>
                </a:lnTo>
                <a:lnTo>
                  <a:pt x="1988329" y="960355"/>
                </a:lnTo>
                <a:lnTo>
                  <a:pt x="1988329" y="1820835"/>
                </a:lnTo>
                <a:close/>
              </a:path>
              <a:path w="2418715" h="3357879">
                <a:moveTo>
                  <a:pt x="2095654" y="1713511"/>
                </a:moveTo>
                <a:lnTo>
                  <a:pt x="2041991" y="1767173"/>
                </a:lnTo>
                <a:lnTo>
                  <a:pt x="2041991" y="1014018"/>
                </a:lnTo>
                <a:lnTo>
                  <a:pt x="2095654" y="1067680"/>
                </a:lnTo>
                <a:lnTo>
                  <a:pt x="2095654" y="1713511"/>
                </a:lnTo>
                <a:close/>
              </a:path>
              <a:path w="2418715" h="3357879">
                <a:moveTo>
                  <a:pt x="2203920" y="1605245"/>
                </a:moveTo>
                <a:lnTo>
                  <a:pt x="2150257" y="1658907"/>
                </a:lnTo>
                <a:lnTo>
                  <a:pt x="2150257" y="1122284"/>
                </a:lnTo>
                <a:lnTo>
                  <a:pt x="2203920" y="1175946"/>
                </a:lnTo>
                <a:lnTo>
                  <a:pt x="2203920" y="1605245"/>
                </a:lnTo>
                <a:close/>
              </a:path>
              <a:path w="2418715" h="3357879">
                <a:moveTo>
                  <a:pt x="2311244" y="1497920"/>
                </a:moveTo>
                <a:lnTo>
                  <a:pt x="2257582" y="1551583"/>
                </a:lnTo>
                <a:lnTo>
                  <a:pt x="2257582" y="1229609"/>
                </a:lnTo>
                <a:lnTo>
                  <a:pt x="2311244" y="1283271"/>
                </a:lnTo>
                <a:lnTo>
                  <a:pt x="2311244" y="1497920"/>
                </a:lnTo>
                <a:close/>
              </a:path>
              <a:path w="2418715" h="3357879">
                <a:moveTo>
                  <a:pt x="2418569" y="1390595"/>
                </a:moveTo>
                <a:lnTo>
                  <a:pt x="2364906" y="1444258"/>
                </a:lnTo>
                <a:lnTo>
                  <a:pt x="2364907" y="1336933"/>
                </a:lnTo>
                <a:lnTo>
                  <a:pt x="2418569" y="139059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187700" cy="3357879"/>
          </a:xfrm>
          <a:custGeom>
            <a:avLst/>
            <a:gdLst/>
            <a:ahLst/>
            <a:cxnLst/>
            <a:rect l="l" t="t" r="r" b="b"/>
            <a:pathLst>
              <a:path w="3187700" h="3357879">
                <a:moveTo>
                  <a:pt x="767318" y="0"/>
                </a:moveTo>
                <a:lnTo>
                  <a:pt x="0" y="767318"/>
                </a:lnTo>
                <a:lnTo>
                  <a:pt x="0" y="644645"/>
                </a:lnTo>
                <a:lnTo>
                  <a:pt x="644645" y="0"/>
                </a:lnTo>
                <a:lnTo>
                  <a:pt x="767318" y="0"/>
                </a:lnTo>
                <a:close/>
              </a:path>
              <a:path w="3187700" h="3357879">
                <a:moveTo>
                  <a:pt x="3124759" y="1327955"/>
                </a:moveTo>
                <a:lnTo>
                  <a:pt x="3062118" y="1390596"/>
                </a:lnTo>
                <a:lnTo>
                  <a:pt x="1671521" y="0"/>
                </a:lnTo>
                <a:lnTo>
                  <a:pt x="1796804" y="0"/>
                </a:lnTo>
                <a:lnTo>
                  <a:pt x="3124759" y="1327955"/>
                </a:lnTo>
                <a:close/>
              </a:path>
              <a:path w="3187700" h="3357879">
                <a:moveTo>
                  <a:pt x="3187401" y="1390596"/>
                </a:moveTo>
                <a:lnTo>
                  <a:pt x="1220725" y="3357272"/>
                </a:lnTo>
                <a:lnTo>
                  <a:pt x="0" y="2136547"/>
                </a:lnTo>
                <a:lnTo>
                  <a:pt x="0" y="2013874"/>
                </a:lnTo>
                <a:lnTo>
                  <a:pt x="1219420" y="3233295"/>
                </a:lnTo>
                <a:lnTo>
                  <a:pt x="3124759" y="1327955"/>
                </a:lnTo>
                <a:lnTo>
                  <a:pt x="3187401" y="139059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5014" y="3520800"/>
            <a:ext cx="7628585" cy="29636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545"/>
              </a:lnSpc>
              <a:spcBef>
                <a:spcPts val="110"/>
              </a:spcBef>
            </a:pPr>
            <a:r>
              <a:rPr sz="10450" b="1" spc="-650" dirty="0">
                <a:latin typeface="Glacial Indifference" pitchFamily="50" charset="0"/>
                <a:cs typeface="Lucida Sans"/>
              </a:rPr>
              <a:t>QUAL</a:t>
            </a:r>
            <a:r>
              <a:rPr sz="10450" b="1" spc="630" dirty="0">
                <a:latin typeface="Glacial Indifference" pitchFamily="50" charset="0"/>
                <a:cs typeface="Lucida Sans"/>
              </a:rPr>
              <a:t> </a:t>
            </a:r>
            <a:r>
              <a:rPr sz="10450" b="1" spc="-1150" dirty="0">
                <a:latin typeface="Glacial Indifference" pitchFamily="50" charset="0"/>
                <a:cs typeface="Lucida Sans"/>
              </a:rPr>
              <a:t>A</a:t>
            </a:r>
            <a:endParaRPr sz="10450" b="1" dirty="0">
              <a:latin typeface="Glacial Indifference" pitchFamily="50" charset="0"/>
              <a:cs typeface="Lucida Sans"/>
            </a:endParaRPr>
          </a:p>
          <a:p>
            <a:pPr marL="12700">
              <a:lnSpc>
                <a:spcPts val="11545"/>
              </a:lnSpc>
            </a:pPr>
            <a:r>
              <a:rPr sz="10450" b="1" spc="790" dirty="0">
                <a:latin typeface="Glacial Indifference" pitchFamily="50" charset="0"/>
                <a:cs typeface="Lucida Sans"/>
              </a:rPr>
              <a:t>S</a:t>
            </a:r>
            <a:r>
              <a:rPr sz="10450" b="1" spc="-470" dirty="0">
                <a:latin typeface="Glacial Indifference" pitchFamily="50" charset="0"/>
                <a:cs typeface="Lucida Sans"/>
              </a:rPr>
              <a:t>O</a:t>
            </a:r>
            <a:r>
              <a:rPr sz="10450" b="1" spc="-395" dirty="0">
                <a:latin typeface="Glacial Indifference" pitchFamily="50" charset="0"/>
                <a:cs typeface="Lucida Sans"/>
              </a:rPr>
              <a:t>L</a:t>
            </a:r>
            <a:r>
              <a:rPr sz="10450" b="1" spc="-630" dirty="0">
                <a:latin typeface="Glacial Indifference" pitchFamily="50" charset="0"/>
                <a:cs typeface="Lucida Sans"/>
              </a:rPr>
              <a:t>U</a:t>
            </a:r>
            <a:r>
              <a:rPr sz="10450" b="1" spc="180" dirty="0">
                <a:latin typeface="Glacial Indifference" pitchFamily="50" charset="0"/>
                <a:cs typeface="Lucida Sans"/>
              </a:rPr>
              <a:t>Ç</a:t>
            </a:r>
            <a:r>
              <a:rPr sz="10450" b="1" spc="-275" dirty="0">
                <a:latin typeface="Glacial Indifference" pitchFamily="50" charset="0"/>
                <a:cs typeface="Lucida Sans"/>
              </a:rPr>
              <a:t>Ã</a:t>
            </a:r>
            <a:r>
              <a:rPr sz="10450" b="1" spc="-470" dirty="0">
                <a:latin typeface="Glacial Indifference" pitchFamily="50" charset="0"/>
                <a:cs typeface="Lucida Sans"/>
              </a:rPr>
              <a:t>O</a:t>
            </a:r>
            <a:r>
              <a:rPr sz="10450" b="1" spc="-135" dirty="0">
                <a:latin typeface="Lucida Sans"/>
                <a:cs typeface="Lucida Sans"/>
              </a:rPr>
              <a:t>?</a:t>
            </a:r>
            <a:endParaRPr sz="10450" b="1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6" y="0"/>
            <a:ext cx="3893185" cy="3775710"/>
          </a:xfrm>
          <a:custGeom>
            <a:avLst/>
            <a:gdLst/>
            <a:ahLst/>
            <a:cxnLst/>
            <a:rect l="l" t="t" r="r" b="b"/>
            <a:pathLst>
              <a:path w="3893185" h="3775710">
                <a:moveTo>
                  <a:pt x="82698" y="2996565"/>
                </a:moveTo>
                <a:lnTo>
                  <a:pt x="0" y="2913866"/>
                </a:lnTo>
                <a:lnTo>
                  <a:pt x="0" y="0"/>
                </a:lnTo>
                <a:lnTo>
                  <a:pt x="82698" y="0"/>
                </a:lnTo>
                <a:lnTo>
                  <a:pt x="82698" y="2996565"/>
                </a:lnTo>
                <a:close/>
              </a:path>
              <a:path w="3893185" h="3775710">
                <a:moveTo>
                  <a:pt x="248096" y="3161962"/>
                </a:moveTo>
                <a:lnTo>
                  <a:pt x="165397" y="3079263"/>
                </a:lnTo>
                <a:lnTo>
                  <a:pt x="165397" y="0"/>
                </a:lnTo>
                <a:lnTo>
                  <a:pt x="248096" y="0"/>
                </a:lnTo>
                <a:lnTo>
                  <a:pt x="248096" y="3161962"/>
                </a:lnTo>
                <a:close/>
              </a:path>
              <a:path w="3893185" h="3775710">
                <a:moveTo>
                  <a:pt x="413493" y="3327360"/>
                </a:moveTo>
                <a:lnTo>
                  <a:pt x="330794" y="3244661"/>
                </a:lnTo>
                <a:lnTo>
                  <a:pt x="330794" y="0"/>
                </a:lnTo>
                <a:lnTo>
                  <a:pt x="413493" y="0"/>
                </a:lnTo>
                <a:lnTo>
                  <a:pt x="413493" y="3327360"/>
                </a:lnTo>
                <a:close/>
              </a:path>
              <a:path w="3893185" h="3775710">
                <a:moveTo>
                  <a:pt x="578891" y="3492757"/>
                </a:moveTo>
                <a:lnTo>
                  <a:pt x="496192" y="3410058"/>
                </a:lnTo>
                <a:lnTo>
                  <a:pt x="496192" y="0"/>
                </a:lnTo>
                <a:lnTo>
                  <a:pt x="578891" y="0"/>
                </a:lnTo>
                <a:lnTo>
                  <a:pt x="578891" y="3492757"/>
                </a:lnTo>
                <a:close/>
              </a:path>
              <a:path w="3893185" h="3775710">
                <a:moveTo>
                  <a:pt x="745739" y="3659605"/>
                </a:moveTo>
                <a:lnTo>
                  <a:pt x="663040" y="3576907"/>
                </a:lnTo>
                <a:lnTo>
                  <a:pt x="663040" y="0"/>
                </a:lnTo>
                <a:lnTo>
                  <a:pt x="745739" y="0"/>
                </a:lnTo>
                <a:lnTo>
                  <a:pt x="745739" y="3659605"/>
                </a:lnTo>
                <a:close/>
              </a:path>
              <a:path w="3893185" h="3775710">
                <a:moveTo>
                  <a:pt x="911137" y="3726345"/>
                </a:moveTo>
                <a:lnTo>
                  <a:pt x="861808" y="3775674"/>
                </a:lnTo>
                <a:lnTo>
                  <a:pt x="828438" y="3742304"/>
                </a:lnTo>
                <a:lnTo>
                  <a:pt x="828438" y="0"/>
                </a:lnTo>
                <a:lnTo>
                  <a:pt x="911136" y="0"/>
                </a:lnTo>
                <a:lnTo>
                  <a:pt x="911137" y="3726345"/>
                </a:lnTo>
                <a:close/>
              </a:path>
              <a:path w="3893185" h="3775710">
                <a:moveTo>
                  <a:pt x="1076534" y="3560947"/>
                </a:moveTo>
                <a:lnTo>
                  <a:pt x="993835" y="3643646"/>
                </a:lnTo>
                <a:lnTo>
                  <a:pt x="993835" y="0"/>
                </a:lnTo>
                <a:lnTo>
                  <a:pt x="1076534" y="0"/>
                </a:lnTo>
                <a:lnTo>
                  <a:pt x="1076534" y="3560947"/>
                </a:lnTo>
                <a:close/>
              </a:path>
              <a:path w="3893185" h="3775710">
                <a:moveTo>
                  <a:pt x="1241931" y="3395550"/>
                </a:moveTo>
                <a:lnTo>
                  <a:pt x="1159233" y="3478248"/>
                </a:lnTo>
                <a:lnTo>
                  <a:pt x="1159233" y="0"/>
                </a:lnTo>
                <a:lnTo>
                  <a:pt x="1241931" y="0"/>
                </a:lnTo>
                <a:lnTo>
                  <a:pt x="1241931" y="3395550"/>
                </a:lnTo>
                <a:close/>
              </a:path>
              <a:path w="3893185" h="3775710">
                <a:moveTo>
                  <a:pt x="1407329" y="3230152"/>
                </a:moveTo>
                <a:lnTo>
                  <a:pt x="1324631" y="3312851"/>
                </a:lnTo>
                <a:lnTo>
                  <a:pt x="1324631" y="0"/>
                </a:lnTo>
                <a:lnTo>
                  <a:pt x="1407329" y="0"/>
                </a:lnTo>
                <a:lnTo>
                  <a:pt x="1407329" y="3230152"/>
                </a:lnTo>
                <a:close/>
              </a:path>
              <a:path w="3893185" h="3775710">
                <a:moveTo>
                  <a:pt x="1572726" y="3064755"/>
                </a:moveTo>
                <a:lnTo>
                  <a:pt x="1490028" y="3147453"/>
                </a:lnTo>
                <a:lnTo>
                  <a:pt x="1490028" y="0"/>
                </a:lnTo>
                <a:lnTo>
                  <a:pt x="1572726" y="0"/>
                </a:lnTo>
                <a:lnTo>
                  <a:pt x="1572726" y="3064755"/>
                </a:lnTo>
                <a:close/>
              </a:path>
              <a:path w="3893185" h="3775710">
                <a:moveTo>
                  <a:pt x="1738124" y="2899357"/>
                </a:moveTo>
                <a:lnTo>
                  <a:pt x="1655425" y="2982056"/>
                </a:lnTo>
                <a:lnTo>
                  <a:pt x="1655425" y="0"/>
                </a:lnTo>
                <a:lnTo>
                  <a:pt x="1738124" y="0"/>
                </a:lnTo>
                <a:lnTo>
                  <a:pt x="1738124" y="2899357"/>
                </a:lnTo>
                <a:close/>
              </a:path>
              <a:path w="3893185" h="3775710">
                <a:moveTo>
                  <a:pt x="1904972" y="2732509"/>
                </a:moveTo>
                <a:lnTo>
                  <a:pt x="1822273" y="2815208"/>
                </a:lnTo>
                <a:lnTo>
                  <a:pt x="1822274" y="0"/>
                </a:lnTo>
                <a:lnTo>
                  <a:pt x="1904972" y="0"/>
                </a:lnTo>
                <a:lnTo>
                  <a:pt x="1904972" y="2732509"/>
                </a:lnTo>
                <a:close/>
              </a:path>
              <a:path w="3893185" h="3775710">
                <a:moveTo>
                  <a:pt x="2070370" y="2567111"/>
                </a:moveTo>
                <a:lnTo>
                  <a:pt x="1987671" y="2649810"/>
                </a:lnTo>
                <a:lnTo>
                  <a:pt x="1987671" y="0"/>
                </a:lnTo>
                <a:lnTo>
                  <a:pt x="2070370" y="0"/>
                </a:lnTo>
                <a:lnTo>
                  <a:pt x="2070370" y="2567111"/>
                </a:lnTo>
                <a:close/>
              </a:path>
              <a:path w="3893185" h="3775710">
                <a:moveTo>
                  <a:pt x="2235767" y="2401714"/>
                </a:moveTo>
                <a:lnTo>
                  <a:pt x="2153068" y="2484413"/>
                </a:lnTo>
                <a:lnTo>
                  <a:pt x="2153069" y="0"/>
                </a:lnTo>
                <a:lnTo>
                  <a:pt x="2235767" y="0"/>
                </a:lnTo>
                <a:lnTo>
                  <a:pt x="2235767" y="2401714"/>
                </a:lnTo>
                <a:close/>
              </a:path>
              <a:path w="3893185" h="3775710">
                <a:moveTo>
                  <a:pt x="2401165" y="2236316"/>
                </a:moveTo>
                <a:lnTo>
                  <a:pt x="2318466" y="2319015"/>
                </a:lnTo>
                <a:lnTo>
                  <a:pt x="2318466" y="0"/>
                </a:lnTo>
                <a:lnTo>
                  <a:pt x="2401165" y="0"/>
                </a:lnTo>
                <a:lnTo>
                  <a:pt x="2401165" y="2236316"/>
                </a:lnTo>
                <a:close/>
              </a:path>
              <a:path w="3893185" h="3775710">
                <a:moveTo>
                  <a:pt x="2566563" y="2070919"/>
                </a:moveTo>
                <a:lnTo>
                  <a:pt x="2483864" y="2153618"/>
                </a:lnTo>
                <a:lnTo>
                  <a:pt x="2483864" y="0"/>
                </a:lnTo>
                <a:lnTo>
                  <a:pt x="2566563" y="0"/>
                </a:lnTo>
                <a:lnTo>
                  <a:pt x="2566563" y="2070919"/>
                </a:lnTo>
                <a:close/>
              </a:path>
              <a:path w="3893185" h="3775710">
                <a:moveTo>
                  <a:pt x="2733410" y="1906972"/>
                </a:moveTo>
                <a:lnTo>
                  <a:pt x="2650712" y="1989671"/>
                </a:lnTo>
                <a:lnTo>
                  <a:pt x="2650712" y="0"/>
                </a:lnTo>
                <a:lnTo>
                  <a:pt x="2733410" y="0"/>
                </a:lnTo>
                <a:lnTo>
                  <a:pt x="2733410" y="1906972"/>
                </a:lnTo>
                <a:close/>
              </a:path>
              <a:path w="3893185" h="3775710">
                <a:moveTo>
                  <a:pt x="2898808" y="1738673"/>
                </a:moveTo>
                <a:lnTo>
                  <a:pt x="2816109" y="1821372"/>
                </a:lnTo>
                <a:lnTo>
                  <a:pt x="2816109" y="0"/>
                </a:lnTo>
                <a:lnTo>
                  <a:pt x="2898808" y="0"/>
                </a:lnTo>
                <a:lnTo>
                  <a:pt x="2898808" y="1738673"/>
                </a:lnTo>
                <a:close/>
              </a:path>
              <a:path w="3893185" h="3775710">
                <a:moveTo>
                  <a:pt x="3064205" y="1573275"/>
                </a:moveTo>
                <a:lnTo>
                  <a:pt x="2981507" y="1655974"/>
                </a:lnTo>
                <a:lnTo>
                  <a:pt x="2981507" y="0"/>
                </a:lnTo>
                <a:lnTo>
                  <a:pt x="3064205" y="0"/>
                </a:lnTo>
                <a:lnTo>
                  <a:pt x="3064205" y="1573275"/>
                </a:lnTo>
                <a:close/>
              </a:path>
              <a:path w="3893185" h="3775710">
                <a:moveTo>
                  <a:pt x="3229603" y="1407878"/>
                </a:moveTo>
                <a:lnTo>
                  <a:pt x="3146904" y="1490577"/>
                </a:lnTo>
                <a:lnTo>
                  <a:pt x="3146904" y="0"/>
                </a:lnTo>
                <a:lnTo>
                  <a:pt x="3147806" y="0"/>
                </a:lnTo>
                <a:lnTo>
                  <a:pt x="3229603" y="81796"/>
                </a:lnTo>
                <a:lnTo>
                  <a:pt x="3229603" y="1407878"/>
                </a:lnTo>
                <a:close/>
              </a:path>
              <a:path w="3893185" h="3775710">
                <a:moveTo>
                  <a:pt x="3395001" y="1242480"/>
                </a:moveTo>
                <a:lnTo>
                  <a:pt x="3312302" y="1325179"/>
                </a:lnTo>
                <a:lnTo>
                  <a:pt x="3312302" y="164495"/>
                </a:lnTo>
                <a:lnTo>
                  <a:pt x="3395001" y="247194"/>
                </a:lnTo>
                <a:lnTo>
                  <a:pt x="3395001" y="1242480"/>
                </a:lnTo>
                <a:close/>
              </a:path>
              <a:path w="3893185" h="3775710">
                <a:moveTo>
                  <a:pt x="3561849" y="1075632"/>
                </a:moveTo>
                <a:lnTo>
                  <a:pt x="3479150" y="1158331"/>
                </a:lnTo>
                <a:lnTo>
                  <a:pt x="3479150" y="331344"/>
                </a:lnTo>
                <a:lnTo>
                  <a:pt x="3561849" y="414042"/>
                </a:lnTo>
                <a:lnTo>
                  <a:pt x="3561849" y="1075632"/>
                </a:lnTo>
                <a:close/>
              </a:path>
              <a:path w="3893185" h="3775710">
                <a:moveTo>
                  <a:pt x="3727246" y="910235"/>
                </a:moveTo>
                <a:lnTo>
                  <a:pt x="3644548" y="992934"/>
                </a:lnTo>
                <a:lnTo>
                  <a:pt x="3644548" y="496741"/>
                </a:lnTo>
                <a:lnTo>
                  <a:pt x="3727246" y="579440"/>
                </a:lnTo>
                <a:lnTo>
                  <a:pt x="3727246" y="910235"/>
                </a:lnTo>
                <a:close/>
              </a:path>
              <a:path w="3893185" h="3775710">
                <a:moveTo>
                  <a:pt x="3892644" y="744837"/>
                </a:moveTo>
                <a:lnTo>
                  <a:pt x="3809945" y="827536"/>
                </a:lnTo>
                <a:lnTo>
                  <a:pt x="3809945" y="662139"/>
                </a:lnTo>
                <a:lnTo>
                  <a:pt x="3892644" y="744837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50130" cy="3775710"/>
          </a:xfrm>
          <a:custGeom>
            <a:avLst/>
            <a:gdLst/>
            <a:ahLst/>
            <a:cxnLst/>
            <a:rect l="l" t="t" r="r" b="b"/>
            <a:pathLst>
              <a:path w="4850130" h="3775710">
                <a:moveTo>
                  <a:pt x="4850111" y="744838"/>
                </a:moveTo>
                <a:lnTo>
                  <a:pt x="1819274" y="3775674"/>
                </a:lnTo>
                <a:lnTo>
                  <a:pt x="0" y="1956399"/>
                </a:lnTo>
                <a:lnTo>
                  <a:pt x="0" y="1767349"/>
                </a:lnTo>
                <a:lnTo>
                  <a:pt x="1817263" y="3584613"/>
                </a:lnTo>
                <a:lnTo>
                  <a:pt x="4753574" y="648301"/>
                </a:lnTo>
                <a:lnTo>
                  <a:pt x="4850111" y="744838"/>
                </a:lnTo>
                <a:close/>
              </a:path>
              <a:path w="4850130" h="3775710">
                <a:moveTo>
                  <a:pt x="4753574" y="648301"/>
                </a:moveTo>
                <a:lnTo>
                  <a:pt x="4657038" y="744838"/>
                </a:lnTo>
                <a:lnTo>
                  <a:pt x="3912200" y="0"/>
                </a:lnTo>
                <a:lnTo>
                  <a:pt x="4105272" y="0"/>
                </a:lnTo>
                <a:lnTo>
                  <a:pt x="4753574" y="648301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82190" y="7630634"/>
            <a:ext cx="3290570" cy="2656840"/>
          </a:xfrm>
          <a:custGeom>
            <a:avLst/>
            <a:gdLst/>
            <a:ahLst/>
            <a:cxnLst/>
            <a:rect l="l" t="t" r="r" b="b"/>
            <a:pathLst>
              <a:path w="3290569" h="2656840">
                <a:moveTo>
                  <a:pt x="53846" y="2036703"/>
                </a:moveTo>
                <a:lnTo>
                  <a:pt x="0" y="1982857"/>
                </a:lnTo>
                <a:lnTo>
                  <a:pt x="0" y="1963964"/>
                </a:lnTo>
                <a:lnTo>
                  <a:pt x="53846" y="1910118"/>
                </a:lnTo>
                <a:lnTo>
                  <a:pt x="53846" y="2036703"/>
                </a:lnTo>
                <a:close/>
              </a:path>
              <a:path w="3290569" h="2656840">
                <a:moveTo>
                  <a:pt x="161538" y="2144396"/>
                </a:moveTo>
                <a:lnTo>
                  <a:pt x="107692" y="2090549"/>
                </a:lnTo>
                <a:lnTo>
                  <a:pt x="108636" y="1855327"/>
                </a:lnTo>
                <a:lnTo>
                  <a:pt x="162482" y="1801481"/>
                </a:lnTo>
                <a:lnTo>
                  <a:pt x="161538" y="2144396"/>
                </a:lnTo>
                <a:close/>
              </a:path>
              <a:path w="3290569" h="2656840">
                <a:moveTo>
                  <a:pt x="270175" y="2253032"/>
                </a:moveTo>
                <a:lnTo>
                  <a:pt x="216328" y="2199186"/>
                </a:lnTo>
                <a:lnTo>
                  <a:pt x="216328" y="1747635"/>
                </a:lnTo>
                <a:lnTo>
                  <a:pt x="270175" y="1693789"/>
                </a:lnTo>
                <a:lnTo>
                  <a:pt x="270175" y="2253032"/>
                </a:lnTo>
                <a:close/>
              </a:path>
              <a:path w="3290569" h="2656840">
                <a:moveTo>
                  <a:pt x="377867" y="2360725"/>
                </a:moveTo>
                <a:lnTo>
                  <a:pt x="324021" y="2306878"/>
                </a:lnTo>
                <a:lnTo>
                  <a:pt x="324021" y="1639943"/>
                </a:lnTo>
                <a:lnTo>
                  <a:pt x="377867" y="1586097"/>
                </a:lnTo>
                <a:lnTo>
                  <a:pt x="377867" y="2360725"/>
                </a:lnTo>
                <a:close/>
              </a:path>
              <a:path w="3290569" h="2656840">
                <a:moveTo>
                  <a:pt x="485559" y="2468417"/>
                </a:moveTo>
                <a:lnTo>
                  <a:pt x="431713" y="2414571"/>
                </a:lnTo>
                <a:lnTo>
                  <a:pt x="431713" y="1532251"/>
                </a:lnTo>
                <a:lnTo>
                  <a:pt x="485559" y="1478405"/>
                </a:lnTo>
                <a:lnTo>
                  <a:pt x="485559" y="2468417"/>
                </a:lnTo>
                <a:close/>
              </a:path>
              <a:path w="3290569" h="2656840">
                <a:moveTo>
                  <a:pt x="593251" y="2576109"/>
                </a:moveTo>
                <a:lnTo>
                  <a:pt x="539405" y="2522263"/>
                </a:lnTo>
                <a:lnTo>
                  <a:pt x="539405" y="1424559"/>
                </a:lnTo>
                <a:lnTo>
                  <a:pt x="593251" y="1370713"/>
                </a:lnTo>
                <a:lnTo>
                  <a:pt x="593251" y="2576109"/>
                </a:lnTo>
                <a:close/>
              </a:path>
              <a:path w="3290569" h="2656840">
                <a:moveTo>
                  <a:pt x="701888" y="2656365"/>
                </a:moveTo>
                <a:lnTo>
                  <a:pt x="673507" y="2656365"/>
                </a:lnTo>
                <a:lnTo>
                  <a:pt x="647097" y="2629955"/>
                </a:lnTo>
                <a:lnTo>
                  <a:pt x="648042" y="1315922"/>
                </a:lnTo>
                <a:lnTo>
                  <a:pt x="701888" y="1262076"/>
                </a:lnTo>
                <a:lnTo>
                  <a:pt x="701888" y="2656365"/>
                </a:lnTo>
                <a:close/>
              </a:path>
              <a:path w="3290569" h="2656840">
                <a:moveTo>
                  <a:pt x="809580" y="2656365"/>
                </a:moveTo>
                <a:lnTo>
                  <a:pt x="755734" y="2656365"/>
                </a:lnTo>
                <a:lnTo>
                  <a:pt x="755734" y="1208230"/>
                </a:lnTo>
                <a:lnTo>
                  <a:pt x="809580" y="1154384"/>
                </a:lnTo>
                <a:lnTo>
                  <a:pt x="809580" y="2656365"/>
                </a:lnTo>
                <a:close/>
              </a:path>
              <a:path w="3290569" h="2656840">
                <a:moveTo>
                  <a:pt x="917272" y="2656365"/>
                </a:moveTo>
                <a:lnTo>
                  <a:pt x="863426" y="2656365"/>
                </a:lnTo>
                <a:lnTo>
                  <a:pt x="863426" y="1100537"/>
                </a:lnTo>
                <a:lnTo>
                  <a:pt x="917272" y="1046691"/>
                </a:lnTo>
                <a:lnTo>
                  <a:pt x="917272" y="2656365"/>
                </a:lnTo>
                <a:close/>
              </a:path>
              <a:path w="3290569" h="2656840">
                <a:moveTo>
                  <a:pt x="1024964" y="2656365"/>
                </a:moveTo>
                <a:lnTo>
                  <a:pt x="971118" y="2656365"/>
                </a:lnTo>
                <a:lnTo>
                  <a:pt x="971118" y="992845"/>
                </a:lnTo>
                <a:lnTo>
                  <a:pt x="1024964" y="938999"/>
                </a:lnTo>
                <a:lnTo>
                  <a:pt x="1024964" y="2656365"/>
                </a:lnTo>
                <a:close/>
              </a:path>
              <a:path w="3290569" h="2656840">
                <a:moveTo>
                  <a:pt x="1132656" y="2656365"/>
                </a:moveTo>
                <a:lnTo>
                  <a:pt x="1078810" y="2656365"/>
                </a:lnTo>
                <a:lnTo>
                  <a:pt x="1078810" y="885153"/>
                </a:lnTo>
                <a:lnTo>
                  <a:pt x="1132656" y="831307"/>
                </a:lnTo>
                <a:lnTo>
                  <a:pt x="1132656" y="2656365"/>
                </a:lnTo>
                <a:close/>
              </a:path>
              <a:path w="3290569" h="2656840">
                <a:moveTo>
                  <a:pt x="1240563" y="2656365"/>
                </a:moveTo>
                <a:lnTo>
                  <a:pt x="1186705" y="2656365"/>
                </a:lnTo>
                <a:lnTo>
                  <a:pt x="1187447" y="776516"/>
                </a:lnTo>
                <a:lnTo>
                  <a:pt x="1241293" y="722670"/>
                </a:lnTo>
                <a:lnTo>
                  <a:pt x="1240563" y="2656365"/>
                </a:lnTo>
                <a:close/>
              </a:path>
              <a:path w="3290569" h="2656840">
                <a:moveTo>
                  <a:pt x="1348985" y="2656365"/>
                </a:moveTo>
                <a:lnTo>
                  <a:pt x="1295139" y="2656365"/>
                </a:lnTo>
                <a:lnTo>
                  <a:pt x="1295139" y="668824"/>
                </a:lnTo>
                <a:lnTo>
                  <a:pt x="1348985" y="614978"/>
                </a:lnTo>
                <a:lnTo>
                  <a:pt x="1348985" y="2656365"/>
                </a:lnTo>
                <a:close/>
              </a:path>
              <a:path w="3290569" h="2656840">
                <a:moveTo>
                  <a:pt x="1456677" y="2656365"/>
                </a:moveTo>
                <a:lnTo>
                  <a:pt x="1402831" y="2656365"/>
                </a:lnTo>
                <a:lnTo>
                  <a:pt x="1402831" y="561132"/>
                </a:lnTo>
                <a:lnTo>
                  <a:pt x="1456677" y="507286"/>
                </a:lnTo>
                <a:lnTo>
                  <a:pt x="1456677" y="2656365"/>
                </a:lnTo>
                <a:close/>
              </a:path>
              <a:path w="3290569" h="2656840">
                <a:moveTo>
                  <a:pt x="1564370" y="2656365"/>
                </a:moveTo>
                <a:lnTo>
                  <a:pt x="1510523" y="2656365"/>
                </a:lnTo>
                <a:lnTo>
                  <a:pt x="1510523" y="453440"/>
                </a:lnTo>
                <a:lnTo>
                  <a:pt x="1564370" y="399594"/>
                </a:lnTo>
                <a:lnTo>
                  <a:pt x="1564370" y="2656365"/>
                </a:lnTo>
                <a:close/>
              </a:path>
              <a:path w="3290569" h="2656840">
                <a:moveTo>
                  <a:pt x="1672062" y="2656365"/>
                </a:moveTo>
                <a:lnTo>
                  <a:pt x="1618216" y="2656365"/>
                </a:lnTo>
                <a:lnTo>
                  <a:pt x="1618216" y="345748"/>
                </a:lnTo>
                <a:lnTo>
                  <a:pt x="1672062" y="291902"/>
                </a:lnTo>
                <a:lnTo>
                  <a:pt x="1672062" y="2656365"/>
                </a:lnTo>
                <a:close/>
              </a:path>
              <a:path w="3290569" h="2656840">
                <a:moveTo>
                  <a:pt x="1779754" y="2656365"/>
                </a:moveTo>
                <a:lnTo>
                  <a:pt x="1725908" y="2656365"/>
                </a:lnTo>
                <a:lnTo>
                  <a:pt x="1725908" y="238056"/>
                </a:lnTo>
                <a:lnTo>
                  <a:pt x="1779754" y="184210"/>
                </a:lnTo>
                <a:lnTo>
                  <a:pt x="1779754" y="2656365"/>
                </a:lnTo>
                <a:close/>
              </a:path>
              <a:path w="3290569" h="2656840">
                <a:moveTo>
                  <a:pt x="1888391" y="2656365"/>
                </a:moveTo>
                <a:lnTo>
                  <a:pt x="1834545" y="2656365"/>
                </a:lnTo>
                <a:lnTo>
                  <a:pt x="1834545" y="129419"/>
                </a:lnTo>
                <a:lnTo>
                  <a:pt x="1888391" y="75573"/>
                </a:lnTo>
                <a:lnTo>
                  <a:pt x="1888391" y="2656365"/>
                </a:lnTo>
                <a:close/>
              </a:path>
              <a:path w="3290569" h="2656840">
                <a:moveTo>
                  <a:pt x="1996083" y="2656365"/>
                </a:moveTo>
                <a:lnTo>
                  <a:pt x="1942237" y="2656365"/>
                </a:lnTo>
                <a:lnTo>
                  <a:pt x="1942237" y="21727"/>
                </a:lnTo>
                <a:lnTo>
                  <a:pt x="1963964" y="0"/>
                </a:lnTo>
                <a:lnTo>
                  <a:pt x="1996083" y="32118"/>
                </a:lnTo>
                <a:lnTo>
                  <a:pt x="1996083" y="2656365"/>
                </a:lnTo>
                <a:close/>
              </a:path>
              <a:path w="3290569" h="2656840">
                <a:moveTo>
                  <a:pt x="2103775" y="2656365"/>
                </a:moveTo>
                <a:lnTo>
                  <a:pt x="2049929" y="2656365"/>
                </a:lnTo>
                <a:lnTo>
                  <a:pt x="2049929" y="85964"/>
                </a:lnTo>
                <a:lnTo>
                  <a:pt x="2103775" y="139810"/>
                </a:lnTo>
                <a:lnTo>
                  <a:pt x="2103775" y="2656365"/>
                </a:lnTo>
                <a:close/>
              </a:path>
              <a:path w="3290569" h="2656840">
                <a:moveTo>
                  <a:pt x="2211467" y="2656365"/>
                </a:moveTo>
                <a:lnTo>
                  <a:pt x="2157621" y="2656365"/>
                </a:lnTo>
                <a:lnTo>
                  <a:pt x="2157621" y="193656"/>
                </a:lnTo>
                <a:lnTo>
                  <a:pt x="2211467" y="247502"/>
                </a:lnTo>
                <a:lnTo>
                  <a:pt x="2211467" y="2656365"/>
                </a:lnTo>
                <a:close/>
              </a:path>
              <a:path w="3290569" h="2656840">
                <a:moveTo>
                  <a:pt x="2319159" y="2656365"/>
                </a:moveTo>
                <a:lnTo>
                  <a:pt x="2265313" y="2656365"/>
                </a:lnTo>
                <a:lnTo>
                  <a:pt x="2265313" y="301348"/>
                </a:lnTo>
                <a:lnTo>
                  <a:pt x="2319159" y="355195"/>
                </a:lnTo>
                <a:lnTo>
                  <a:pt x="2319159" y="2656365"/>
                </a:lnTo>
                <a:close/>
              </a:path>
              <a:path w="3290569" h="2656840">
                <a:moveTo>
                  <a:pt x="2426851" y="2656365"/>
                </a:moveTo>
                <a:lnTo>
                  <a:pt x="2373005" y="2656365"/>
                </a:lnTo>
                <a:lnTo>
                  <a:pt x="2373005" y="409041"/>
                </a:lnTo>
                <a:lnTo>
                  <a:pt x="2426852" y="462887"/>
                </a:lnTo>
                <a:lnTo>
                  <a:pt x="2426851" y="2656365"/>
                </a:lnTo>
                <a:close/>
              </a:path>
              <a:path w="3290569" h="2656840">
                <a:moveTo>
                  <a:pt x="2534543" y="2656365"/>
                </a:moveTo>
                <a:lnTo>
                  <a:pt x="2480697" y="2656365"/>
                </a:lnTo>
                <a:lnTo>
                  <a:pt x="2480698" y="516733"/>
                </a:lnTo>
                <a:lnTo>
                  <a:pt x="2534544" y="570579"/>
                </a:lnTo>
                <a:lnTo>
                  <a:pt x="2534543" y="2656365"/>
                </a:lnTo>
                <a:close/>
              </a:path>
              <a:path w="3290569" h="2656840">
                <a:moveTo>
                  <a:pt x="2643180" y="2656365"/>
                </a:moveTo>
                <a:lnTo>
                  <a:pt x="2589334" y="2656365"/>
                </a:lnTo>
                <a:lnTo>
                  <a:pt x="2589334" y="625370"/>
                </a:lnTo>
                <a:lnTo>
                  <a:pt x="2643180" y="679216"/>
                </a:lnTo>
                <a:lnTo>
                  <a:pt x="2643180" y="2656365"/>
                </a:lnTo>
                <a:close/>
              </a:path>
              <a:path w="3290569" h="2656840">
                <a:moveTo>
                  <a:pt x="2750872" y="2656365"/>
                </a:moveTo>
                <a:lnTo>
                  <a:pt x="2697026" y="2656365"/>
                </a:lnTo>
                <a:lnTo>
                  <a:pt x="2697027" y="733062"/>
                </a:lnTo>
                <a:lnTo>
                  <a:pt x="2750873" y="786908"/>
                </a:lnTo>
                <a:lnTo>
                  <a:pt x="2750872" y="2656365"/>
                </a:lnTo>
                <a:close/>
              </a:path>
              <a:path w="3290569" h="2656840">
                <a:moveTo>
                  <a:pt x="2858564" y="2656365"/>
                </a:moveTo>
                <a:lnTo>
                  <a:pt x="2804718" y="2656365"/>
                </a:lnTo>
                <a:lnTo>
                  <a:pt x="2804719" y="840754"/>
                </a:lnTo>
                <a:lnTo>
                  <a:pt x="2858565" y="894600"/>
                </a:lnTo>
                <a:lnTo>
                  <a:pt x="2858564" y="2656365"/>
                </a:lnTo>
                <a:close/>
              </a:path>
              <a:path w="3290569" h="2656840">
                <a:moveTo>
                  <a:pt x="2966257" y="2656365"/>
                </a:moveTo>
                <a:lnTo>
                  <a:pt x="2912411" y="2656365"/>
                </a:lnTo>
                <a:lnTo>
                  <a:pt x="2912411" y="948446"/>
                </a:lnTo>
                <a:lnTo>
                  <a:pt x="2966257" y="1002292"/>
                </a:lnTo>
                <a:lnTo>
                  <a:pt x="2966257" y="2656365"/>
                </a:lnTo>
                <a:close/>
              </a:path>
              <a:path w="3290569" h="2656840">
                <a:moveTo>
                  <a:pt x="2966257" y="1002292"/>
                </a:moveTo>
                <a:close/>
              </a:path>
              <a:path w="3290569" h="2656840">
                <a:moveTo>
                  <a:pt x="3073949" y="2656365"/>
                </a:moveTo>
                <a:lnTo>
                  <a:pt x="3020103" y="2656365"/>
                </a:lnTo>
                <a:lnTo>
                  <a:pt x="3020103" y="1056138"/>
                </a:lnTo>
                <a:lnTo>
                  <a:pt x="3073949" y="1109984"/>
                </a:lnTo>
                <a:lnTo>
                  <a:pt x="3073949" y="2656365"/>
                </a:lnTo>
                <a:close/>
              </a:path>
              <a:path w="3290569" h="2656840">
                <a:moveTo>
                  <a:pt x="3182586" y="2656365"/>
                </a:moveTo>
                <a:lnTo>
                  <a:pt x="3128740" y="2656365"/>
                </a:lnTo>
                <a:lnTo>
                  <a:pt x="3128740" y="1164775"/>
                </a:lnTo>
                <a:lnTo>
                  <a:pt x="3182586" y="1218621"/>
                </a:lnTo>
                <a:lnTo>
                  <a:pt x="3182586" y="2656365"/>
                </a:lnTo>
                <a:close/>
              </a:path>
              <a:path w="3290569" h="2656840">
                <a:moveTo>
                  <a:pt x="3290278" y="2620508"/>
                </a:moveTo>
                <a:lnTo>
                  <a:pt x="3254421" y="2656365"/>
                </a:lnTo>
                <a:lnTo>
                  <a:pt x="3236432" y="2656365"/>
                </a:lnTo>
                <a:lnTo>
                  <a:pt x="3236432" y="1272467"/>
                </a:lnTo>
                <a:lnTo>
                  <a:pt x="3290278" y="1326313"/>
                </a:lnTo>
                <a:lnTo>
                  <a:pt x="3290278" y="2620508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3756" y="7630634"/>
            <a:ext cx="2694305" cy="2656840"/>
          </a:xfrm>
          <a:custGeom>
            <a:avLst/>
            <a:gdLst/>
            <a:ahLst/>
            <a:cxnLst/>
            <a:rect l="l" t="t" r="r" b="b"/>
            <a:pathLst>
              <a:path w="2694305" h="2656840">
                <a:moveTo>
                  <a:pt x="806046" y="2656365"/>
                </a:moveTo>
                <a:lnTo>
                  <a:pt x="682953" y="2656365"/>
                </a:lnTo>
                <a:lnTo>
                  <a:pt x="0" y="1973411"/>
                </a:lnTo>
                <a:lnTo>
                  <a:pt x="1973411" y="0"/>
                </a:lnTo>
                <a:lnTo>
                  <a:pt x="2034957" y="61546"/>
                </a:lnTo>
                <a:lnTo>
                  <a:pt x="123092" y="1973411"/>
                </a:lnTo>
                <a:lnTo>
                  <a:pt x="806046" y="2656365"/>
                </a:lnTo>
                <a:close/>
              </a:path>
              <a:path w="2694305" h="2656840">
                <a:moveTo>
                  <a:pt x="2694242" y="846543"/>
                </a:moveTo>
                <a:lnTo>
                  <a:pt x="1972101" y="124402"/>
                </a:lnTo>
                <a:lnTo>
                  <a:pt x="2034957" y="61546"/>
                </a:lnTo>
                <a:lnTo>
                  <a:pt x="2694242" y="720831"/>
                </a:lnTo>
                <a:lnTo>
                  <a:pt x="2694242" y="846543"/>
                </a:lnTo>
                <a:close/>
              </a:path>
            </a:pathLst>
          </a:custGeom>
          <a:solidFill>
            <a:srgbClr val="2E5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6E3FE6D-FB5B-419E-BCA9-C1325F5B58D3}"/>
              </a:ext>
            </a:extLst>
          </p:cNvPr>
          <p:cNvSpPr txBox="1">
            <a:spLocks/>
          </p:cNvSpPr>
          <p:nvPr/>
        </p:nvSpPr>
        <p:spPr>
          <a:xfrm>
            <a:off x="4267200" y="4399065"/>
            <a:ext cx="10134600" cy="14888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11545"/>
              </a:lnSpc>
              <a:spcBef>
                <a:spcPts val="110"/>
              </a:spcBef>
            </a:pPr>
            <a:r>
              <a:rPr lang="pt-BR" sz="10450" b="1" kern="0" spc="-650" dirty="0">
                <a:solidFill>
                  <a:sysClr val="windowText" lastClr="000000"/>
                </a:solidFill>
                <a:latin typeface="Glacial Indifference" pitchFamily="50" charset="0"/>
                <a:cs typeface="Lucida Sans"/>
              </a:rPr>
              <a:t>VAMOS  TESTAR  </a:t>
            </a:r>
            <a:r>
              <a:rPr lang="pt-BR" sz="10450" b="1" kern="0" spc="-135" dirty="0">
                <a:solidFill>
                  <a:sysClr val="windowText" lastClr="000000"/>
                </a:solidFill>
                <a:latin typeface="Lucida Sans"/>
                <a:cs typeface="Lucida Sans"/>
              </a:rPr>
              <a:t>:)</a:t>
            </a:r>
            <a:endParaRPr lang="pt-BR" sz="10450" b="1" kern="0" dirty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157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3237" y="4187045"/>
            <a:ext cx="899858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0" b="1" spc="-350" dirty="0">
                <a:latin typeface="Glacial Indifference" pitchFamily="50" charset="0"/>
                <a:cs typeface="Lucida Sans"/>
              </a:rPr>
              <a:t>PÚBLICO</a:t>
            </a:r>
            <a:r>
              <a:rPr sz="10500" b="1" spc="565" dirty="0">
                <a:latin typeface="Glacial Indifference" pitchFamily="50" charset="0"/>
                <a:cs typeface="Lucida Sans"/>
              </a:rPr>
              <a:t> </a:t>
            </a:r>
            <a:r>
              <a:rPr sz="10500" b="1" spc="-484" dirty="0">
                <a:latin typeface="Glacial Indifference" pitchFamily="50" charset="0"/>
                <a:cs typeface="Lucida Sans"/>
              </a:rPr>
              <a:t>ALVO</a:t>
            </a:r>
            <a:endParaRPr sz="10500" b="1" dirty="0">
              <a:latin typeface="Glacial Indifference" pitchFamily="50" charset="0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91" y="6"/>
            <a:ext cx="8330565" cy="7633970"/>
          </a:xfrm>
          <a:custGeom>
            <a:avLst/>
            <a:gdLst/>
            <a:ahLst/>
            <a:cxnLst/>
            <a:rect l="l" t="t" r="r" b="b"/>
            <a:pathLst>
              <a:path w="8330565" h="7633970">
                <a:moveTo>
                  <a:pt x="145917" y="4797260"/>
                </a:moveTo>
                <a:lnTo>
                  <a:pt x="0" y="4651343"/>
                </a:lnTo>
                <a:lnTo>
                  <a:pt x="0" y="0"/>
                </a:lnTo>
                <a:lnTo>
                  <a:pt x="145917" y="0"/>
                </a:lnTo>
                <a:lnTo>
                  <a:pt x="145917" y="4797260"/>
                </a:lnTo>
                <a:close/>
              </a:path>
              <a:path w="8330565" h="7633970">
                <a:moveTo>
                  <a:pt x="437751" y="5089095"/>
                </a:moveTo>
                <a:lnTo>
                  <a:pt x="291834" y="4943177"/>
                </a:lnTo>
                <a:lnTo>
                  <a:pt x="291834" y="0"/>
                </a:lnTo>
                <a:lnTo>
                  <a:pt x="437751" y="0"/>
                </a:lnTo>
                <a:lnTo>
                  <a:pt x="437751" y="5089095"/>
                </a:lnTo>
                <a:close/>
              </a:path>
              <a:path w="8330565" h="7633970">
                <a:moveTo>
                  <a:pt x="729586" y="5380929"/>
                </a:moveTo>
                <a:lnTo>
                  <a:pt x="583669" y="5235012"/>
                </a:lnTo>
                <a:lnTo>
                  <a:pt x="583669" y="0"/>
                </a:lnTo>
                <a:lnTo>
                  <a:pt x="729586" y="0"/>
                </a:lnTo>
                <a:lnTo>
                  <a:pt x="729586" y="5380929"/>
                </a:lnTo>
                <a:close/>
              </a:path>
              <a:path w="8330565" h="7633970">
                <a:moveTo>
                  <a:pt x="1021421" y="5672764"/>
                </a:moveTo>
                <a:lnTo>
                  <a:pt x="875503" y="5526847"/>
                </a:lnTo>
                <a:lnTo>
                  <a:pt x="877685" y="0"/>
                </a:lnTo>
                <a:lnTo>
                  <a:pt x="1023564" y="0"/>
                </a:lnTo>
                <a:lnTo>
                  <a:pt x="1021421" y="5672764"/>
                </a:lnTo>
                <a:close/>
              </a:path>
              <a:path w="8330565" h="7633970">
                <a:moveTo>
                  <a:pt x="1315816" y="5967159"/>
                </a:moveTo>
                <a:lnTo>
                  <a:pt x="1169898" y="5821241"/>
                </a:lnTo>
                <a:lnTo>
                  <a:pt x="1169898" y="0"/>
                </a:lnTo>
                <a:lnTo>
                  <a:pt x="1315816" y="0"/>
                </a:lnTo>
                <a:lnTo>
                  <a:pt x="1315816" y="5967159"/>
                </a:lnTo>
                <a:close/>
              </a:path>
              <a:path w="8330565" h="7633970">
                <a:moveTo>
                  <a:pt x="1607650" y="6258993"/>
                </a:moveTo>
                <a:lnTo>
                  <a:pt x="1461733" y="6113076"/>
                </a:lnTo>
                <a:lnTo>
                  <a:pt x="1461733" y="0"/>
                </a:lnTo>
                <a:lnTo>
                  <a:pt x="1607650" y="0"/>
                </a:lnTo>
                <a:lnTo>
                  <a:pt x="1607650" y="6258993"/>
                </a:lnTo>
                <a:close/>
              </a:path>
              <a:path w="8330565" h="7633970">
                <a:moveTo>
                  <a:pt x="1899485" y="6550828"/>
                </a:moveTo>
                <a:lnTo>
                  <a:pt x="1753567" y="6404911"/>
                </a:lnTo>
                <a:lnTo>
                  <a:pt x="1753567" y="0"/>
                </a:lnTo>
                <a:lnTo>
                  <a:pt x="1899485" y="0"/>
                </a:lnTo>
                <a:lnTo>
                  <a:pt x="1899485" y="6550828"/>
                </a:lnTo>
                <a:close/>
              </a:path>
              <a:path w="8330565" h="7633970">
                <a:moveTo>
                  <a:pt x="2191320" y="6842663"/>
                </a:moveTo>
                <a:lnTo>
                  <a:pt x="2045402" y="6696745"/>
                </a:lnTo>
                <a:lnTo>
                  <a:pt x="2045402" y="0"/>
                </a:lnTo>
                <a:lnTo>
                  <a:pt x="2191320" y="0"/>
                </a:lnTo>
                <a:lnTo>
                  <a:pt x="2191320" y="6842663"/>
                </a:lnTo>
                <a:close/>
              </a:path>
              <a:path w="8330565" h="7633970">
                <a:moveTo>
                  <a:pt x="2483154" y="7134497"/>
                </a:moveTo>
                <a:lnTo>
                  <a:pt x="2337237" y="6988580"/>
                </a:lnTo>
                <a:lnTo>
                  <a:pt x="2337237" y="0"/>
                </a:lnTo>
                <a:lnTo>
                  <a:pt x="2483154" y="0"/>
                </a:lnTo>
                <a:lnTo>
                  <a:pt x="2483154" y="7134497"/>
                </a:lnTo>
                <a:close/>
              </a:path>
              <a:path w="8330565" h="7633970">
                <a:moveTo>
                  <a:pt x="2777549" y="7428892"/>
                </a:moveTo>
                <a:lnTo>
                  <a:pt x="2631632" y="7282975"/>
                </a:lnTo>
                <a:lnTo>
                  <a:pt x="2631632" y="0"/>
                </a:lnTo>
                <a:lnTo>
                  <a:pt x="2777549" y="0"/>
                </a:lnTo>
                <a:lnTo>
                  <a:pt x="2777549" y="7428892"/>
                </a:lnTo>
                <a:close/>
              </a:path>
              <a:path w="8330565" h="7633970">
                <a:moveTo>
                  <a:pt x="3069384" y="7546650"/>
                </a:moveTo>
                <a:lnTo>
                  <a:pt x="2982345" y="7633689"/>
                </a:lnTo>
                <a:lnTo>
                  <a:pt x="2923466" y="7574810"/>
                </a:lnTo>
                <a:lnTo>
                  <a:pt x="2923466" y="0"/>
                </a:lnTo>
                <a:lnTo>
                  <a:pt x="3069383" y="0"/>
                </a:lnTo>
                <a:lnTo>
                  <a:pt x="3069384" y="7546650"/>
                </a:lnTo>
                <a:close/>
              </a:path>
              <a:path w="8330565" h="7633970">
                <a:moveTo>
                  <a:pt x="3361218" y="7254815"/>
                </a:moveTo>
                <a:lnTo>
                  <a:pt x="3215301" y="7400732"/>
                </a:lnTo>
                <a:lnTo>
                  <a:pt x="3215301" y="0"/>
                </a:lnTo>
                <a:lnTo>
                  <a:pt x="3361218" y="0"/>
                </a:lnTo>
                <a:lnTo>
                  <a:pt x="3361218" y="7254815"/>
                </a:lnTo>
                <a:close/>
              </a:path>
              <a:path w="8330565" h="7633970">
                <a:moveTo>
                  <a:pt x="3653053" y="6962980"/>
                </a:moveTo>
                <a:lnTo>
                  <a:pt x="3507135" y="7108898"/>
                </a:lnTo>
                <a:lnTo>
                  <a:pt x="3507136" y="0"/>
                </a:lnTo>
                <a:lnTo>
                  <a:pt x="3653053" y="0"/>
                </a:lnTo>
                <a:lnTo>
                  <a:pt x="3653053" y="6962980"/>
                </a:lnTo>
                <a:close/>
              </a:path>
              <a:path w="8330565" h="7633970">
                <a:moveTo>
                  <a:pt x="3944888" y="6671146"/>
                </a:moveTo>
                <a:lnTo>
                  <a:pt x="3798971" y="6817063"/>
                </a:lnTo>
                <a:lnTo>
                  <a:pt x="3798971" y="0"/>
                </a:lnTo>
                <a:lnTo>
                  <a:pt x="3944888" y="0"/>
                </a:lnTo>
                <a:lnTo>
                  <a:pt x="3944888" y="6671146"/>
                </a:lnTo>
                <a:close/>
              </a:path>
              <a:path w="8330565" h="7633970">
                <a:moveTo>
                  <a:pt x="4236722" y="6379311"/>
                </a:moveTo>
                <a:lnTo>
                  <a:pt x="4090805" y="6525228"/>
                </a:lnTo>
                <a:lnTo>
                  <a:pt x="4090805" y="0"/>
                </a:lnTo>
                <a:lnTo>
                  <a:pt x="4236722" y="0"/>
                </a:lnTo>
                <a:lnTo>
                  <a:pt x="4236722" y="6379311"/>
                </a:lnTo>
                <a:close/>
              </a:path>
              <a:path w="8330565" h="7633970">
                <a:moveTo>
                  <a:pt x="4528557" y="6087476"/>
                </a:moveTo>
                <a:lnTo>
                  <a:pt x="4382639" y="6233393"/>
                </a:lnTo>
                <a:lnTo>
                  <a:pt x="4382640" y="0"/>
                </a:lnTo>
                <a:lnTo>
                  <a:pt x="4528557" y="0"/>
                </a:lnTo>
                <a:lnTo>
                  <a:pt x="4528557" y="6087476"/>
                </a:lnTo>
                <a:close/>
              </a:path>
              <a:path w="8330565" h="7633970">
                <a:moveTo>
                  <a:pt x="4822951" y="5793082"/>
                </a:moveTo>
                <a:lnTo>
                  <a:pt x="4677034" y="5938999"/>
                </a:lnTo>
                <a:lnTo>
                  <a:pt x="4677035" y="0"/>
                </a:lnTo>
                <a:lnTo>
                  <a:pt x="4822951" y="0"/>
                </a:lnTo>
                <a:lnTo>
                  <a:pt x="4822951" y="5793082"/>
                </a:lnTo>
                <a:close/>
              </a:path>
              <a:path w="8330565" h="7633970">
                <a:moveTo>
                  <a:pt x="5114786" y="5501247"/>
                </a:moveTo>
                <a:lnTo>
                  <a:pt x="4968869" y="5647164"/>
                </a:lnTo>
                <a:lnTo>
                  <a:pt x="4968869" y="0"/>
                </a:lnTo>
                <a:lnTo>
                  <a:pt x="5114786" y="0"/>
                </a:lnTo>
                <a:lnTo>
                  <a:pt x="5114786" y="5501247"/>
                </a:lnTo>
                <a:close/>
              </a:path>
              <a:path w="8330565" h="7633970">
                <a:moveTo>
                  <a:pt x="5406621" y="5209412"/>
                </a:moveTo>
                <a:lnTo>
                  <a:pt x="5260703" y="5355330"/>
                </a:lnTo>
                <a:lnTo>
                  <a:pt x="5260704" y="0"/>
                </a:lnTo>
                <a:lnTo>
                  <a:pt x="5406621" y="0"/>
                </a:lnTo>
                <a:lnTo>
                  <a:pt x="5406621" y="5209412"/>
                </a:lnTo>
                <a:close/>
              </a:path>
              <a:path w="8330565" h="7633970">
                <a:moveTo>
                  <a:pt x="5698455" y="4917578"/>
                </a:moveTo>
                <a:lnTo>
                  <a:pt x="5552538" y="5063495"/>
                </a:lnTo>
                <a:lnTo>
                  <a:pt x="5552539" y="0"/>
                </a:lnTo>
                <a:lnTo>
                  <a:pt x="5698455" y="0"/>
                </a:lnTo>
                <a:lnTo>
                  <a:pt x="5698455" y="4917578"/>
                </a:lnTo>
                <a:close/>
              </a:path>
              <a:path w="8330565" h="7633970">
                <a:moveTo>
                  <a:pt x="5990291" y="4625743"/>
                </a:moveTo>
                <a:lnTo>
                  <a:pt x="5844374" y="4771660"/>
                </a:lnTo>
                <a:lnTo>
                  <a:pt x="5844374" y="0"/>
                </a:lnTo>
                <a:lnTo>
                  <a:pt x="5990291" y="0"/>
                </a:lnTo>
                <a:lnTo>
                  <a:pt x="5990291" y="4625743"/>
                </a:lnTo>
                <a:close/>
              </a:path>
              <a:path w="8330565" h="7633970">
                <a:moveTo>
                  <a:pt x="6284685" y="4336468"/>
                </a:moveTo>
                <a:lnTo>
                  <a:pt x="6138768" y="4482386"/>
                </a:lnTo>
                <a:lnTo>
                  <a:pt x="6138768" y="94625"/>
                </a:lnTo>
                <a:lnTo>
                  <a:pt x="6284685" y="240542"/>
                </a:lnTo>
                <a:lnTo>
                  <a:pt x="6284685" y="4336468"/>
                </a:lnTo>
                <a:close/>
              </a:path>
              <a:path w="8330565" h="7633970">
                <a:moveTo>
                  <a:pt x="6576520" y="4039513"/>
                </a:moveTo>
                <a:lnTo>
                  <a:pt x="6430602" y="4185430"/>
                </a:lnTo>
                <a:lnTo>
                  <a:pt x="6430603" y="386460"/>
                </a:lnTo>
                <a:lnTo>
                  <a:pt x="6576520" y="532377"/>
                </a:lnTo>
                <a:lnTo>
                  <a:pt x="6576520" y="4039513"/>
                </a:lnTo>
                <a:close/>
              </a:path>
              <a:path w="8330565" h="7633970">
                <a:moveTo>
                  <a:pt x="6868354" y="3747679"/>
                </a:moveTo>
                <a:lnTo>
                  <a:pt x="6722437" y="3893596"/>
                </a:lnTo>
                <a:lnTo>
                  <a:pt x="6722437" y="678294"/>
                </a:lnTo>
                <a:lnTo>
                  <a:pt x="6868354" y="824212"/>
                </a:lnTo>
                <a:lnTo>
                  <a:pt x="6868354" y="3747679"/>
                </a:lnTo>
                <a:close/>
              </a:path>
              <a:path w="8330565" h="7633970">
                <a:moveTo>
                  <a:pt x="7160189" y="3455844"/>
                </a:moveTo>
                <a:lnTo>
                  <a:pt x="7014272" y="3601761"/>
                </a:lnTo>
                <a:lnTo>
                  <a:pt x="7014272" y="970129"/>
                </a:lnTo>
                <a:lnTo>
                  <a:pt x="7160189" y="1116046"/>
                </a:lnTo>
                <a:lnTo>
                  <a:pt x="7160189" y="3455844"/>
                </a:lnTo>
                <a:close/>
              </a:path>
              <a:path w="8330565" h="7633970">
                <a:moveTo>
                  <a:pt x="7452024" y="3164009"/>
                </a:moveTo>
                <a:lnTo>
                  <a:pt x="7306106" y="3309926"/>
                </a:lnTo>
                <a:lnTo>
                  <a:pt x="7306106" y="1261964"/>
                </a:lnTo>
                <a:lnTo>
                  <a:pt x="7452024" y="1407881"/>
                </a:lnTo>
                <a:lnTo>
                  <a:pt x="7452024" y="3164009"/>
                </a:lnTo>
                <a:close/>
              </a:path>
              <a:path w="8330565" h="7633970">
                <a:moveTo>
                  <a:pt x="7746419" y="2869615"/>
                </a:moveTo>
                <a:lnTo>
                  <a:pt x="7600502" y="3015532"/>
                </a:lnTo>
                <a:lnTo>
                  <a:pt x="7600502" y="1556359"/>
                </a:lnTo>
                <a:lnTo>
                  <a:pt x="7746419" y="1702276"/>
                </a:lnTo>
                <a:lnTo>
                  <a:pt x="7746419" y="2869615"/>
                </a:lnTo>
                <a:close/>
              </a:path>
              <a:path w="8330565" h="7633970">
                <a:moveTo>
                  <a:pt x="8038253" y="2577781"/>
                </a:moveTo>
                <a:lnTo>
                  <a:pt x="7892336" y="2723698"/>
                </a:lnTo>
                <a:lnTo>
                  <a:pt x="7892336" y="1848193"/>
                </a:lnTo>
                <a:lnTo>
                  <a:pt x="8038253" y="1994111"/>
                </a:lnTo>
                <a:lnTo>
                  <a:pt x="8038253" y="2577781"/>
                </a:lnTo>
                <a:close/>
              </a:path>
              <a:path w="8330565" h="7633970">
                <a:moveTo>
                  <a:pt x="8330088" y="2285945"/>
                </a:moveTo>
                <a:lnTo>
                  <a:pt x="8184170" y="2431862"/>
                </a:lnTo>
                <a:lnTo>
                  <a:pt x="8184171" y="2140028"/>
                </a:lnTo>
                <a:lnTo>
                  <a:pt x="8330088" y="2285945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"/>
            <a:ext cx="7114540" cy="7633970"/>
          </a:xfrm>
          <a:custGeom>
            <a:avLst/>
            <a:gdLst/>
            <a:ahLst/>
            <a:cxnLst/>
            <a:rect l="l" t="t" r="r" b="b"/>
            <a:pathLst>
              <a:path w="7114540" h="7633970">
                <a:moveTo>
                  <a:pt x="6943791" y="2115613"/>
                </a:moveTo>
                <a:lnTo>
                  <a:pt x="6773458" y="2285946"/>
                </a:lnTo>
                <a:lnTo>
                  <a:pt x="4487512" y="0"/>
                </a:lnTo>
                <a:lnTo>
                  <a:pt x="4828177" y="0"/>
                </a:lnTo>
                <a:lnTo>
                  <a:pt x="6943791" y="2115613"/>
                </a:lnTo>
                <a:close/>
              </a:path>
              <a:path w="7114540" h="7633970">
                <a:moveTo>
                  <a:pt x="7114124" y="2285946"/>
                </a:moveTo>
                <a:lnTo>
                  <a:pt x="1766381" y="7633688"/>
                </a:lnTo>
                <a:lnTo>
                  <a:pt x="0" y="5867307"/>
                </a:lnTo>
                <a:lnTo>
                  <a:pt x="0" y="5533738"/>
                </a:lnTo>
                <a:lnTo>
                  <a:pt x="1762833" y="7296571"/>
                </a:lnTo>
                <a:lnTo>
                  <a:pt x="6943791" y="2115613"/>
                </a:lnTo>
                <a:lnTo>
                  <a:pt x="7114124" y="2285946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52292" y="7487360"/>
            <a:ext cx="2635885" cy="2799715"/>
          </a:xfrm>
          <a:custGeom>
            <a:avLst/>
            <a:gdLst/>
            <a:ahLst/>
            <a:cxnLst/>
            <a:rect l="l" t="t" r="r" b="b"/>
            <a:pathLst>
              <a:path w="2635884" h="2799715">
                <a:moveTo>
                  <a:pt x="54770" y="2071681"/>
                </a:moveTo>
                <a:lnTo>
                  <a:pt x="0" y="2016911"/>
                </a:lnTo>
                <a:lnTo>
                  <a:pt x="0" y="1997693"/>
                </a:lnTo>
                <a:lnTo>
                  <a:pt x="54770" y="1942922"/>
                </a:lnTo>
                <a:lnTo>
                  <a:pt x="54770" y="2071681"/>
                </a:lnTo>
                <a:close/>
              </a:path>
              <a:path w="2635884" h="2799715">
                <a:moveTo>
                  <a:pt x="164312" y="2181223"/>
                </a:moveTo>
                <a:lnTo>
                  <a:pt x="109541" y="2126452"/>
                </a:lnTo>
                <a:lnTo>
                  <a:pt x="110502" y="1887190"/>
                </a:lnTo>
                <a:lnTo>
                  <a:pt x="165273" y="1832419"/>
                </a:lnTo>
                <a:lnTo>
                  <a:pt x="164312" y="2181223"/>
                </a:lnTo>
                <a:close/>
              </a:path>
              <a:path w="2635884" h="2799715">
                <a:moveTo>
                  <a:pt x="274814" y="2291725"/>
                </a:moveTo>
                <a:lnTo>
                  <a:pt x="220044" y="2236955"/>
                </a:lnTo>
                <a:lnTo>
                  <a:pt x="220044" y="1777649"/>
                </a:lnTo>
                <a:lnTo>
                  <a:pt x="274814" y="1722878"/>
                </a:lnTo>
                <a:lnTo>
                  <a:pt x="274814" y="2291725"/>
                </a:lnTo>
                <a:close/>
              </a:path>
              <a:path w="2635884" h="2799715">
                <a:moveTo>
                  <a:pt x="384356" y="2401267"/>
                </a:moveTo>
                <a:lnTo>
                  <a:pt x="329585" y="2346496"/>
                </a:lnTo>
                <a:lnTo>
                  <a:pt x="329585" y="1668107"/>
                </a:lnTo>
                <a:lnTo>
                  <a:pt x="384356" y="1613336"/>
                </a:lnTo>
                <a:lnTo>
                  <a:pt x="384356" y="2401267"/>
                </a:lnTo>
                <a:close/>
              </a:path>
              <a:path w="2635884" h="2799715">
                <a:moveTo>
                  <a:pt x="493898" y="2510809"/>
                </a:moveTo>
                <a:lnTo>
                  <a:pt x="439127" y="2456038"/>
                </a:lnTo>
                <a:lnTo>
                  <a:pt x="439127" y="1558565"/>
                </a:lnTo>
                <a:lnTo>
                  <a:pt x="493898" y="1503794"/>
                </a:lnTo>
                <a:lnTo>
                  <a:pt x="493898" y="2510809"/>
                </a:lnTo>
                <a:close/>
              </a:path>
              <a:path w="2635884" h="2799715">
                <a:moveTo>
                  <a:pt x="603439" y="2620350"/>
                </a:moveTo>
                <a:lnTo>
                  <a:pt x="548668" y="2565580"/>
                </a:lnTo>
                <a:lnTo>
                  <a:pt x="548669" y="1449024"/>
                </a:lnTo>
                <a:lnTo>
                  <a:pt x="603439" y="1394253"/>
                </a:lnTo>
                <a:lnTo>
                  <a:pt x="603439" y="2620350"/>
                </a:lnTo>
                <a:close/>
              </a:path>
              <a:path w="2635884" h="2799715">
                <a:moveTo>
                  <a:pt x="713942" y="2730853"/>
                </a:moveTo>
                <a:lnTo>
                  <a:pt x="658210" y="2675121"/>
                </a:lnTo>
                <a:lnTo>
                  <a:pt x="659171" y="1338521"/>
                </a:lnTo>
                <a:lnTo>
                  <a:pt x="713942" y="1283750"/>
                </a:lnTo>
                <a:lnTo>
                  <a:pt x="713942" y="2730853"/>
                </a:lnTo>
                <a:close/>
              </a:path>
              <a:path w="2635884" h="2799715">
                <a:moveTo>
                  <a:pt x="823483" y="2799639"/>
                </a:moveTo>
                <a:lnTo>
                  <a:pt x="782728" y="2799639"/>
                </a:lnTo>
                <a:lnTo>
                  <a:pt x="768713" y="2785624"/>
                </a:lnTo>
                <a:lnTo>
                  <a:pt x="768713" y="1228980"/>
                </a:lnTo>
                <a:lnTo>
                  <a:pt x="823483" y="1174209"/>
                </a:lnTo>
                <a:lnTo>
                  <a:pt x="823483" y="2799639"/>
                </a:lnTo>
                <a:close/>
              </a:path>
              <a:path w="2635884" h="2799715">
                <a:moveTo>
                  <a:pt x="933025" y="2799639"/>
                </a:moveTo>
                <a:lnTo>
                  <a:pt x="878254" y="2799639"/>
                </a:lnTo>
                <a:lnTo>
                  <a:pt x="878254" y="1119438"/>
                </a:lnTo>
                <a:lnTo>
                  <a:pt x="933025" y="1064667"/>
                </a:lnTo>
                <a:lnTo>
                  <a:pt x="933025" y="2799639"/>
                </a:lnTo>
                <a:close/>
              </a:path>
              <a:path w="2635884" h="2799715">
                <a:moveTo>
                  <a:pt x="1042567" y="2799639"/>
                </a:moveTo>
                <a:lnTo>
                  <a:pt x="987796" y="2799639"/>
                </a:lnTo>
                <a:lnTo>
                  <a:pt x="987796" y="1009896"/>
                </a:lnTo>
                <a:lnTo>
                  <a:pt x="1042567" y="955125"/>
                </a:lnTo>
                <a:lnTo>
                  <a:pt x="1042567" y="2799639"/>
                </a:lnTo>
                <a:close/>
              </a:path>
              <a:path w="2635884" h="2799715">
                <a:moveTo>
                  <a:pt x="1152108" y="2799639"/>
                </a:moveTo>
                <a:lnTo>
                  <a:pt x="1097338" y="2799639"/>
                </a:lnTo>
                <a:lnTo>
                  <a:pt x="1097337" y="900355"/>
                </a:lnTo>
                <a:lnTo>
                  <a:pt x="1152108" y="845584"/>
                </a:lnTo>
                <a:lnTo>
                  <a:pt x="1152108" y="2799639"/>
                </a:lnTo>
                <a:close/>
              </a:path>
              <a:path w="2635884" h="2799715">
                <a:moveTo>
                  <a:pt x="1261831" y="2799639"/>
                </a:moveTo>
                <a:lnTo>
                  <a:pt x="1207047" y="2799639"/>
                </a:lnTo>
                <a:lnTo>
                  <a:pt x="1207840" y="789852"/>
                </a:lnTo>
                <a:lnTo>
                  <a:pt x="1262611" y="735081"/>
                </a:lnTo>
                <a:lnTo>
                  <a:pt x="1261831" y="2799639"/>
                </a:lnTo>
                <a:close/>
              </a:path>
              <a:path w="2635884" h="2799715">
                <a:moveTo>
                  <a:pt x="1372152" y="2799639"/>
                </a:moveTo>
                <a:lnTo>
                  <a:pt x="1317382" y="2799639"/>
                </a:lnTo>
                <a:lnTo>
                  <a:pt x="1317382" y="680310"/>
                </a:lnTo>
                <a:lnTo>
                  <a:pt x="1372152" y="625540"/>
                </a:lnTo>
                <a:lnTo>
                  <a:pt x="1372152" y="2799639"/>
                </a:lnTo>
                <a:close/>
              </a:path>
              <a:path w="2635884" h="2799715">
                <a:moveTo>
                  <a:pt x="1481694" y="2799639"/>
                </a:moveTo>
                <a:lnTo>
                  <a:pt x="1426923" y="2799639"/>
                </a:lnTo>
                <a:lnTo>
                  <a:pt x="1426923" y="570769"/>
                </a:lnTo>
                <a:lnTo>
                  <a:pt x="1481694" y="515998"/>
                </a:lnTo>
                <a:lnTo>
                  <a:pt x="1481694" y="2799639"/>
                </a:lnTo>
                <a:close/>
              </a:path>
              <a:path w="2635884" h="2799715">
                <a:moveTo>
                  <a:pt x="1591236" y="2799639"/>
                </a:moveTo>
                <a:lnTo>
                  <a:pt x="1536465" y="2799639"/>
                </a:lnTo>
                <a:lnTo>
                  <a:pt x="1536465" y="461227"/>
                </a:lnTo>
                <a:lnTo>
                  <a:pt x="1591236" y="406456"/>
                </a:lnTo>
                <a:lnTo>
                  <a:pt x="1591236" y="2799639"/>
                </a:lnTo>
                <a:close/>
              </a:path>
              <a:path w="2635884" h="2799715">
                <a:moveTo>
                  <a:pt x="1700777" y="2799639"/>
                </a:moveTo>
                <a:lnTo>
                  <a:pt x="1646007" y="2799639"/>
                </a:lnTo>
                <a:lnTo>
                  <a:pt x="1646007" y="351686"/>
                </a:lnTo>
                <a:lnTo>
                  <a:pt x="1700777" y="296915"/>
                </a:lnTo>
                <a:lnTo>
                  <a:pt x="1700777" y="2799639"/>
                </a:lnTo>
                <a:close/>
              </a:path>
              <a:path w="2635884" h="2799715">
                <a:moveTo>
                  <a:pt x="1810319" y="2799639"/>
                </a:moveTo>
                <a:lnTo>
                  <a:pt x="1755548" y="2799639"/>
                </a:lnTo>
                <a:lnTo>
                  <a:pt x="1755548" y="242144"/>
                </a:lnTo>
                <a:lnTo>
                  <a:pt x="1810319" y="187373"/>
                </a:lnTo>
                <a:lnTo>
                  <a:pt x="1810319" y="2799639"/>
                </a:lnTo>
                <a:close/>
              </a:path>
              <a:path w="2635884" h="2799715">
                <a:moveTo>
                  <a:pt x="1920821" y="2799639"/>
                </a:moveTo>
                <a:lnTo>
                  <a:pt x="1866051" y="2799639"/>
                </a:lnTo>
                <a:lnTo>
                  <a:pt x="1866051" y="131642"/>
                </a:lnTo>
                <a:lnTo>
                  <a:pt x="1920821" y="76871"/>
                </a:lnTo>
                <a:lnTo>
                  <a:pt x="1920821" y="2799639"/>
                </a:lnTo>
                <a:close/>
              </a:path>
              <a:path w="2635884" h="2799715">
                <a:moveTo>
                  <a:pt x="2030363" y="2799639"/>
                </a:moveTo>
                <a:lnTo>
                  <a:pt x="1975592" y="2799639"/>
                </a:lnTo>
                <a:lnTo>
                  <a:pt x="1975592" y="22100"/>
                </a:lnTo>
                <a:lnTo>
                  <a:pt x="1997693" y="0"/>
                </a:lnTo>
                <a:lnTo>
                  <a:pt x="2030363" y="32670"/>
                </a:lnTo>
                <a:lnTo>
                  <a:pt x="2030363" y="2799639"/>
                </a:lnTo>
                <a:close/>
              </a:path>
              <a:path w="2635884" h="2799715">
                <a:moveTo>
                  <a:pt x="2139905" y="2799639"/>
                </a:moveTo>
                <a:lnTo>
                  <a:pt x="2085134" y="2799639"/>
                </a:lnTo>
                <a:lnTo>
                  <a:pt x="2085134" y="87440"/>
                </a:lnTo>
                <a:lnTo>
                  <a:pt x="2139905" y="142211"/>
                </a:lnTo>
                <a:lnTo>
                  <a:pt x="2139905" y="2799639"/>
                </a:lnTo>
                <a:close/>
              </a:path>
              <a:path w="2635884" h="2799715">
                <a:moveTo>
                  <a:pt x="2249446" y="2799639"/>
                </a:moveTo>
                <a:lnTo>
                  <a:pt x="2194676" y="2799639"/>
                </a:lnTo>
                <a:lnTo>
                  <a:pt x="2194676" y="196982"/>
                </a:lnTo>
                <a:lnTo>
                  <a:pt x="2249447" y="251753"/>
                </a:lnTo>
                <a:lnTo>
                  <a:pt x="2249446" y="2799639"/>
                </a:lnTo>
                <a:close/>
              </a:path>
              <a:path w="2635884" h="2799715">
                <a:moveTo>
                  <a:pt x="2358988" y="2799639"/>
                </a:moveTo>
                <a:lnTo>
                  <a:pt x="2304217" y="2799639"/>
                </a:lnTo>
                <a:lnTo>
                  <a:pt x="2304217" y="306524"/>
                </a:lnTo>
                <a:lnTo>
                  <a:pt x="2358988" y="361295"/>
                </a:lnTo>
                <a:lnTo>
                  <a:pt x="2358988" y="2799639"/>
                </a:lnTo>
                <a:close/>
              </a:path>
              <a:path w="2635884" h="2799715">
                <a:moveTo>
                  <a:pt x="2468529" y="2799639"/>
                </a:moveTo>
                <a:lnTo>
                  <a:pt x="2413759" y="2799639"/>
                </a:lnTo>
                <a:lnTo>
                  <a:pt x="2413759" y="416065"/>
                </a:lnTo>
                <a:lnTo>
                  <a:pt x="2468530" y="470836"/>
                </a:lnTo>
                <a:lnTo>
                  <a:pt x="2468529" y="2799639"/>
                </a:lnTo>
                <a:close/>
              </a:path>
              <a:path w="2635884" h="2799715">
                <a:moveTo>
                  <a:pt x="2578071" y="2799639"/>
                </a:moveTo>
                <a:lnTo>
                  <a:pt x="2523300" y="2799639"/>
                </a:lnTo>
                <a:lnTo>
                  <a:pt x="2523301" y="525607"/>
                </a:lnTo>
                <a:lnTo>
                  <a:pt x="2578071" y="580378"/>
                </a:lnTo>
                <a:lnTo>
                  <a:pt x="2578071" y="2799639"/>
                </a:lnTo>
                <a:close/>
              </a:path>
              <a:path w="2635884" h="2799715">
                <a:moveTo>
                  <a:pt x="2635707" y="2799639"/>
                </a:moveTo>
                <a:lnTo>
                  <a:pt x="2633803" y="2799639"/>
                </a:lnTo>
                <a:lnTo>
                  <a:pt x="2633803" y="636110"/>
                </a:lnTo>
                <a:lnTo>
                  <a:pt x="2635707" y="638013"/>
                </a:lnTo>
                <a:lnTo>
                  <a:pt x="2635707" y="2799639"/>
                </a:lnTo>
                <a:close/>
              </a:path>
            </a:pathLst>
          </a:custGeom>
          <a:solidFill>
            <a:srgbClr val="5CC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59767" y="7487360"/>
            <a:ext cx="3128645" cy="2799715"/>
          </a:xfrm>
          <a:custGeom>
            <a:avLst/>
            <a:gdLst/>
            <a:ahLst/>
            <a:cxnLst/>
            <a:rect l="l" t="t" r="r" b="b"/>
            <a:pathLst>
              <a:path w="3128644" h="2799715">
                <a:moveTo>
                  <a:pt x="917544" y="2799639"/>
                </a:moveTo>
                <a:lnTo>
                  <a:pt x="792337" y="2799639"/>
                </a:lnTo>
                <a:lnTo>
                  <a:pt x="0" y="2007302"/>
                </a:lnTo>
                <a:lnTo>
                  <a:pt x="2007302" y="0"/>
                </a:lnTo>
                <a:lnTo>
                  <a:pt x="2069905" y="62603"/>
                </a:lnTo>
                <a:lnTo>
                  <a:pt x="125206" y="2007302"/>
                </a:lnTo>
                <a:lnTo>
                  <a:pt x="917544" y="2799639"/>
                </a:lnTo>
                <a:close/>
              </a:path>
              <a:path w="3128644" h="2799715">
                <a:moveTo>
                  <a:pt x="3128233" y="1248801"/>
                </a:moveTo>
                <a:lnTo>
                  <a:pt x="2005970" y="126538"/>
                </a:lnTo>
                <a:lnTo>
                  <a:pt x="2069905" y="62603"/>
                </a:lnTo>
                <a:lnTo>
                  <a:pt x="3128233" y="1120930"/>
                </a:lnTo>
                <a:lnTo>
                  <a:pt x="3128233" y="1248801"/>
                </a:lnTo>
                <a:close/>
              </a:path>
              <a:path w="3128644" h="2799715">
                <a:moveTo>
                  <a:pt x="3128233" y="2799639"/>
                </a:moveTo>
                <a:lnTo>
                  <a:pt x="3094396" y="2799639"/>
                </a:lnTo>
                <a:lnTo>
                  <a:pt x="3128233" y="2765802"/>
                </a:lnTo>
                <a:lnTo>
                  <a:pt x="3128233" y="2799639"/>
                </a:lnTo>
                <a:close/>
              </a:path>
            </a:pathLst>
          </a:custGeom>
          <a:solidFill>
            <a:srgbClr val="F5FA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63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CCA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409</Words>
  <Application>Microsoft Office PowerPoint</Application>
  <PresentationFormat>Personalizar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Glacial Indifference</vt:lpstr>
      <vt:lpstr>Lucida Sans</vt:lpstr>
      <vt:lpstr>Times New Roman</vt:lpstr>
      <vt:lpstr>Trebuchet MS</vt:lpstr>
      <vt:lpstr>Office Theme</vt:lpstr>
      <vt:lpstr>Apresentação do PowerPoint</vt:lpstr>
      <vt:lpstr>QUAL O PROBLEMA?</vt:lpstr>
      <vt:lpstr>Apresentação do PowerPoint</vt:lpstr>
      <vt:lpstr>QUAL O  TAMANHO DO MERCADO ?</vt:lpstr>
      <vt:lpstr>“Chatbots movimentarão mais de US$ 47 bilhões até 2020 e estão na mira de empresas brasileiras” Exame Abril - 2017</vt:lpstr>
      <vt:lpstr>QUAL A SOLUÇÃO?</vt:lpstr>
      <vt:lpstr>Apresentação do PowerPoint</vt:lpstr>
      <vt:lpstr>Apresentação do PowerPoint</vt:lpstr>
      <vt:lpstr>PÚBLICO ALVO</vt:lpstr>
      <vt:lpstr>ALUNO</vt:lpstr>
      <vt:lpstr>MODELO DE  NEGÓCIO</vt:lpstr>
      <vt:lpstr>Apresentação do PowerPoint</vt:lpstr>
      <vt:lpstr>QUAL O DIFERENCIAL?</vt:lpstr>
      <vt:lpstr>77,5 %</vt:lpstr>
      <vt:lpstr>ESTÁGIO DO NEGÓCIO  E VISÃO PARA O  FUTURO</vt:lpstr>
      <vt:lpstr>ATUALMENTE</vt:lpstr>
      <vt:lpstr>FUTURO</vt:lpstr>
      <vt:lpstr>Apresentação do PowerPoint</vt:lpstr>
      <vt:lpstr>QUE SOMOS?</vt:lpstr>
      <vt:lpstr>JULIA ASSUNÇÃO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Luan Santos</cp:lastModifiedBy>
  <cp:revision>10</cp:revision>
  <dcterms:created xsi:type="dcterms:W3CDTF">2019-10-09T12:42:31Z</dcterms:created>
  <dcterms:modified xsi:type="dcterms:W3CDTF">2019-10-09T14:50:47Z</dcterms:modified>
</cp:coreProperties>
</file>