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8467F5-BC68-F652-4798-FF4687A13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1F57679-20F9-3839-8027-4B6764491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C74684-2E3A-7C7D-1FE9-5A523B22A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2C34-12CC-CF44-B6F1-A0ECF7255D6D}" type="datetimeFigureOut">
              <a:rPr kumimoji="1" lang="ja-JP" altLang="en-US" smtClean="0"/>
              <a:t>2023/4/18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3DD93C-A3EA-8785-8095-A084DC8B7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219415-28A2-6757-ECB3-9E3040867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10D4C-B821-D940-81B3-D7F504EF7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737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D67A05-DF84-05B6-1DF3-8C6662652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E0AE6CA-EFF8-E029-36F9-2DF5F7B52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1B91BE-34FB-EAED-0611-513D6E710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2C34-12CC-CF44-B6F1-A0ECF7255D6D}" type="datetimeFigureOut">
              <a:rPr kumimoji="1" lang="ja-JP" altLang="en-US" smtClean="0"/>
              <a:t>2023/4/18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2EF590-7215-8261-91E3-557F29AF4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0A6CC1-8CF3-D90B-769E-9B7085C4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10D4C-B821-D940-81B3-D7F504EF7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72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81193AB-9E55-6492-B7A5-9DABF90EBF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70DC9FA-7398-EB3E-828B-AA0370F2E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58608A-E961-46AA-CECB-843DEC55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2C34-12CC-CF44-B6F1-A0ECF7255D6D}" type="datetimeFigureOut">
              <a:rPr kumimoji="1" lang="ja-JP" altLang="en-US" smtClean="0"/>
              <a:t>2023/4/18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1A48C0-FA46-7C77-F7DC-E9369312F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A82A7C-9F76-1516-653F-4104C11A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10D4C-B821-D940-81B3-D7F504EF7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2519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7FE7E6-4256-1FA6-31B9-89D5BF0FB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0D0388-7B87-9E0C-3270-D3976CC47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2F31F9-4C5F-4311-8EB8-7A8619CDD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2C34-12CC-CF44-B6F1-A0ECF7255D6D}" type="datetimeFigureOut">
              <a:rPr kumimoji="1" lang="ja-JP" altLang="en-US" smtClean="0"/>
              <a:t>2023/4/18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B5A956-78C4-029E-2128-FA3643ECA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ACB8BD-4A03-1B9A-4FDC-2FA1597C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10D4C-B821-D940-81B3-D7F504EF7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4844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2DC539-97F4-95D7-83A3-2086DA18F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D56C4C-8469-6208-1052-814F3AAFB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A79A45-C8E4-852B-720A-562923AA9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2C34-12CC-CF44-B6F1-A0ECF7255D6D}" type="datetimeFigureOut">
              <a:rPr kumimoji="1" lang="ja-JP" altLang="en-US" smtClean="0"/>
              <a:t>2023/4/18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ECFE37-E9FF-52BE-5814-0D43D623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CAB0C6-FAD6-5913-0620-95F5ED47D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10D4C-B821-D940-81B3-D7F504EF7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5780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AE22D7-EC56-D70D-487B-F7D52CB35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8DCA70-E6D1-3D9F-5F36-FE3889E06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135D15A-2EFA-6978-C685-9A202FA4D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A6768B-CDCC-7EA6-99EC-991E3DF78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2C34-12CC-CF44-B6F1-A0ECF7255D6D}" type="datetimeFigureOut">
              <a:rPr kumimoji="1" lang="ja-JP" altLang="en-US" smtClean="0"/>
              <a:t>2023/4/18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144017-0C72-429E-F521-037ABF7E9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F7CAA6-7DCA-46DD-8143-2C10D2CE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10D4C-B821-D940-81B3-D7F504EF7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527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A508CC-A6F6-4667-646B-9ADD27402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676039-627B-2C63-3245-1BE3E834D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1623FA-E6C2-27D2-8D4F-8A32597C2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59A6A60-4DCE-BD5F-F5A5-2BF50A7B3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ED4FD0E-F683-A386-C29B-B9DC857BD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1090BD7-F5E8-BB22-AEFE-CA31B8EDB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2C34-12CC-CF44-B6F1-A0ECF7255D6D}" type="datetimeFigureOut">
              <a:rPr kumimoji="1" lang="ja-JP" altLang="en-US" smtClean="0"/>
              <a:t>2023/4/18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E6505C8-E403-AE56-1FCD-2AEFA64A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DC990EE-C03B-E721-01C3-34D4B748E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10D4C-B821-D940-81B3-D7F504EF7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8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74F953-2F75-6FBC-D065-6713983AC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414F526-230C-FA29-458D-91DF31CF7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2C34-12CC-CF44-B6F1-A0ECF7255D6D}" type="datetimeFigureOut">
              <a:rPr kumimoji="1" lang="ja-JP" altLang="en-US" smtClean="0"/>
              <a:t>2023/4/18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5EFB1E6-0DC9-B8E9-4DAF-672B0F2CE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D52C55B-DF34-B3A5-FAD0-47ECF6445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10D4C-B821-D940-81B3-D7F504EF7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6076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499B03F-581F-1507-06AD-CF9885B05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2C34-12CC-CF44-B6F1-A0ECF7255D6D}" type="datetimeFigureOut">
              <a:rPr kumimoji="1" lang="ja-JP" altLang="en-US" smtClean="0"/>
              <a:t>2023/4/18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73B91AD-595D-BE33-EA8E-579C1521E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6557B50-1DAC-DBAF-887A-011D15910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10D4C-B821-D940-81B3-D7F504EF7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067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69EC70-2206-2498-02B7-2DEE410E9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581EF3-712B-34DA-F261-973822C61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0690614-9783-FFDE-F74C-8B560E30A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F71D55-F6A1-70A1-F25E-73A7F69D5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2C34-12CC-CF44-B6F1-A0ECF7255D6D}" type="datetimeFigureOut">
              <a:rPr kumimoji="1" lang="ja-JP" altLang="en-US" smtClean="0"/>
              <a:t>2023/4/18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F207E9-50BD-A5DF-7ACF-2CFD33724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59D67D-BB20-317B-59FC-8D11355AC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10D4C-B821-D940-81B3-D7F504EF7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7773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3EBC6B-B832-6CB2-0D1F-6A14D61AB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AE71E20-0055-ED42-DAD7-152590CF5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2CCA7DD-AABF-FDC7-E208-11BB5986D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FF00B5-BD66-7C88-D558-1E68359F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2C34-12CC-CF44-B6F1-A0ECF7255D6D}" type="datetimeFigureOut">
              <a:rPr kumimoji="1" lang="ja-JP" altLang="en-US" smtClean="0"/>
              <a:t>2023/4/18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CB029C-40CD-23D6-60B7-628875DC0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88A4D42-31D4-270F-0C7C-EE149272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10D4C-B821-D940-81B3-D7F504EF7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313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3800351-2F01-77F0-93C7-A43D5606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133F42-1B0F-13BB-A750-E73BC9A1E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762227-ABB7-74A8-DDAF-38FA37858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D2C34-12CC-CF44-B6F1-A0ECF7255D6D}" type="datetimeFigureOut">
              <a:rPr kumimoji="1" lang="ja-JP" altLang="en-US" smtClean="0"/>
              <a:t>2023/4/18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1E1E98-91C4-A33F-B842-C1C07F0CE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E41E2B-61CD-B1F4-58DF-63192357E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10D4C-B821-D940-81B3-D7F504EF7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28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ガラス張りのシャワー室&#10;&#10;自動的に生成された説明">
            <a:extLst>
              <a:ext uri="{FF2B5EF4-FFF2-40B4-BE49-F238E27FC236}">
                <a16:creationId xmlns:a16="http://schemas.microsoft.com/office/drawing/2014/main" id="{0627D630-8227-B167-0BB4-0803425E0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11" name="図 10" descr="車, ベッド, 猫, 駐車 が含まれている画像&#10;&#10;自動的に生成された説明">
            <a:extLst>
              <a:ext uri="{FF2B5EF4-FFF2-40B4-BE49-F238E27FC236}">
                <a16:creationId xmlns:a16="http://schemas.microsoft.com/office/drawing/2014/main" id="{FED20682-2A09-3B75-5FE0-5FA6CE93D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507" y="5632806"/>
            <a:ext cx="1600200" cy="597591"/>
          </a:xfrm>
          <a:prstGeom prst="rect">
            <a:avLst/>
          </a:prstGeom>
        </p:spPr>
      </p:pic>
      <p:pic>
        <p:nvPicPr>
          <p:cNvPr id="13" name="図 12" descr="車のレースカー&#10;&#10;中程度の精度で自動的に生成された説明">
            <a:extLst>
              <a:ext uri="{FF2B5EF4-FFF2-40B4-BE49-F238E27FC236}">
                <a16:creationId xmlns:a16="http://schemas.microsoft.com/office/drawing/2014/main" id="{2B6F3F80-1557-A0A2-E9C3-FEC1AF3DB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995" y="5632806"/>
            <a:ext cx="1600200" cy="631906"/>
          </a:xfrm>
          <a:prstGeom prst="rect">
            <a:avLst/>
          </a:prstGeom>
        </p:spPr>
      </p:pic>
      <p:pic>
        <p:nvPicPr>
          <p:cNvPr id="15" name="図 14" descr="紫の車&#10;&#10;中程度の精度で自動的に生成された説明">
            <a:extLst>
              <a:ext uri="{FF2B5EF4-FFF2-40B4-BE49-F238E27FC236}">
                <a16:creationId xmlns:a16="http://schemas.microsoft.com/office/drawing/2014/main" id="{BA36F3CD-4EFF-D93C-15A4-5BDF067EB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2607" y="5523100"/>
            <a:ext cx="1600200" cy="763810"/>
          </a:xfrm>
          <a:prstGeom prst="rect">
            <a:avLst/>
          </a:prstGeom>
        </p:spPr>
      </p:pic>
      <p:pic>
        <p:nvPicPr>
          <p:cNvPr id="17" name="図 16" descr="白いバックグラウンドの前に駐車した車&#10;&#10;中程度の精度で自動的に生成された説明">
            <a:extLst>
              <a:ext uri="{FF2B5EF4-FFF2-40B4-BE49-F238E27FC236}">
                <a16:creationId xmlns:a16="http://schemas.microsoft.com/office/drawing/2014/main" id="{DEF49E76-EFE9-08DC-A01E-94D447F125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0507" y="3429000"/>
            <a:ext cx="1600200" cy="645545"/>
          </a:xfrm>
          <a:prstGeom prst="rect">
            <a:avLst/>
          </a:prstGeom>
        </p:spPr>
      </p:pic>
      <p:pic>
        <p:nvPicPr>
          <p:cNvPr id="19" name="図 18" descr="レースカーのcg&#10;&#10;中程度の精度で自動的に生成された説明">
            <a:extLst>
              <a:ext uri="{FF2B5EF4-FFF2-40B4-BE49-F238E27FC236}">
                <a16:creationId xmlns:a16="http://schemas.microsoft.com/office/drawing/2014/main" id="{3324DC4A-0826-63EF-9F26-D7CDAE06E9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5900" y="3362720"/>
            <a:ext cx="1600200" cy="742220"/>
          </a:xfrm>
          <a:prstGeom prst="rect">
            <a:avLst/>
          </a:prstGeom>
        </p:spPr>
      </p:pic>
      <p:pic>
        <p:nvPicPr>
          <p:cNvPr id="21" name="図 20" descr="フロント, 小さい, 座る, 飛行機 が含まれている画像&#10;&#10;自動的に生成された説明">
            <a:extLst>
              <a:ext uri="{FF2B5EF4-FFF2-40B4-BE49-F238E27FC236}">
                <a16:creationId xmlns:a16="http://schemas.microsoft.com/office/drawing/2014/main" id="{FB113F76-33CA-74F5-056B-6366F58642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70031" y="3429000"/>
            <a:ext cx="1600200" cy="666884"/>
          </a:xfrm>
          <a:prstGeom prst="rect">
            <a:avLst/>
          </a:prstGeom>
        </p:spPr>
      </p:pic>
      <p:pic>
        <p:nvPicPr>
          <p:cNvPr id="23" name="図 22" descr="車, 屋外, フロント, 駐車 が含まれている画像&#10;&#10;自動的に生成された説明">
            <a:extLst>
              <a:ext uri="{FF2B5EF4-FFF2-40B4-BE49-F238E27FC236}">
                <a16:creationId xmlns:a16="http://schemas.microsoft.com/office/drawing/2014/main" id="{98E7B2D4-2687-3771-E254-CFE84534AF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39707" y="1407094"/>
            <a:ext cx="1600200" cy="634725"/>
          </a:xfrm>
          <a:prstGeom prst="rect">
            <a:avLst/>
          </a:prstGeom>
        </p:spPr>
      </p:pic>
      <p:pic>
        <p:nvPicPr>
          <p:cNvPr id="25" name="図 24" descr="車, 座る, トラック, 駐車 が含まれている画像&#10;&#10;自動的に生成された説明">
            <a:extLst>
              <a:ext uri="{FF2B5EF4-FFF2-40B4-BE49-F238E27FC236}">
                <a16:creationId xmlns:a16="http://schemas.microsoft.com/office/drawing/2014/main" id="{ABDC3396-82B0-D437-608F-1D68D36182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72807" y="1466633"/>
            <a:ext cx="1600200" cy="627467"/>
          </a:xfrm>
          <a:prstGeom prst="rect">
            <a:avLst/>
          </a:prstGeom>
        </p:spPr>
      </p:pic>
      <p:pic>
        <p:nvPicPr>
          <p:cNvPr id="27" name="図 26" descr="おもちゃの車&#10;&#10;低い精度で自動的に生成された説明">
            <a:extLst>
              <a:ext uri="{FF2B5EF4-FFF2-40B4-BE49-F238E27FC236}">
                <a16:creationId xmlns:a16="http://schemas.microsoft.com/office/drawing/2014/main" id="{C62BE46D-0631-7072-0470-506DB9A6FD8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05907" y="1512658"/>
            <a:ext cx="1600200" cy="63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97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砂漠に止まっている車&#10;&#10;中程度の精度で自動的に生成された説明">
            <a:extLst>
              <a:ext uri="{FF2B5EF4-FFF2-40B4-BE49-F238E27FC236}">
                <a16:creationId xmlns:a16="http://schemas.microsoft.com/office/drawing/2014/main" id="{8E01F8DC-03F4-2B26-19FA-B986CEE92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698" y="0"/>
            <a:ext cx="10288050" cy="6858000"/>
          </a:xfrm>
          <a:prstGeom prst="rect">
            <a:avLst/>
          </a:prstGeom>
        </p:spPr>
      </p:pic>
      <p:pic>
        <p:nvPicPr>
          <p:cNvPr id="6" name="図 5" descr="白いバックグラウンドの前に駐車した車&#10;&#10;中程度の精度で自動的に生成された説明">
            <a:extLst>
              <a:ext uri="{FF2B5EF4-FFF2-40B4-BE49-F238E27FC236}">
                <a16:creationId xmlns:a16="http://schemas.microsoft.com/office/drawing/2014/main" id="{9AA994B1-FAC2-8C84-B5B9-0DA5BCA54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631" y="4391529"/>
            <a:ext cx="5390210" cy="217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401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Macintosh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Hidetaka Yamamoto</dc:creator>
  <cp:lastModifiedBy>Hidetaka Yamamoto</cp:lastModifiedBy>
  <cp:revision>1</cp:revision>
  <dcterms:created xsi:type="dcterms:W3CDTF">2023-04-18T00:29:25Z</dcterms:created>
  <dcterms:modified xsi:type="dcterms:W3CDTF">2023-04-18T00:43:25Z</dcterms:modified>
</cp:coreProperties>
</file>