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85800" y="1752480"/>
            <a:ext cx="7772040" cy="848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85800" y="1752480"/>
            <a:ext cx="7772040" cy="848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Modifiez le style du titre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7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24/05/2018</a:t>
            </a:r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B4692F-8FCB-461F-B043-A81081D85724}" type="slidenum">
              <a:rPr lang="fr-FR" sz="7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&lt;numéro&gt;</a:t>
            </a:fld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Cliquez pour éditer le format du plan de texte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niveau de plan</a:t>
            </a:r>
            <a:endParaRPr lang="en-US" sz="15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Troisième niveau de plan</a:t>
            </a:r>
            <a:endParaRPr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Quatrième niveau de plan</a:t>
            </a:r>
            <a:endParaRPr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Cinquième niveau de plan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Sixième niveau de plan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Septième niveau de plan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Cliquez pour éditer le format du plan de texte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niveau de plan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Troisième niveau de plan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Quatrième niveau de plan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Cinquième niveau de plan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Sixième niveau de plan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Septième niveau de planModifier les styles du texte du masque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466200" indent="-17100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Deuxième niveau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644760" indent="-17100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5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Troisième niveau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857160" indent="-17100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Quatrième niveau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028880" indent="-17100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Cinquième niveau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24/05/2018</a:t>
            </a:r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74348A-2E13-42E5-90C1-4F5C4F296BEC}" type="slidenum">
              <a:rPr lang="fr-FR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&lt;numéro&gt;</a:t>
            </a:fld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Modifiez le style du titre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ProxiBanqueSI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Merci de votre attention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lang="fr-FR" sz="202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Avec vous pour aller plus loin !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Etudes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BTS HPE (Hygiène, Propreté, Environnement)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bac +3/4 en conception et développement logiciel et web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Professionnel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ouvrier dans une usine de fabrication de baterie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apprentis puis responsable dans une entreprise de nettoyage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développer web et de serious game (php et javascript)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Présentation perso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Une fois connecté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écrans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466200" indent="-17100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liste des conseillers sous ces ordres</a:t>
            </a:r>
            <a:endParaRPr lang="en-US" sz="15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466200" indent="-17100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page d’informations</a:t>
            </a:r>
            <a:endParaRPr lang="en-US" sz="15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Objectif: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Présenter de façon simple des données pertinentes afin de pouvoir gérer son agence.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Option possible: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Ajout de diagrammes de statistique 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Présentation de la partie du gérant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Choix technique possible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primefaces (lib jsf)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2440"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Rgraph (lib javascript)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2440"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Chart.js (lib javascript)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Partie histogramme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99" name="Image 3" descr=""/>
          <p:cNvPicPr/>
          <p:nvPr/>
        </p:nvPicPr>
        <p:blipFill>
          <a:blip r:embed="rId1"/>
          <a:stretch/>
        </p:blipFill>
        <p:spPr>
          <a:xfrm>
            <a:off x="4851360" y="2203920"/>
            <a:ext cx="3631680" cy="961200"/>
          </a:xfrm>
          <a:prstGeom prst="rect">
            <a:avLst/>
          </a:prstGeom>
          <a:ln>
            <a:noFill/>
          </a:ln>
        </p:spPr>
      </p:pic>
      <p:pic>
        <p:nvPicPr>
          <p:cNvPr id="100" name="Image 4" descr=""/>
          <p:cNvPicPr/>
          <p:nvPr/>
        </p:nvPicPr>
        <p:blipFill>
          <a:blip r:embed="rId2"/>
          <a:stretch/>
        </p:blipFill>
        <p:spPr>
          <a:xfrm>
            <a:off x="5815800" y="4097880"/>
            <a:ext cx="1702800" cy="1179000"/>
          </a:xfrm>
          <a:prstGeom prst="rect">
            <a:avLst/>
          </a:prstGeom>
          <a:ln>
            <a:noFill/>
          </a:ln>
        </p:spPr>
      </p:pic>
      <p:pic>
        <p:nvPicPr>
          <p:cNvPr id="101" name="Image 5" descr=""/>
          <p:cNvPicPr/>
          <p:nvPr/>
        </p:nvPicPr>
        <p:blipFill>
          <a:blip r:embed="rId3"/>
          <a:stretch/>
        </p:blipFill>
        <p:spPr>
          <a:xfrm>
            <a:off x="5424480" y="3501360"/>
            <a:ext cx="2485800" cy="4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Chart.js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aspect visuel des exemples proposés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options en plus (comparaison avec Rgraph)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=&gt; chalenge d’utilisation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Intérêt de la solution retenue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04" name="Image 3" descr=""/>
          <p:cNvPicPr/>
          <p:nvPr/>
        </p:nvPicPr>
        <p:blipFill>
          <a:blip r:embed="rId1"/>
          <a:stretch/>
        </p:blipFill>
        <p:spPr>
          <a:xfrm>
            <a:off x="7156440" y="1481400"/>
            <a:ext cx="1409400" cy="15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Mise en place dans l’architecture du projet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r>
              <a:rPr lang="en-US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Récupération des librairies dans le code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Méthodes et démarches utilisées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07" name="Image 3" descr=""/>
          <p:cNvPicPr/>
          <p:nvPr/>
        </p:nvPicPr>
        <p:blipFill>
          <a:blip r:embed="rId1"/>
          <a:stretch/>
        </p:blipFill>
        <p:spPr>
          <a:xfrm>
            <a:off x="1009800" y="4181760"/>
            <a:ext cx="4310280" cy="524160"/>
          </a:xfrm>
          <a:prstGeom prst="rect">
            <a:avLst/>
          </a:prstGeom>
          <a:ln>
            <a:noFill/>
          </a:ln>
        </p:spPr>
      </p:pic>
      <p:pic>
        <p:nvPicPr>
          <p:cNvPr id="108" name="Image 4" descr=""/>
          <p:cNvPicPr/>
          <p:nvPr/>
        </p:nvPicPr>
        <p:blipFill>
          <a:blip r:embed="rId2"/>
          <a:stretch/>
        </p:blipFill>
        <p:spPr>
          <a:xfrm>
            <a:off x="6968880" y="1886040"/>
            <a:ext cx="1717560" cy="315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Espace réservé du contenu 3" descr=""/>
          <p:cNvPicPr/>
          <p:nvPr/>
        </p:nvPicPr>
        <p:blipFill>
          <a:blip r:embed="rId1"/>
          <a:stretch/>
        </p:blipFill>
        <p:spPr>
          <a:xfrm>
            <a:off x="6126120" y="1868040"/>
            <a:ext cx="2560320" cy="391680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Méthodes et démarches utilisées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11" name="Image 4" descr=""/>
          <p:cNvPicPr/>
          <p:nvPr/>
        </p:nvPicPr>
        <p:blipFill>
          <a:blip r:embed="rId2"/>
          <a:stretch/>
        </p:blipFill>
        <p:spPr>
          <a:xfrm>
            <a:off x="457200" y="4699080"/>
            <a:ext cx="4898880" cy="10857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" y="2348640"/>
            <a:ext cx="4898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Récupération d’un exemple officiel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Modification pour répondre aux besoin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intégration (récupération lib avec jsf)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recherche des options pour atteindre le résultat voulu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github sur un projet a plusieurs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Difficultés rencontrés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Bilan personnel du projet technique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monté en compétence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confirmation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274320" indent="-19152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 envie d'aller plus loin</a:t>
            </a:r>
            <a:endParaRPr lang="en-US" sz="20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79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Conclusion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478</TotalTime>
  <Application>LibreOffice/5.0.6.3$Windows_x86 LibreOffice_project/490fc03b25318460cfc54456516ea2519c11d1aa</Application>
  <Paragraphs>73</Paragraphs>
  <Company>Anthéane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2018-04-20T09:12:14Z</dcterms:created>
  <dc:creator>Stagiaire</dc:creator>
  <dc:language>fr-FR</dc:language>
  <dcterms:modified xsi:type="dcterms:W3CDTF">2018-05-24T22:51:25Z</dcterms:modified>
  <cp:revision>36</cp:revision>
  <dc:title>ProxiBanqueSI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Anthéane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