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58B"/>
    <a:srgbClr val="9AD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fr-FR"/>
              <a:t>Modifier le style des sous-titres du masque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5B2321-D044-4F85-B1B0-134AEF97E543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79E2DF-9F51-4E1E-8B32-10E8C166E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43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2321-D044-4F85-B1B0-134AEF97E543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E2DF-9F51-4E1E-8B32-10E8C166E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0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2321-D044-4F85-B1B0-134AEF97E543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E2DF-9F51-4E1E-8B32-10E8C166E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9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2321-D044-4F85-B1B0-134AEF97E543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E2DF-9F51-4E1E-8B32-10E8C166E0B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3867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2321-D044-4F85-B1B0-134AEF97E543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E2DF-9F51-4E1E-8B32-10E8C166E0B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77647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2321-D044-4F85-B1B0-134AEF97E543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E2DF-9F51-4E1E-8B32-10E8C166E0B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0400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2321-D044-4F85-B1B0-134AEF97E543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E2DF-9F51-4E1E-8B32-10E8C166E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638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2321-D044-4F85-B1B0-134AEF97E543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E2DF-9F51-4E1E-8B32-10E8C166E0BD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599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2321-D044-4F85-B1B0-134AEF97E543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E2DF-9F51-4E1E-8B32-10E8C166E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2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35B2321-D044-4F85-B1B0-134AEF97E543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E2DF-9F51-4E1E-8B32-10E8C166E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520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5B2321-D044-4F85-B1B0-134AEF97E543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79E2DF-9F51-4E1E-8B32-10E8C166E0B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16629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735B2321-D044-4F85-B1B0-134AEF97E543}" type="datetimeFigureOut">
              <a:rPr lang="fr-FR" smtClean="0"/>
              <a:t>24/05/2018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CB79E2DF-9F51-4E1E-8B32-10E8C166E0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6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" dirty="0"/>
              <a:t>ProxiBanqueSI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784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vous pour aller plus loin !</a:t>
            </a:r>
          </a:p>
        </p:txBody>
      </p:sp>
    </p:spTree>
    <p:extLst>
      <p:ext uri="{BB962C8B-B14F-4D97-AF65-F5344CB8AC3E}">
        <p14:creationId xmlns:p14="http://schemas.microsoft.com/office/powerpoint/2010/main" val="18929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xmlns="" id="{8C37BB23-1C05-4446-8957-7CB18A67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Etudes</a:t>
            </a:r>
          </a:p>
          <a:p>
            <a:r>
              <a:rPr lang="fr-FR" dirty="0" smtClean="0"/>
              <a:t>- BTS HPE (</a:t>
            </a:r>
            <a:r>
              <a:rPr lang="fr-FR" dirty="0"/>
              <a:t>Hygiène, </a:t>
            </a:r>
            <a:r>
              <a:rPr lang="fr-FR" dirty="0" smtClean="0"/>
              <a:t>Propreté</a:t>
            </a:r>
            <a:r>
              <a:rPr lang="fr-FR" dirty="0"/>
              <a:t>, </a:t>
            </a:r>
            <a:r>
              <a:rPr lang="fr-FR" dirty="0" smtClean="0"/>
              <a:t>Environnement</a:t>
            </a:r>
            <a:r>
              <a:rPr lang="fr-FR" dirty="0" smtClean="0"/>
              <a:t>)</a:t>
            </a:r>
          </a:p>
          <a:p>
            <a:r>
              <a:rPr lang="fr-FR" dirty="0" smtClean="0"/>
              <a:t>- bac +3/4 en conception et développement logiciel et web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Professionnel</a:t>
            </a:r>
          </a:p>
          <a:p>
            <a:r>
              <a:rPr lang="fr-FR" dirty="0" smtClean="0"/>
              <a:t>- ouvrier dans une usine de fabrication de </a:t>
            </a:r>
            <a:r>
              <a:rPr lang="fr-FR" dirty="0" err="1" smtClean="0"/>
              <a:t>baterie</a:t>
            </a:r>
            <a:endParaRPr lang="fr-FR" dirty="0" smtClean="0"/>
          </a:p>
          <a:p>
            <a:r>
              <a:rPr lang="fr-FR" dirty="0" smtClean="0"/>
              <a:t>- apprentis puis responsable dans une entreprise de nettoyage</a:t>
            </a:r>
          </a:p>
          <a:p>
            <a:r>
              <a:rPr lang="fr-FR" dirty="0" smtClean="0"/>
              <a:t>- développer web et de </a:t>
            </a:r>
            <a:r>
              <a:rPr lang="fr-FR" dirty="0" err="1" smtClean="0"/>
              <a:t>serious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 (</a:t>
            </a:r>
            <a:r>
              <a:rPr lang="fr-FR" dirty="0" err="1" smtClean="0"/>
              <a:t>php</a:t>
            </a:r>
            <a:r>
              <a:rPr lang="fr-FR" dirty="0" smtClean="0"/>
              <a:t> et </a:t>
            </a:r>
            <a:r>
              <a:rPr lang="fr-FR" dirty="0" err="1" smtClean="0"/>
              <a:t>javascript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595E7ECA-399F-4B25-83B8-B4DD0F7C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perso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5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fois connecté</a:t>
            </a:r>
          </a:p>
          <a:p>
            <a:endParaRPr lang="fr-FR" dirty="0"/>
          </a:p>
          <a:p>
            <a:r>
              <a:rPr lang="fr-FR" dirty="0" smtClean="0"/>
              <a:t>2 écrans</a:t>
            </a:r>
          </a:p>
          <a:p>
            <a:pPr lvl="1"/>
            <a:r>
              <a:rPr lang="fr-FR" dirty="0" smtClean="0"/>
              <a:t>- liste des conseillers sous ces ordres</a:t>
            </a:r>
          </a:p>
          <a:p>
            <a:pPr lvl="1"/>
            <a:r>
              <a:rPr lang="fr-FR" dirty="0" smtClean="0"/>
              <a:t>- page d’informations</a:t>
            </a:r>
          </a:p>
          <a:p>
            <a:pPr marL="294894" lvl="1" indent="0">
              <a:buNone/>
            </a:pPr>
            <a:endParaRPr lang="fr-FR" dirty="0" smtClean="0"/>
          </a:p>
          <a:p>
            <a:pPr marL="294894" lvl="1" indent="0">
              <a:buNone/>
            </a:pPr>
            <a:r>
              <a:rPr lang="fr-FR" dirty="0" smtClean="0"/>
              <a:t>Objectif:</a:t>
            </a:r>
          </a:p>
          <a:p>
            <a:pPr marL="294894" lvl="1" indent="0">
              <a:buNone/>
            </a:pPr>
            <a:r>
              <a:rPr lang="fr-FR" dirty="0"/>
              <a:t>	</a:t>
            </a:r>
            <a:r>
              <a:rPr lang="fr-FR" dirty="0" smtClean="0"/>
              <a:t>Présenter de façon simple des données pertinentes afin de pouvoir gérer son agence.</a:t>
            </a:r>
          </a:p>
          <a:p>
            <a:pPr marL="294894" lvl="1" indent="0">
              <a:buNone/>
            </a:pPr>
            <a:endParaRPr lang="fr-FR" dirty="0"/>
          </a:p>
          <a:p>
            <a:pPr marL="294894" lvl="1" indent="0">
              <a:buNone/>
            </a:pPr>
            <a:r>
              <a:rPr lang="fr-FR" dirty="0" smtClean="0"/>
              <a:t>Option possible:</a:t>
            </a:r>
          </a:p>
          <a:p>
            <a:pPr marL="294894" lvl="1" indent="0">
              <a:buNone/>
            </a:pPr>
            <a:r>
              <a:rPr lang="fr-FR" dirty="0"/>
              <a:t>	</a:t>
            </a:r>
            <a:r>
              <a:rPr lang="fr-FR" dirty="0" smtClean="0"/>
              <a:t>Ajout de diagrammes de statistique </a:t>
            </a:r>
          </a:p>
          <a:p>
            <a:pPr marL="294894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la partie du gérant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5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technique possible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=&gt; </a:t>
            </a:r>
            <a:r>
              <a:rPr lang="fr-FR" dirty="0" err="1" smtClean="0"/>
              <a:t>primefaces</a:t>
            </a:r>
            <a:r>
              <a:rPr lang="fr-FR" dirty="0" smtClean="0"/>
              <a:t> (lib </a:t>
            </a:r>
            <a:r>
              <a:rPr lang="fr-FR" dirty="0" err="1" smtClean="0"/>
              <a:t>jsf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pPr marL="82296" indent="0">
              <a:buNone/>
            </a:pPr>
            <a:endParaRPr lang="fr-FR" dirty="0" smtClean="0"/>
          </a:p>
          <a:p>
            <a:r>
              <a:rPr lang="fr-FR" dirty="0" smtClean="0"/>
              <a:t>=&gt; </a:t>
            </a:r>
            <a:r>
              <a:rPr lang="fr-FR" dirty="0" err="1" smtClean="0"/>
              <a:t>Rgraph</a:t>
            </a:r>
            <a:r>
              <a:rPr lang="fr-FR" dirty="0" smtClean="0"/>
              <a:t> (lib </a:t>
            </a:r>
            <a:r>
              <a:rPr lang="fr-FR" dirty="0" err="1" smtClean="0"/>
              <a:t>javascript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pPr marL="82296" indent="0">
              <a:buNone/>
            </a:pPr>
            <a:endParaRPr lang="fr-FR" dirty="0" smtClean="0"/>
          </a:p>
          <a:p>
            <a:r>
              <a:rPr lang="fr-FR" dirty="0" smtClean="0"/>
              <a:t>=&gt; Chart.js (lib </a:t>
            </a:r>
            <a:r>
              <a:rPr lang="fr-FR" dirty="0" err="1" smtClean="0"/>
              <a:t>javascript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histogramme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98" y="2203780"/>
            <a:ext cx="3632200" cy="9614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65" y="4097748"/>
            <a:ext cx="1703266" cy="11795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86" y="3501423"/>
            <a:ext cx="24860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sz="2800" b="1" dirty="0" smtClean="0"/>
              <a:t>Chart.js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=&gt; aspect visuel des exemples proposés</a:t>
            </a:r>
          </a:p>
          <a:p>
            <a:endParaRPr lang="fr-FR" dirty="0" smtClean="0"/>
          </a:p>
          <a:p>
            <a:r>
              <a:rPr lang="fr-FR" dirty="0" smtClean="0"/>
              <a:t>=&gt; options en plus (comparaison avec </a:t>
            </a:r>
            <a:r>
              <a:rPr lang="fr-FR" dirty="0" err="1" smtClean="0"/>
              <a:t>Rgraph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=&gt; chalenge d’utilisation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Intérêt de </a:t>
            </a:r>
            <a:r>
              <a:rPr lang="fr-FR" dirty="0"/>
              <a:t>la solution retenue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51" y="1481330"/>
            <a:ext cx="140989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4894" lvl="1" indent="0">
              <a:buNone/>
            </a:pPr>
            <a:endParaRPr lang="fr-FR" dirty="0" smtClean="0"/>
          </a:p>
          <a:p>
            <a:pPr marL="294894" lvl="1" indent="0">
              <a:buNone/>
            </a:pPr>
            <a:endParaRPr lang="fr-FR" dirty="0"/>
          </a:p>
          <a:p>
            <a:pPr marL="294894" lvl="1" indent="0">
              <a:buNone/>
            </a:pPr>
            <a:r>
              <a:rPr lang="fr-FR" dirty="0" smtClean="0"/>
              <a:t>- Mise en place dans l’architecture du projet</a:t>
            </a:r>
          </a:p>
          <a:p>
            <a:pPr marL="294894" lvl="1" indent="0">
              <a:buNone/>
            </a:pPr>
            <a:endParaRPr lang="fr-FR" dirty="0" smtClean="0"/>
          </a:p>
          <a:p>
            <a:pPr marL="294894" lvl="1" indent="0">
              <a:buNone/>
            </a:pPr>
            <a:endParaRPr lang="fr-FR" dirty="0"/>
          </a:p>
          <a:p>
            <a:pPr marL="294894" lvl="1" indent="0">
              <a:buNone/>
            </a:pPr>
            <a:r>
              <a:rPr lang="fr-FR" dirty="0"/>
              <a:t>-</a:t>
            </a:r>
            <a:r>
              <a:rPr lang="fr-FR" dirty="0" smtClean="0"/>
              <a:t> Récupération des librairies dans le code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et démarches utilisées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22" y="4181605"/>
            <a:ext cx="4310494" cy="52469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018" y="1886100"/>
            <a:ext cx="1717782" cy="31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93" y="1867867"/>
            <a:ext cx="2560607" cy="3917091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Méthodes et démarches utilisées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8999"/>
            <a:ext cx="4899375" cy="108595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57200" y="2348513"/>
            <a:ext cx="489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Récupération d’un exemple officiel</a:t>
            </a:r>
          </a:p>
          <a:p>
            <a:endParaRPr lang="fr-FR" dirty="0" smtClean="0"/>
          </a:p>
          <a:p>
            <a:r>
              <a:rPr lang="fr-FR" dirty="0" smtClean="0"/>
              <a:t>- Modification pour répondre aux besoin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0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- intégration (récupération lib avec </a:t>
            </a:r>
            <a:r>
              <a:rPr lang="fr-FR" dirty="0" err="1" smtClean="0"/>
              <a:t>jsf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- recherche des options pour atteindre le résultat voulu</a:t>
            </a:r>
          </a:p>
          <a:p>
            <a:endParaRPr lang="fr-FR" dirty="0"/>
          </a:p>
          <a:p>
            <a:r>
              <a:rPr lang="fr-FR" dirty="0" smtClean="0"/>
              <a:t>- mise en place des nouvelles techniques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</a:t>
            </a:r>
            <a:r>
              <a:rPr lang="fr-FR" dirty="0" smtClean="0"/>
              <a:t>rencontrés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9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Bilan personnel du projet </a:t>
            </a:r>
            <a:r>
              <a:rPr lang="fr-FR" dirty="0" smtClean="0"/>
              <a:t>technique</a:t>
            </a:r>
          </a:p>
          <a:p>
            <a:pPr marL="294894" lvl="1" indent="0">
              <a:buNone/>
            </a:pPr>
            <a:endParaRPr lang="fr-FR" dirty="0" smtClean="0"/>
          </a:p>
          <a:p>
            <a:r>
              <a:rPr lang="fr-FR" dirty="0" smtClean="0"/>
              <a:t>- monté en compétence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16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tf00001197</Template>
  <TotalTime>477</TotalTime>
  <Words>208</Words>
  <Application>Microsoft Office PowerPoint</Application>
  <PresentationFormat>Affichage à l'écran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Lucida Sans Unicode</vt:lpstr>
      <vt:lpstr>Verdana</vt:lpstr>
      <vt:lpstr>Wingdings 2</vt:lpstr>
      <vt:lpstr>Wingdings 3</vt:lpstr>
      <vt:lpstr>Rotonde</vt:lpstr>
      <vt:lpstr>ProxiBanqueSI</vt:lpstr>
      <vt:lpstr>Présentation perso</vt:lpstr>
      <vt:lpstr>Présentation de la partie du gérant</vt:lpstr>
      <vt:lpstr>Partie histogramme</vt:lpstr>
      <vt:lpstr>Intérêt de la solution retenue</vt:lpstr>
      <vt:lpstr>Méthodes et démarches utilisées</vt:lpstr>
      <vt:lpstr>Méthodes et démarches utilisées</vt:lpstr>
      <vt:lpstr>Difficultés rencontrés</vt:lpstr>
      <vt:lpstr>Conclusion</vt:lpstr>
      <vt:lpstr>Merci de votre attention</vt:lpstr>
    </vt:vector>
  </TitlesOfParts>
  <Company>Anthéane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ProxiBanqueSI</dc:title>
  <dc:creator>Stagiaire</dc:creator>
  <cp:lastModifiedBy>Stagiaire</cp:lastModifiedBy>
  <cp:revision>34</cp:revision>
  <dcterms:created xsi:type="dcterms:W3CDTF">2018-04-20T09:12:14Z</dcterms:created>
  <dcterms:modified xsi:type="dcterms:W3CDTF">2018-05-24T12:47:42Z</dcterms:modified>
</cp:coreProperties>
</file>