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66" autoAdjust="0"/>
    <p:restoredTop sz="94660"/>
  </p:normalViewPr>
  <p:slideViewPr>
    <p:cSldViewPr snapToGrid="0">
      <p:cViewPr varScale="1">
        <p:scale>
          <a:sx n="88" d="100"/>
          <a:sy n="88" d="100"/>
        </p:scale>
        <p:origin x="451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58244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60370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37100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8197547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923947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621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629859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046250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68014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076994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AR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1936151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AR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AR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3FAEF4-04AF-4C85-9E02-FA7BED89B586}" type="datetimeFigureOut">
              <a:rPr lang="es-AR" smtClean="0"/>
              <a:t>03/10/2025</a:t>
            </a:fld>
            <a:endParaRPr lang="es-AR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38746-F1DE-4EA8-8440-08677593786C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41276469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A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5228036"/>
              </p:ext>
            </p:extLst>
          </p:nvPr>
        </p:nvGraphicFramePr>
        <p:xfrm>
          <a:off x="1389017" y="1376680"/>
          <a:ext cx="9448800" cy="26441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7400">
                  <a:extLst>
                    <a:ext uri="{9D8B030D-6E8A-4147-A177-3AD203B41FA5}">
                      <a16:colId xmlns:a16="http://schemas.microsoft.com/office/drawing/2014/main" val="22662572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39271470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4108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17260024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74115953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36648615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37112578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349988693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52983826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1732954159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2799494857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755927851"/>
                    </a:ext>
                  </a:extLst>
                </a:gridCol>
              </a:tblGrid>
              <a:tr h="769620"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País</a:t>
                      </a:r>
                      <a:endParaRPr lang="es-AR" sz="1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Km de carreteras asfaltadas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Km de carreteras asfaltadas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Cantidad de automotores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Cantidad de automotores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 rowSpan="2"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Superficie (km²)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Población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Población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Habitantes por automotor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Habitantes por automotor </a:t>
                      </a:r>
                      <a:endParaRPr lang="es-AR" sz="10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>
                          <a:effectLst/>
                        </a:rPr>
                        <a:t>Proporción de carreteras por automotores (%) </a:t>
                      </a:r>
                      <a:endParaRPr lang="es-AR" sz="900" b="1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900" u="none" strike="noStrike" dirty="0">
                          <a:effectLst/>
                        </a:rPr>
                        <a:t>Proporción de carreteras por automotores (%)</a:t>
                      </a:r>
                      <a:endParaRPr lang="es-AR" sz="9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3204054359"/>
                  </a:ext>
                </a:extLst>
              </a:tr>
              <a:tr h="350520"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1932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2024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1932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2024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 vMerge="1">
                  <a:txBody>
                    <a:bodyPr/>
                    <a:lstStyle/>
                    <a:p>
                      <a:endParaRPr lang="es-AR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1932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2024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1932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2024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1932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100" u="none" strike="noStrike">
                          <a:effectLst/>
                        </a:rPr>
                        <a:t>2024</a:t>
                      </a:r>
                      <a:endParaRPr lang="es-AR" sz="11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ctr"/>
                </a:tc>
                <a:extLst>
                  <a:ext uri="{0D108BD9-81ED-4DB2-BD59-A6C34878D82A}">
                    <a16:rowId xmlns:a16="http://schemas.microsoft.com/office/drawing/2014/main" val="150388836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Argentina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4.420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231.000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420.820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15.552.418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2.780.000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11.000.000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45.696.159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26.14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2.94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 smtClean="0">
                          <a:effectLst/>
                        </a:rPr>
                        <a:t>01.05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0.01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1417307855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Estados Unidos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976.695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6.500.000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26.523.779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280.000.000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9.833.517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120.000.000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337.000.000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4.52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1.2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3.68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0.02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400016184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Francia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625.252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1.459.659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40.000.000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643.801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40.920.000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67.000.000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28.03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1.68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42.84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0.02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2810176243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Alemania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348.722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850.000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679.300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50.000.000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357.022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63.751.000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83.000.000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93.85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1.66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>
                          <a:effectLst/>
                        </a:rPr>
                        <a:t>51.34</a:t>
                      </a:r>
                      <a:endParaRPr lang="es-AR" sz="1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s-AR" sz="1000" u="none" strike="noStrike" dirty="0">
                          <a:effectLst/>
                        </a:rPr>
                        <a:t>0.02</a:t>
                      </a:r>
                      <a:endParaRPr lang="es-AR" sz="1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7620" marR="7620" marT="15240" marB="15240" anchor="ctr"/>
                </a:tc>
                <a:extLst>
                  <a:ext uri="{0D108BD9-81ED-4DB2-BD59-A6C34878D82A}">
                    <a16:rowId xmlns:a16="http://schemas.microsoft.com/office/drawing/2014/main" val="8656826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15852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98</Words>
  <Application>Microsoft Office PowerPoint</Application>
  <PresentationFormat>Panorámica</PresentationFormat>
  <Paragraphs>70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Mariano Martin Vazquez</dc:creator>
  <cp:lastModifiedBy>Mariano Martin Vazquez</cp:lastModifiedBy>
  <cp:revision>2</cp:revision>
  <dcterms:created xsi:type="dcterms:W3CDTF">2025-10-03T14:15:09Z</dcterms:created>
  <dcterms:modified xsi:type="dcterms:W3CDTF">2025-10-03T14:17:29Z</dcterms:modified>
</cp:coreProperties>
</file>