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4bab215cf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4bab215cf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4bab215cf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4bab215cf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bab215cf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bab215cf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4bab215cf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4bab215cf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bab215c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bab215c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bab215c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bab215c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4bab215cf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4bab215cf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4bab215cf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4bab215cf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4bab215cf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4bab215c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daab9c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daab9c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bab215c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4bab215c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bab215c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bab215c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bab215c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4bab215c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bab215cf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4bab215cf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bab215cf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4bab215cf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4bab215cf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4bab215cf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bab215cf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4bab215cf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52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SGE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15687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RRHH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11700" y="3368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Ángel Freeman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Darío Saiz Rubio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 INSERTAR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Debajo de cada tabla hemos creado un botón y unos campos para insertar tanto trabajadores como departamentos.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0129"/>
            <a:ext cx="9144001" cy="6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FUNCIÓN INSERTAR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Cogeremos de ejemplo el del trabajador, ya que es prácticamente igual el de departamento: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875" y="25163"/>
            <a:ext cx="6396250" cy="5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67725" y="1745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BORRAR Y EDITAR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" y="711300"/>
            <a:ext cx="9143999" cy="25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7675"/>
            <a:ext cx="9144000" cy="20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373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300" y="0"/>
            <a:ext cx="4406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8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editar se recogen los datos del formulario y se aplican.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125" y="589175"/>
            <a:ext cx="3753750" cy="4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25" y="0"/>
            <a:ext cx="5734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54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COOKIES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527225"/>
            <a:ext cx="57340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20577"/>
            <a:ext cx="9144000" cy="90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CERRAR </a:t>
            </a:r>
            <a:r>
              <a:rPr lang="es"/>
              <a:t>SESIÓN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1778600"/>
            <a:ext cx="5324475" cy="28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25" y="1017450"/>
            <a:ext cx="7817624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25" y="157900"/>
            <a:ext cx="6459525" cy="4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" y="421600"/>
            <a:ext cx="914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la BBDD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1717800"/>
            <a:ext cx="39147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275" y="1717788"/>
            <a:ext cx="4460317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207575"/>
            <a:ext cx="91440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650"/>
            <a:ext cx="9143998" cy="424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98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TABLAS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4725"/>
            <a:ext cx="4569275" cy="42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300" y="824725"/>
            <a:ext cx="4569275" cy="4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CRUD DE TABLAS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50" y="1212700"/>
            <a:ext cx="7039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255" y="2809825"/>
            <a:ext cx="70395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MANEJADOR DE PESTAÑAS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Tenemos dos pestañas y cada una muestra una tabla diferente de la base de datos: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código que controla las pestañas es: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75" y="1537788"/>
            <a:ext cx="27241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300" y="2479250"/>
            <a:ext cx="5734050" cy="2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BUSCADOR EN TABLAS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1473"/>
            <a:ext cx="9143999" cy="24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286750"/>
            <a:ext cx="6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Buscador de texto que encuentra resultados.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DEL BUSCADOR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5" y="1017450"/>
            <a:ext cx="7805576" cy="40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