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4720-D7CD-6073-3F23-7B5DEBC6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C9FBE-171C-4B4E-AC71-48A576B24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17A3-3D17-B67C-58E1-92A2EE54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8DC9-793A-656B-AB34-DB2E3DE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9BC3-4BED-8E13-5EDF-130C604F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4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68EC-FED7-B17E-2115-226D158D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5F53F-5A03-3DA1-BAB4-0DA27AB5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EBA3-A436-D78B-7872-6583203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83EA-A9CB-E771-FF5A-5A2AAFB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E1A3-3291-1E9B-59AB-CA144B6E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81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1CE32-106A-BA1B-1723-A8569C7EB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C3A73-9130-8392-4828-FAE1D8117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398C-7121-6178-E841-093CB449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BC2A-BF16-F8AE-D66B-E1C7002C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FC16-21C0-82B2-C5F1-5DE7477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F7BE-A27E-7B91-9A8F-48F87CA9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215D-955D-8369-235A-070442D9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55E5-364B-3AA3-BA06-51DC66DD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83AC-F3EE-BD84-767B-0B4F15B9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62D3-DCD5-CE05-FAF8-1C609269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8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FDEE-2B2C-9FC5-1B5E-ADFA1257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58D7-B1DA-3CC1-995B-8A0E4037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535F-0FCA-F0D5-80F2-27210809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AD32-288B-5C28-E41D-C22645FA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B6D1-6D07-27D4-5573-2C3B245B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3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0ACD-E177-5AE7-5CA8-E58AA759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219-8249-6431-B06F-0D783AB35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4DF4C-8D86-87E2-719B-F3109F58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FE95-A7D5-11A4-2EB4-1F6D6A84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D41FF-3E1E-C948-B030-5B732691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1065-BB8E-B355-E8C9-BA85319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25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3CED-D6F6-E113-7715-E6AE6464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467F-7263-668A-9617-7EF74603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AFE-7852-3D6A-E79C-800AD893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D3648-0881-193D-576C-4B4F7A424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4C1A2-BBFD-8635-0267-B5977865A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E92AA-0141-972B-6A0E-8104AE0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C217B-521B-D5E1-A95F-2790AD0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039BE-374A-2F58-A2AC-7B2F5D57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7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3344-5956-E03D-5CBA-264FC391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DD4BE-EAC3-7A4D-6407-292BF299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3CDD6-BD0C-CA54-7E93-FFFCD33A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068B-43EB-A38E-E0E4-A6CEE0E7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0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6660-EA47-A27D-F615-BC7FF47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E0BF4-F73D-0419-24C4-51A9AA7E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F1AB2-B15C-5142-D6EA-4CC39865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2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7F60-8350-4014-B21F-2502F617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D7B7-DA99-1C48-E749-B2EAB118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BCCDA-45AA-2B60-B1F7-08ACBAAD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8231C-31C9-27FD-6A13-F5DB02E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D0BD-A25E-DED6-012F-55B22160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E5CA-DE6D-174B-A6BA-96F8FFB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11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14FF-04EE-85D4-51C6-3C1CA7BC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E36C-1C79-4A5A-D171-8952EFCC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B8C-11D8-5BE7-EB39-978FE41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0BA1-EF75-A174-D8D8-1A108E70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1C90-50E4-3B07-E721-BAF37037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2BE82-6D5A-C5F7-3042-293E031F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1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C722A-7F8A-428C-3482-3DD103B6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79E95-F049-BEC4-5719-F60AE0B6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B005-58DB-1E1C-9183-A724AFF3A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1E52-C021-4188-9063-FEEB932DB807}" type="datetimeFigureOut">
              <a:rPr lang="en-SG" smtClean="0"/>
              <a:t>16/2/2024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C541-4A14-B0A5-91BE-921A57FD1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2C2A-39B2-1CCF-D370-01A2A3A3E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7E71-5ED4-4CF6-B1E0-5A9BD443D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0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84621-77C8-FD91-2689-FA42105D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7" y="2862798"/>
            <a:ext cx="612049" cy="10015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E27C73-5ECA-4250-9D51-74C8C5C13CE8}"/>
              </a:ext>
            </a:extLst>
          </p:cNvPr>
          <p:cNvSpPr/>
          <p:nvPr/>
        </p:nvSpPr>
        <p:spPr>
          <a:xfrm>
            <a:off x="1574358" y="723568"/>
            <a:ext cx="8810045" cy="566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EBDDAC-424E-FFFC-7C9B-248812E3ADD8}"/>
              </a:ext>
            </a:extLst>
          </p:cNvPr>
          <p:cNvSpPr/>
          <p:nvPr/>
        </p:nvSpPr>
        <p:spPr>
          <a:xfrm>
            <a:off x="1692767" y="2504660"/>
            <a:ext cx="2282886" cy="101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source and destination location</a:t>
            </a:r>
            <a:endParaRPr lang="en-SG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3C79C9-5880-41BA-7168-7C95679520B5}"/>
              </a:ext>
            </a:extLst>
          </p:cNvPr>
          <p:cNvSpPr/>
          <p:nvPr/>
        </p:nvSpPr>
        <p:spPr>
          <a:xfrm>
            <a:off x="5705261" y="4568932"/>
            <a:ext cx="2282886" cy="101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 Taxi</a:t>
            </a:r>
            <a:endParaRPr lang="en-SG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283B55-B535-8491-8D37-EA5DD0122EF9}"/>
              </a:ext>
            </a:extLst>
          </p:cNvPr>
          <p:cNvSpPr/>
          <p:nvPr/>
        </p:nvSpPr>
        <p:spPr>
          <a:xfrm>
            <a:off x="5803327" y="2912161"/>
            <a:ext cx="2282886" cy="101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 public transport</a:t>
            </a:r>
            <a:endParaRPr lang="en-SG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02098-868D-A761-FE39-DA780F01D945}"/>
              </a:ext>
            </a:extLst>
          </p:cNvPr>
          <p:cNvSpPr/>
          <p:nvPr/>
        </p:nvSpPr>
        <p:spPr>
          <a:xfrm>
            <a:off x="5508928" y="978010"/>
            <a:ext cx="2282886" cy="101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 driving by car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65C29-0105-020F-F2D3-DA2B783A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172" y="5137039"/>
            <a:ext cx="612049" cy="1001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FA30A-973E-3936-67DC-5474102F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172" y="3699176"/>
            <a:ext cx="612049" cy="1001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79E18A-29F0-E921-762C-7196B6AD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173" y="2210791"/>
            <a:ext cx="612049" cy="1001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776321-1A2F-0C70-D22B-D6B19852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989" y="922350"/>
            <a:ext cx="612049" cy="10015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4826C-69E8-DC72-20D6-26D44FF38221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272736" y="3013544"/>
            <a:ext cx="420031" cy="350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060E6A-9437-F151-03D9-83C96FA933C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 flipV="1">
            <a:off x="7791814" y="1423118"/>
            <a:ext cx="3077175" cy="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4EEFB6-0B5B-80A2-2E06-0DE6291832A5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7791814" y="1486894"/>
            <a:ext cx="3103359" cy="1224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3E21DD-C4F5-413F-8A9E-A7D2BBE177E4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7791814" y="1486894"/>
            <a:ext cx="3103358" cy="271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AEE18-3F62-94D3-E66D-5BFB08F6A86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988147" y="5077816"/>
            <a:ext cx="2907025" cy="55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E06AB7-38C0-87BD-D471-AE03CA3C163F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8086213" y="3421045"/>
            <a:ext cx="2808959" cy="778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ED0C4E-D53A-7022-85C3-26747628F905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3641332" y="1486894"/>
            <a:ext cx="1867596" cy="11668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ACC43B-A2E5-BE0A-CCCA-C52B8294FEC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3975653" y="3013544"/>
            <a:ext cx="1827674" cy="4075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B81851-5B55-AAE2-BC20-A766CE5E8B68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3641332" y="3373378"/>
            <a:ext cx="2063929" cy="17044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30C736-E0C8-1F82-B13C-EA8703F693B1}"/>
              </a:ext>
            </a:extLst>
          </p:cNvPr>
          <p:cNvSpPr txBox="1"/>
          <p:nvPr/>
        </p:nvSpPr>
        <p:spPr>
          <a:xfrm>
            <a:off x="3780597" y="1589352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&lt;&lt;includes&gt;&gt;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379847-7FE7-A7EE-B9C2-45BF4F9B27FA}"/>
              </a:ext>
            </a:extLst>
          </p:cNvPr>
          <p:cNvSpPr txBox="1"/>
          <p:nvPr/>
        </p:nvSpPr>
        <p:spPr>
          <a:xfrm>
            <a:off x="4486392" y="2804460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&lt;&lt;includes&gt;&gt;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A75D9-4A6A-7501-A2A3-9B9976025D7C}"/>
              </a:ext>
            </a:extLst>
          </p:cNvPr>
          <p:cNvSpPr txBox="1"/>
          <p:nvPr/>
        </p:nvSpPr>
        <p:spPr>
          <a:xfrm>
            <a:off x="3894966" y="4399655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&lt;&lt;includes&gt;&gt;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3803E3-8F11-6470-7AD1-D7C476A2D742}"/>
              </a:ext>
            </a:extLst>
          </p:cNvPr>
          <p:cNvSpPr txBox="1"/>
          <p:nvPr/>
        </p:nvSpPr>
        <p:spPr>
          <a:xfrm>
            <a:off x="183444" y="3807949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6299C-4C72-C412-B2E1-3332295A84E6}"/>
              </a:ext>
            </a:extLst>
          </p:cNvPr>
          <p:cNvSpPr txBox="1"/>
          <p:nvPr/>
        </p:nvSpPr>
        <p:spPr>
          <a:xfrm>
            <a:off x="10420964" y="4599597"/>
            <a:ext cx="150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Google Map API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35B740-B718-3F30-F463-CAA96CDBF0C1}"/>
              </a:ext>
            </a:extLst>
          </p:cNvPr>
          <p:cNvSpPr txBox="1"/>
          <p:nvPr/>
        </p:nvSpPr>
        <p:spPr>
          <a:xfrm>
            <a:off x="10447147" y="3102273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Traffic API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C8BCD0-C6BD-2A21-D334-CA52F208947D}"/>
              </a:ext>
            </a:extLst>
          </p:cNvPr>
          <p:cNvSpPr txBox="1"/>
          <p:nvPr/>
        </p:nvSpPr>
        <p:spPr>
          <a:xfrm>
            <a:off x="10382317" y="1809789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Carpark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CF178F-5D8B-527D-3F71-24FCED436784}"/>
              </a:ext>
            </a:extLst>
          </p:cNvPr>
          <p:cNvSpPr txBox="1"/>
          <p:nvPr/>
        </p:nvSpPr>
        <p:spPr>
          <a:xfrm>
            <a:off x="10424160" y="6062244"/>
            <a:ext cx="150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Taxi API</a:t>
            </a:r>
          </a:p>
        </p:txBody>
      </p:sp>
    </p:spTree>
    <p:extLst>
      <p:ext uri="{BB962C8B-B14F-4D97-AF65-F5344CB8AC3E}">
        <p14:creationId xmlns:p14="http://schemas.microsoft.com/office/powerpoint/2010/main" val="17022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5D9CD4-F31F-3F2F-261F-6E7EC3DF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50" y="192408"/>
            <a:ext cx="927704" cy="641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1252E-BEC2-DEF9-AA10-DACDA30C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" y="4314367"/>
            <a:ext cx="2512736" cy="1681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B8AB8-B999-C59F-DE00-92422D5676AD}"/>
              </a:ext>
            </a:extLst>
          </p:cNvPr>
          <p:cNvSpPr txBox="1"/>
          <p:nvPr/>
        </p:nvSpPr>
        <p:spPr>
          <a:xfrm>
            <a:off x="2545293" y="1157963"/>
            <a:ext cx="92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22D72-C2D2-1650-AD0A-C8C9F72158BB}"/>
              </a:ext>
            </a:extLst>
          </p:cNvPr>
          <p:cNvSpPr txBox="1"/>
          <p:nvPr/>
        </p:nvSpPr>
        <p:spPr>
          <a:xfrm>
            <a:off x="6613409" y="830986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GmapAPI</a:t>
            </a:r>
            <a:endParaRPr lang="en-SG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D58CA-2143-7696-F250-263DC0A73C0D}"/>
              </a:ext>
            </a:extLst>
          </p:cNvPr>
          <p:cNvSpPr txBox="1"/>
          <p:nvPr/>
        </p:nvSpPr>
        <p:spPr>
          <a:xfrm>
            <a:off x="4217205" y="792567"/>
            <a:ext cx="154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MainMenuUI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83DD32-4889-FC0F-1766-2D508772CE13}"/>
              </a:ext>
            </a:extLst>
          </p:cNvPr>
          <p:cNvCxnSpPr>
            <a:cxnSpLocks/>
          </p:cNvCxnSpPr>
          <p:nvPr/>
        </p:nvCxnSpPr>
        <p:spPr>
          <a:xfrm>
            <a:off x="3136148" y="1882350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93E46A-3B43-E1D4-786B-A30278D9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03" y="0"/>
            <a:ext cx="733527" cy="1200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B2128A-71F9-7B81-1389-FB7E5C7999FC}"/>
              </a:ext>
            </a:extLst>
          </p:cNvPr>
          <p:cNvCxnSpPr>
            <a:cxnSpLocks/>
          </p:cNvCxnSpPr>
          <p:nvPr/>
        </p:nvCxnSpPr>
        <p:spPr>
          <a:xfrm>
            <a:off x="3013070" y="1717098"/>
            <a:ext cx="0" cy="50415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59D4C-4E65-CA9E-020C-FCE5C931F19E}"/>
              </a:ext>
            </a:extLst>
          </p:cNvPr>
          <p:cNvCxnSpPr>
            <a:cxnSpLocks/>
          </p:cNvCxnSpPr>
          <p:nvPr/>
        </p:nvCxnSpPr>
        <p:spPr>
          <a:xfrm>
            <a:off x="5010040" y="1607241"/>
            <a:ext cx="0" cy="5250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4ED62-0132-A5DB-B2CE-1E0B9B7FBCFF}"/>
              </a:ext>
            </a:extLst>
          </p:cNvPr>
          <p:cNvCxnSpPr>
            <a:cxnSpLocks/>
          </p:cNvCxnSpPr>
          <p:nvPr/>
        </p:nvCxnSpPr>
        <p:spPr>
          <a:xfrm>
            <a:off x="7141122" y="1668803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FB17A6-1915-2C5B-CB8D-81C758FCEFCA}"/>
              </a:ext>
            </a:extLst>
          </p:cNvPr>
          <p:cNvSpPr/>
          <p:nvPr/>
        </p:nvSpPr>
        <p:spPr>
          <a:xfrm>
            <a:off x="4935860" y="1882349"/>
            <a:ext cx="201747" cy="3802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21C2E-3B99-D73F-AB02-DF4DAC12649D}"/>
              </a:ext>
            </a:extLst>
          </p:cNvPr>
          <p:cNvSpPr txBox="1"/>
          <p:nvPr/>
        </p:nvSpPr>
        <p:spPr>
          <a:xfrm>
            <a:off x="3108469" y="1555355"/>
            <a:ext cx="92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Open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80D66F-2166-7849-01FA-672229083647}"/>
              </a:ext>
            </a:extLst>
          </p:cNvPr>
          <p:cNvCxnSpPr>
            <a:cxnSpLocks/>
          </p:cNvCxnSpPr>
          <p:nvPr/>
        </p:nvCxnSpPr>
        <p:spPr>
          <a:xfrm flipH="1">
            <a:off x="3185384" y="2280668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00E2D6-59BE-42A8-3DC0-C7951F744ACB}"/>
              </a:ext>
            </a:extLst>
          </p:cNvPr>
          <p:cNvSpPr txBox="1"/>
          <p:nvPr/>
        </p:nvSpPr>
        <p:spPr>
          <a:xfrm>
            <a:off x="3868841" y="1974479"/>
            <a:ext cx="143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promptGPS</a:t>
            </a:r>
            <a:r>
              <a:rPr lang="en-SG" sz="1200" dirty="0"/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6C6766-5745-D2F3-4D73-57ED05D7C87C}"/>
              </a:ext>
            </a:extLst>
          </p:cNvPr>
          <p:cNvCxnSpPr>
            <a:cxnSpLocks/>
          </p:cNvCxnSpPr>
          <p:nvPr/>
        </p:nvCxnSpPr>
        <p:spPr>
          <a:xfrm>
            <a:off x="3188221" y="2628127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7E7-4D97-D9E0-F1C8-CB8830D3E170}"/>
              </a:ext>
            </a:extLst>
          </p:cNvPr>
          <p:cNvSpPr txBox="1"/>
          <p:nvPr/>
        </p:nvSpPr>
        <p:spPr>
          <a:xfrm>
            <a:off x="3118827" y="2262838"/>
            <a:ext cx="92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Grant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CEA9FE-2960-CDA4-C939-E81F76196B16}"/>
              </a:ext>
            </a:extLst>
          </p:cNvPr>
          <p:cNvCxnSpPr>
            <a:cxnSpLocks/>
          </p:cNvCxnSpPr>
          <p:nvPr/>
        </p:nvCxnSpPr>
        <p:spPr>
          <a:xfrm>
            <a:off x="5111011" y="2909601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21B3DD-DF73-D9AD-DBC4-4E3035AD70D0}"/>
              </a:ext>
            </a:extLst>
          </p:cNvPr>
          <p:cNvSpPr txBox="1"/>
          <p:nvPr/>
        </p:nvSpPr>
        <p:spPr>
          <a:xfrm>
            <a:off x="5181568" y="2547408"/>
            <a:ext cx="1474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getLocation</a:t>
            </a:r>
            <a:r>
              <a:rPr lang="en-SG" sz="1200" dirty="0"/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3BAE48-0E56-F20D-FE02-7B13B21FDF03}"/>
              </a:ext>
            </a:extLst>
          </p:cNvPr>
          <p:cNvCxnSpPr>
            <a:cxnSpLocks/>
          </p:cNvCxnSpPr>
          <p:nvPr/>
        </p:nvCxnSpPr>
        <p:spPr>
          <a:xfrm flipH="1">
            <a:off x="5211793" y="3331062"/>
            <a:ext cx="170157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E705B1-890B-F9C6-5929-26D5FACA208A}"/>
              </a:ext>
            </a:extLst>
          </p:cNvPr>
          <p:cNvSpPr txBox="1"/>
          <p:nvPr/>
        </p:nvSpPr>
        <p:spPr>
          <a:xfrm>
            <a:off x="6160819" y="3008755"/>
            <a:ext cx="143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Location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FD172-A47E-0878-1336-8258FE0A65BB}"/>
              </a:ext>
            </a:extLst>
          </p:cNvPr>
          <p:cNvCxnSpPr>
            <a:cxnSpLocks/>
          </p:cNvCxnSpPr>
          <p:nvPr/>
        </p:nvCxnSpPr>
        <p:spPr>
          <a:xfrm flipH="1">
            <a:off x="3095286" y="4180507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D50DE1-788E-43B4-929B-AD79475600EA}"/>
              </a:ext>
            </a:extLst>
          </p:cNvPr>
          <p:cNvSpPr txBox="1"/>
          <p:nvPr/>
        </p:nvSpPr>
        <p:spPr>
          <a:xfrm>
            <a:off x="3754313" y="3917720"/>
            <a:ext cx="1758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displayLocation</a:t>
            </a:r>
            <a:r>
              <a:rPr lang="en-SG" sz="1200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54BB1-2084-BBF3-4AC3-5F9653F74553}"/>
              </a:ext>
            </a:extLst>
          </p:cNvPr>
          <p:cNvCxnSpPr>
            <a:cxnSpLocks/>
          </p:cNvCxnSpPr>
          <p:nvPr/>
        </p:nvCxnSpPr>
        <p:spPr>
          <a:xfrm>
            <a:off x="3162442" y="3734139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D87F47-263A-F648-13A9-E53B6021F41A}"/>
              </a:ext>
            </a:extLst>
          </p:cNvPr>
          <p:cNvSpPr txBox="1"/>
          <p:nvPr/>
        </p:nvSpPr>
        <p:spPr>
          <a:xfrm>
            <a:off x="3032632" y="3378087"/>
            <a:ext cx="1530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destination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BA4BC6-66BD-A3C7-79DA-E1816FBC1307}"/>
              </a:ext>
            </a:extLst>
          </p:cNvPr>
          <p:cNvSpPr/>
          <p:nvPr/>
        </p:nvSpPr>
        <p:spPr>
          <a:xfrm>
            <a:off x="7035928" y="2721926"/>
            <a:ext cx="183921" cy="730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D0BB65-FAE8-3FAE-F615-A88B2ABA8A2B}"/>
              </a:ext>
            </a:extLst>
          </p:cNvPr>
          <p:cNvCxnSpPr>
            <a:cxnSpLocks/>
          </p:cNvCxnSpPr>
          <p:nvPr/>
        </p:nvCxnSpPr>
        <p:spPr>
          <a:xfrm>
            <a:off x="5145274" y="4840438"/>
            <a:ext cx="1849767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C74061-6A23-3D3E-1EC8-183110115AEC}"/>
              </a:ext>
            </a:extLst>
          </p:cNvPr>
          <p:cNvSpPr txBox="1"/>
          <p:nvPr/>
        </p:nvSpPr>
        <p:spPr>
          <a:xfrm>
            <a:off x="5097787" y="4446929"/>
            <a:ext cx="1897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validateLocation</a:t>
            </a:r>
            <a:r>
              <a:rPr lang="en-SG" sz="12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7F6999-90CE-7BA3-C047-77B4EB0C8EA8}"/>
              </a:ext>
            </a:extLst>
          </p:cNvPr>
          <p:cNvSpPr/>
          <p:nvPr/>
        </p:nvSpPr>
        <p:spPr>
          <a:xfrm>
            <a:off x="7049161" y="4631595"/>
            <a:ext cx="183921" cy="730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3BD186-DF4A-B14D-4C47-195DE38AAC21}"/>
              </a:ext>
            </a:extLst>
          </p:cNvPr>
          <p:cNvCxnSpPr>
            <a:cxnSpLocks/>
          </p:cNvCxnSpPr>
          <p:nvPr/>
        </p:nvCxnSpPr>
        <p:spPr>
          <a:xfrm flipH="1">
            <a:off x="5229571" y="5237721"/>
            <a:ext cx="170157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9FE1D0-1B2F-282D-A226-AB1431F94FB2}"/>
              </a:ext>
            </a:extLst>
          </p:cNvPr>
          <p:cNvSpPr txBox="1"/>
          <p:nvPr/>
        </p:nvSpPr>
        <p:spPr>
          <a:xfrm>
            <a:off x="5642972" y="4908276"/>
            <a:ext cx="143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validLocation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2D77C-E5FC-EA72-52D5-B71BDAB21C83}"/>
              </a:ext>
            </a:extLst>
          </p:cNvPr>
          <p:cNvCxnSpPr>
            <a:cxnSpLocks/>
          </p:cNvCxnSpPr>
          <p:nvPr/>
        </p:nvCxnSpPr>
        <p:spPr>
          <a:xfrm>
            <a:off x="3134286" y="4496265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73475F1-3A05-6ADE-D82D-D772A66EB4D2}"/>
              </a:ext>
            </a:extLst>
          </p:cNvPr>
          <p:cNvSpPr txBox="1"/>
          <p:nvPr/>
        </p:nvSpPr>
        <p:spPr>
          <a:xfrm>
            <a:off x="3071234" y="4219234"/>
            <a:ext cx="99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Confirm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16F463-5C44-9087-906F-7031C901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46270"/>
              </p:ext>
            </p:extLst>
          </p:nvPr>
        </p:nvGraphicFramePr>
        <p:xfrm>
          <a:off x="428268" y="261041"/>
          <a:ext cx="1612473" cy="431800"/>
        </p:xfrm>
        <a:graphic>
          <a:graphicData uri="http://schemas.openxmlformats.org/drawingml/2006/table">
            <a:tbl>
              <a:tblPr/>
              <a:tblGrid>
                <a:gridCol w="1612473">
                  <a:extLst>
                    <a:ext uri="{9D8B030D-6E8A-4147-A177-3AD203B41FA5}">
                      <a16:colId xmlns:a16="http://schemas.microsoft.com/office/drawing/2014/main" val="4361472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 case 1: Get source and destination location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41173"/>
                  </a:ext>
                </a:extLst>
              </a:tr>
            </a:tbl>
          </a:graphicData>
        </a:graphic>
      </p:graphicFrame>
      <p:sp>
        <p:nvSpPr>
          <p:cNvPr id="44" name="Rectangle 1">
            <a:extLst>
              <a:ext uri="{FF2B5EF4-FFF2-40B4-BE49-F238E27FC236}">
                <a16:creationId xmlns:a16="http://schemas.microsoft.com/office/drawing/2014/main" id="{8169A2FA-8018-7B54-C2A0-EA4C7404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46" y="261835"/>
            <a:ext cx="23455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25E9951-F932-92D2-B6FE-EA884DBDA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590" y="140964"/>
            <a:ext cx="927704" cy="7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5D9CD4-F31F-3F2F-261F-6E7EC3DF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50" y="192408"/>
            <a:ext cx="927704" cy="641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1252E-BEC2-DEF9-AA10-DACDA30C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" y="4314367"/>
            <a:ext cx="2512736" cy="1681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B8AB8-B999-C59F-DE00-92422D5676AD}"/>
              </a:ext>
            </a:extLst>
          </p:cNvPr>
          <p:cNvSpPr txBox="1"/>
          <p:nvPr/>
        </p:nvSpPr>
        <p:spPr>
          <a:xfrm>
            <a:off x="2545293" y="1157963"/>
            <a:ext cx="92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22D72-C2D2-1650-AD0A-C8C9F72158BB}"/>
              </a:ext>
            </a:extLst>
          </p:cNvPr>
          <p:cNvSpPr txBox="1"/>
          <p:nvPr/>
        </p:nvSpPr>
        <p:spPr>
          <a:xfrm>
            <a:off x="8228491" y="854703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CarparkAPI</a:t>
            </a:r>
            <a:endParaRPr lang="en-SG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D58CA-2143-7696-F250-263DC0A73C0D}"/>
              </a:ext>
            </a:extLst>
          </p:cNvPr>
          <p:cNvSpPr txBox="1"/>
          <p:nvPr/>
        </p:nvSpPr>
        <p:spPr>
          <a:xfrm>
            <a:off x="4217205" y="792567"/>
            <a:ext cx="154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MainMenuUI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83DD32-4889-FC0F-1766-2D508772CE13}"/>
              </a:ext>
            </a:extLst>
          </p:cNvPr>
          <p:cNvCxnSpPr>
            <a:cxnSpLocks/>
          </p:cNvCxnSpPr>
          <p:nvPr/>
        </p:nvCxnSpPr>
        <p:spPr>
          <a:xfrm>
            <a:off x="3136148" y="1882350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93E46A-3B43-E1D4-786B-A30278D9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03" y="0"/>
            <a:ext cx="733527" cy="1200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B2128A-71F9-7B81-1389-FB7E5C7999FC}"/>
              </a:ext>
            </a:extLst>
          </p:cNvPr>
          <p:cNvCxnSpPr>
            <a:cxnSpLocks/>
          </p:cNvCxnSpPr>
          <p:nvPr/>
        </p:nvCxnSpPr>
        <p:spPr>
          <a:xfrm>
            <a:off x="3013070" y="1717098"/>
            <a:ext cx="0" cy="47155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59D4C-4E65-CA9E-020C-FCE5C931F19E}"/>
              </a:ext>
            </a:extLst>
          </p:cNvPr>
          <p:cNvCxnSpPr>
            <a:cxnSpLocks/>
          </p:cNvCxnSpPr>
          <p:nvPr/>
        </p:nvCxnSpPr>
        <p:spPr>
          <a:xfrm>
            <a:off x="5010040" y="1607241"/>
            <a:ext cx="0" cy="49605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4ED62-0132-A5DB-B2CE-1E0B9B7FBCFF}"/>
              </a:ext>
            </a:extLst>
          </p:cNvPr>
          <p:cNvCxnSpPr>
            <a:cxnSpLocks/>
          </p:cNvCxnSpPr>
          <p:nvPr/>
        </p:nvCxnSpPr>
        <p:spPr>
          <a:xfrm>
            <a:off x="8756204" y="1692520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FB17A6-1915-2C5B-CB8D-81C758FCEFCA}"/>
              </a:ext>
            </a:extLst>
          </p:cNvPr>
          <p:cNvSpPr/>
          <p:nvPr/>
        </p:nvSpPr>
        <p:spPr>
          <a:xfrm>
            <a:off x="4936292" y="1828504"/>
            <a:ext cx="146674" cy="4421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21C2E-3B99-D73F-AB02-DF4DAC12649D}"/>
              </a:ext>
            </a:extLst>
          </p:cNvPr>
          <p:cNvSpPr txBox="1"/>
          <p:nvPr/>
        </p:nvSpPr>
        <p:spPr>
          <a:xfrm>
            <a:off x="3053455" y="1388349"/>
            <a:ext cx="1454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Valid source and destination location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FD172-A47E-0878-1336-8258FE0A65BB}"/>
              </a:ext>
            </a:extLst>
          </p:cNvPr>
          <p:cNvCxnSpPr>
            <a:cxnSpLocks/>
          </p:cNvCxnSpPr>
          <p:nvPr/>
        </p:nvCxnSpPr>
        <p:spPr>
          <a:xfrm>
            <a:off x="3147587" y="3993980"/>
            <a:ext cx="169014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2D77C-E5FC-EA72-52D5-B71BDAB21C83}"/>
              </a:ext>
            </a:extLst>
          </p:cNvPr>
          <p:cNvCxnSpPr>
            <a:cxnSpLocks/>
          </p:cNvCxnSpPr>
          <p:nvPr/>
        </p:nvCxnSpPr>
        <p:spPr>
          <a:xfrm flipH="1">
            <a:off x="3164171" y="3603928"/>
            <a:ext cx="173474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2C80407-7006-61CF-CFBB-DBCB5D663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40" y="156059"/>
            <a:ext cx="684363" cy="77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F3616-5D73-AF32-3B0E-0ED7A3FD9587}"/>
              </a:ext>
            </a:extLst>
          </p:cNvPr>
          <p:cNvSpPr txBox="1"/>
          <p:nvPr/>
        </p:nvSpPr>
        <p:spPr>
          <a:xfrm>
            <a:off x="6347884" y="842588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BestMode</a:t>
            </a:r>
            <a:endParaRPr lang="en-SG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233BC2-2023-319F-1CE8-CC48FFF2BA82}"/>
              </a:ext>
            </a:extLst>
          </p:cNvPr>
          <p:cNvCxnSpPr>
            <a:cxnSpLocks/>
          </p:cNvCxnSpPr>
          <p:nvPr/>
        </p:nvCxnSpPr>
        <p:spPr>
          <a:xfrm>
            <a:off x="6978180" y="1555355"/>
            <a:ext cx="0" cy="4877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8F5225-E6C8-86C2-832C-2AEAED1ACB88}"/>
              </a:ext>
            </a:extLst>
          </p:cNvPr>
          <p:cNvSpPr/>
          <p:nvPr/>
        </p:nvSpPr>
        <p:spPr>
          <a:xfrm>
            <a:off x="6901855" y="2281633"/>
            <a:ext cx="163304" cy="882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106DD5-D50F-1A51-BD18-5C6A6ED03C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057318" y="2393675"/>
            <a:ext cx="1793254" cy="2996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251202-064C-2519-FEB6-FB319FE18014}"/>
              </a:ext>
            </a:extLst>
          </p:cNvPr>
          <p:cNvSpPr txBox="1"/>
          <p:nvPr/>
        </p:nvSpPr>
        <p:spPr>
          <a:xfrm>
            <a:off x="5011281" y="2116676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getTransportMode</a:t>
            </a:r>
            <a:r>
              <a:rPr lang="en-SG" sz="1200" dirty="0"/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F37B15-0369-E01F-20F0-1A8F2B4B5E83}"/>
              </a:ext>
            </a:extLst>
          </p:cNvPr>
          <p:cNvCxnSpPr>
            <a:cxnSpLocks/>
          </p:cNvCxnSpPr>
          <p:nvPr/>
        </p:nvCxnSpPr>
        <p:spPr>
          <a:xfrm flipH="1">
            <a:off x="5066863" y="2973443"/>
            <a:ext cx="178730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D1102A-133A-0943-9304-2246A1D37A7D}"/>
              </a:ext>
            </a:extLst>
          </p:cNvPr>
          <p:cNvSpPr txBox="1"/>
          <p:nvPr/>
        </p:nvSpPr>
        <p:spPr>
          <a:xfrm>
            <a:off x="5626869" y="2696444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ModeOfTransport</a:t>
            </a:r>
            <a:endParaRPr lang="en-SG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6C6E4F-CFA4-6105-C8DA-4ABFD57D3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02723"/>
              </p:ext>
            </p:extLst>
          </p:nvPr>
        </p:nvGraphicFramePr>
        <p:xfrm>
          <a:off x="390555" y="425255"/>
          <a:ext cx="1341946" cy="798818"/>
        </p:xfrm>
        <a:graphic>
          <a:graphicData uri="http://schemas.openxmlformats.org/drawingml/2006/table">
            <a:tbl>
              <a:tblPr/>
              <a:tblGrid>
                <a:gridCol w="1341946">
                  <a:extLst>
                    <a:ext uri="{9D8B030D-6E8A-4147-A177-3AD203B41FA5}">
                      <a16:colId xmlns:a16="http://schemas.microsoft.com/office/drawing/2014/main" val="3182499958"/>
                    </a:ext>
                  </a:extLst>
                </a:gridCol>
              </a:tblGrid>
              <a:tr h="7988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 case 2: Recommend driving by car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88645"/>
                  </a:ext>
                </a:extLst>
              </a:tr>
            </a:tbl>
          </a:graphicData>
        </a:graphic>
      </p:graphicFrame>
      <p:sp>
        <p:nvSpPr>
          <p:cNvPr id="31" name="Rectangle 1">
            <a:extLst>
              <a:ext uri="{FF2B5EF4-FFF2-40B4-BE49-F238E27FC236}">
                <a16:creationId xmlns:a16="http://schemas.microsoft.com/office/drawing/2014/main" id="{AC417E98-3652-5637-21A0-8BFE89D5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80" y="271542"/>
            <a:ext cx="2333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FA9F1D-F6B9-25C0-C691-4A9882EA5255}"/>
              </a:ext>
            </a:extLst>
          </p:cNvPr>
          <p:cNvCxnSpPr>
            <a:cxnSpLocks/>
          </p:cNvCxnSpPr>
          <p:nvPr/>
        </p:nvCxnSpPr>
        <p:spPr>
          <a:xfrm flipH="1">
            <a:off x="3180757" y="3164227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7C7AD55-3188-3FEE-B108-C883CF824EF3}"/>
              </a:ext>
            </a:extLst>
          </p:cNvPr>
          <p:cNvSpPr txBox="1"/>
          <p:nvPr/>
        </p:nvSpPr>
        <p:spPr>
          <a:xfrm>
            <a:off x="3845763" y="2732967"/>
            <a:ext cx="1164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displayModeOf</a:t>
            </a:r>
            <a:r>
              <a:rPr lang="en-SG" sz="1200" dirty="0"/>
              <a:t> Transport()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587F9F-A83D-F7F5-A1B6-92B6888F3A9F}"/>
              </a:ext>
            </a:extLst>
          </p:cNvPr>
          <p:cNvCxnSpPr>
            <a:cxnSpLocks/>
          </p:cNvCxnSpPr>
          <p:nvPr/>
        </p:nvCxnSpPr>
        <p:spPr>
          <a:xfrm>
            <a:off x="7133854" y="2494807"/>
            <a:ext cx="1405847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1CD5EA-FB49-EC6B-FD85-1E335EB77FC1}"/>
              </a:ext>
            </a:extLst>
          </p:cNvPr>
          <p:cNvSpPr txBox="1"/>
          <p:nvPr/>
        </p:nvSpPr>
        <p:spPr>
          <a:xfrm>
            <a:off x="7087817" y="2187847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CheckCarpark</a:t>
            </a:r>
            <a:r>
              <a:rPr lang="en-SG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5C6EC1-5C64-684E-E028-DC401B67B7C8}"/>
              </a:ext>
            </a:extLst>
          </p:cNvPr>
          <p:cNvCxnSpPr>
            <a:cxnSpLocks/>
          </p:cNvCxnSpPr>
          <p:nvPr/>
        </p:nvCxnSpPr>
        <p:spPr>
          <a:xfrm flipH="1">
            <a:off x="7058736" y="2855141"/>
            <a:ext cx="160746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67AC49-3EE8-59E4-5EB9-FE1621E5D8CD}"/>
              </a:ext>
            </a:extLst>
          </p:cNvPr>
          <p:cNvSpPr txBox="1"/>
          <p:nvPr/>
        </p:nvSpPr>
        <p:spPr>
          <a:xfrm>
            <a:off x="7243052" y="2544966"/>
            <a:ext cx="1520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Carpark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CF9EDA-BEF3-EFFF-C269-C6A8FC20E564}"/>
              </a:ext>
            </a:extLst>
          </p:cNvPr>
          <p:cNvSpPr txBox="1"/>
          <p:nvPr/>
        </p:nvSpPr>
        <p:spPr>
          <a:xfrm>
            <a:off x="3576815" y="3287484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displayCarparkinfo</a:t>
            </a:r>
            <a:r>
              <a:rPr lang="en-SG" sz="1200" dirty="0"/>
              <a:t>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6069F1-7FA9-1228-773C-9AFEE0B01B41}"/>
              </a:ext>
            </a:extLst>
          </p:cNvPr>
          <p:cNvSpPr txBox="1"/>
          <p:nvPr/>
        </p:nvSpPr>
        <p:spPr>
          <a:xfrm>
            <a:off x="3039419" y="3715315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Select carpark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0C737D-ACEE-F1D7-846F-5CE11F985357}"/>
              </a:ext>
            </a:extLst>
          </p:cNvPr>
          <p:cNvSpPr txBox="1"/>
          <p:nvPr/>
        </p:nvSpPr>
        <p:spPr>
          <a:xfrm>
            <a:off x="9364767" y="922496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GoogleMapAPI</a:t>
            </a:r>
            <a:endParaRPr lang="en-SG" sz="1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EC44D9-A1F5-4DD1-445A-6ED27573B222}"/>
              </a:ext>
            </a:extLst>
          </p:cNvPr>
          <p:cNvCxnSpPr>
            <a:cxnSpLocks/>
          </p:cNvCxnSpPr>
          <p:nvPr/>
        </p:nvCxnSpPr>
        <p:spPr>
          <a:xfrm>
            <a:off x="10011577" y="1692520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0687B99-85C8-A5AF-2BAE-5D4E41EDA1EA}"/>
              </a:ext>
            </a:extLst>
          </p:cNvPr>
          <p:cNvSpPr/>
          <p:nvPr/>
        </p:nvSpPr>
        <p:spPr>
          <a:xfrm>
            <a:off x="8710030" y="2304673"/>
            <a:ext cx="163304" cy="882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E1E25A-1D86-343D-0ED3-A6E3A0199158}"/>
              </a:ext>
            </a:extLst>
          </p:cNvPr>
          <p:cNvSpPr/>
          <p:nvPr/>
        </p:nvSpPr>
        <p:spPr>
          <a:xfrm>
            <a:off x="9951924" y="4289789"/>
            <a:ext cx="161157" cy="818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988EF1-E918-B539-0A58-0194BED55794}"/>
              </a:ext>
            </a:extLst>
          </p:cNvPr>
          <p:cNvCxnSpPr>
            <a:cxnSpLocks/>
          </p:cNvCxnSpPr>
          <p:nvPr/>
        </p:nvCxnSpPr>
        <p:spPr>
          <a:xfrm>
            <a:off x="5159472" y="4484782"/>
            <a:ext cx="4692194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E6F454C-6BE8-CBD1-64AB-CB76E7CFCC16}"/>
              </a:ext>
            </a:extLst>
          </p:cNvPr>
          <p:cNvSpPr txBox="1"/>
          <p:nvPr/>
        </p:nvSpPr>
        <p:spPr>
          <a:xfrm>
            <a:off x="5076779" y="3990781"/>
            <a:ext cx="1454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Source location and destination carpark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F02C47-1D70-09AC-2A8D-104899C88EB2}"/>
              </a:ext>
            </a:extLst>
          </p:cNvPr>
          <p:cNvCxnSpPr>
            <a:cxnSpLocks/>
          </p:cNvCxnSpPr>
          <p:nvPr/>
        </p:nvCxnSpPr>
        <p:spPr>
          <a:xfrm flipH="1">
            <a:off x="5109777" y="5036465"/>
            <a:ext cx="474188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3239A7-4807-7A38-40F0-417EBE566C94}"/>
              </a:ext>
            </a:extLst>
          </p:cNvPr>
          <p:cNvSpPr txBox="1"/>
          <p:nvPr/>
        </p:nvSpPr>
        <p:spPr>
          <a:xfrm>
            <a:off x="9418442" y="4726432"/>
            <a:ext cx="582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Route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C5BC563-F1F6-1DB7-C8FE-3EC569ADEA44}"/>
              </a:ext>
            </a:extLst>
          </p:cNvPr>
          <p:cNvCxnSpPr>
            <a:cxnSpLocks/>
          </p:cNvCxnSpPr>
          <p:nvPr/>
        </p:nvCxnSpPr>
        <p:spPr>
          <a:xfrm flipH="1">
            <a:off x="3164171" y="5212781"/>
            <a:ext cx="1755264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4A622C8-444A-AD5D-0604-8103A045F43E}"/>
              </a:ext>
            </a:extLst>
          </p:cNvPr>
          <p:cNvSpPr txBox="1"/>
          <p:nvPr/>
        </p:nvSpPr>
        <p:spPr>
          <a:xfrm>
            <a:off x="3882862" y="4935782"/>
            <a:ext cx="1164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displayRoute</a:t>
            </a:r>
            <a:r>
              <a:rPr lang="en-SG" sz="1200" dirty="0"/>
              <a:t>()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F4D391-1FBE-41C9-13D7-31493B0B39DE}"/>
              </a:ext>
            </a:extLst>
          </p:cNvPr>
          <p:cNvCxnSpPr>
            <a:cxnSpLocks/>
          </p:cNvCxnSpPr>
          <p:nvPr/>
        </p:nvCxnSpPr>
        <p:spPr>
          <a:xfrm>
            <a:off x="3136064" y="5547618"/>
            <a:ext cx="169014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463B242-6677-55A0-5F69-84CA9F1E7B9E}"/>
              </a:ext>
            </a:extLst>
          </p:cNvPr>
          <p:cNvSpPr txBox="1"/>
          <p:nvPr/>
        </p:nvSpPr>
        <p:spPr>
          <a:xfrm>
            <a:off x="3027896" y="5268953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Show traffic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2A1D21-6D6C-125C-5AC0-432E474D49DB}"/>
              </a:ext>
            </a:extLst>
          </p:cNvPr>
          <p:cNvCxnSpPr>
            <a:cxnSpLocks/>
          </p:cNvCxnSpPr>
          <p:nvPr/>
        </p:nvCxnSpPr>
        <p:spPr>
          <a:xfrm flipH="1">
            <a:off x="5078695" y="5972805"/>
            <a:ext cx="6061746" cy="3303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8CD8248-1D3C-22C6-CE27-5FF76E474671}"/>
              </a:ext>
            </a:extLst>
          </p:cNvPr>
          <p:cNvSpPr txBox="1"/>
          <p:nvPr/>
        </p:nvSpPr>
        <p:spPr>
          <a:xfrm>
            <a:off x="10146214" y="5680377"/>
            <a:ext cx="1118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Traffic Image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F74E8E-8E6E-D1E3-F4BB-68E385FA8BFD}"/>
              </a:ext>
            </a:extLst>
          </p:cNvPr>
          <p:cNvSpPr txBox="1"/>
          <p:nvPr/>
        </p:nvSpPr>
        <p:spPr>
          <a:xfrm>
            <a:off x="10576464" y="954438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TrafficImageAPI</a:t>
            </a:r>
            <a:endParaRPr lang="en-SG" sz="12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AEA3B6-F514-C2C4-54F8-23453CA4A0B7}"/>
              </a:ext>
            </a:extLst>
          </p:cNvPr>
          <p:cNvCxnSpPr>
            <a:cxnSpLocks/>
          </p:cNvCxnSpPr>
          <p:nvPr/>
        </p:nvCxnSpPr>
        <p:spPr>
          <a:xfrm>
            <a:off x="11223274" y="1724462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DF12FE-A88E-931B-9676-306026FBEE1F}"/>
              </a:ext>
            </a:extLst>
          </p:cNvPr>
          <p:cNvSpPr/>
          <p:nvPr/>
        </p:nvSpPr>
        <p:spPr>
          <a:xfrm>
            <a:off x="11205609" y="5278781"/>
            <a:ext cx="131632" cy="8921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0B9777-8D09-2AFC-0DBF-280B9C40D46B}"/>
              </a:ext>
            </a:extLst>
          </p:cNvPr>
          <p:cNvCxnSpPr>
            <a:cxnSpLocks/>
          </p:cNvCxnSpPr>
          <p:nvPr/>
        </p:nvCxnSpPr>
        <p:spPr>
          <a:xfrm flipH="1">
            <a:off x="3150484" y="6155555"/>
            <a:ext cx="1755264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C2C5235-7060-43B2-7ECC-7E0B827E7FE2}"/>
              </a:ext>
            </a:extLst>
          </p:cNvPr>
          <p:cNvSpPr txBox="1"/>
          <p:nvPr/>
        </p:nvSpPr>
        <p:spPr>
          <a:xfrm>
            <a:off x="3869175" y="5878556"/>
            <a:ext cx="1164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displayTraffic</a:t>
            </a:r>
            <a:r>
              <a:rPr lang="en-SG" sz="1200" dirty="0"/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152210-BEB6-CCF7-39A1-A95E14E90CFB}"/>
              </a:ext>
            </a:extLst>
          </p:cNvPr>
          <p:cNvCxnSpPr>
            <a:cxnSpLocks/>
          </p:cNvCxnSpPr>
          <p:nvPr/>
        </p:nvCxnSpPr>
        <p:spPr>
          <a:xfrm flipV="1">
            <a:off x="5122163" y="5700618"/>
            <a:ext cx="6028405" cy="28473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2DD115C-535D-3537-5851-3066D176BEA0}"/>
              </a:ext>
            </a:extLst>
          </p:cNvPr>
          <p:cNvSpPr txBox="1"/>
          <p:nvPr/>
        </p:nvSpPr>
        <p:spPr>
          <a:xfrm>
            <a:off x="5013995" y="5450426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showTraffic</a:t>
            </a:r>
            <a:r>
              <a:rPr lang="en-SG" sz="1200" dirty="0"/>
              <a:t>()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A02B5F6-1A29-9E55-04CD-70E67D08A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063" y="181091"/>
            <a:ext cx="927704" cy="73332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CC1EEE1-7A5D-4877-3DD8-53C507F67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436" y="213646"/>
            <a:ext cx="927704" cy="73332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567B64F-5317-378D-CD63-C5209174A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1734" y="205139"/>
            <a:ext cx="927704" cy="7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5D9CD4-F31F-3F2F-261F-6E7EC3DF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50" y="192408"/>
            <a:ext cx="927704" cy="641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1252E-BEC2-DEF9-AA10-DACDA30C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" y="4314367"/>
            <a:ext cx="2512736" cy="1681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B8AB8-B999-C59F-DE00-92422D5676AD}"/>
              </a:ext>
            </a:extLst>
          </p:cNvPr>
          <p:cNvSpPr txBox="1"/>
          <p:nvPr/>
        </p:nvSpPr>
        <p:spPr>
          <a:xfrm>
            <a:off x="2545293" y="1157963"/>
            <a:ext cx="92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D58CA-2143-7696-F250-263DC0A73C0D}"/>
              </a:ext>
            </a:extLst>
          </p:cNvPr>
          <p:cNvSpPr txBox="1"/>
          <p:nvPr/>
        </p:nvSpPr>
        <p:spPr>
          <a:xfrm>
            <a:off x="4217205" y="792567"/>
            <a:ext cx="154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MainMenuUI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83DD32-4889-FC0F-1766-2D508772CE13}"/>
              </a:ext>
            </a:extLst>
          </p:cNvPr>
          <p:cNvCxnSpPr>
            <a:cxnSpLocks/>
          </p:cNvCxnSpPr>
          <p:nvPr/>
        </p:nvCxnSpPr>
        <p:spPr>
          <a:xfrm>
            <a:off x="3136148" y="1882350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93E46A-3B43-E1D4-786B-A30278D9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03" y="0"/>
            <a:ext cx="733527" cy="1200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B2128A-71F9-7B81-1389-FB7E5C7999FC}"/>
              </a:ext>
            </a:extLst>
          </p:cNvPr>
          <p:cNvCxnSpPr>
            <a:cxnSpLocks/>
          </p:cNvCxnSpPr>
          <p:nvPr/>
        </p:nvCxnSpPr>
        <p:spPr>
          <a:xfrm>
            <a:off x="3013070" y="1717098"/>
            <a:ext cx="0" cy="47155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59D4C-4E65-CA9E-020C-FCE5C931F19E}"/>
              </a:ext>
            </a:extLst>
          </p:cNvPr>
          <p:cNvCxnSpPr>
            <a:cxnSpLocks/>
          </p:cNvCxnSpPr>
          <p:nvPr/>
        </p:nvCxnSpPr>
        <p:spPr>
          <a:xfrm>
            <a:off x="5010040" y="1607241"/>
            <a:ext cx="0" cy="49605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FB17A6-1915-2C5B-CB8D-81C758FCEFCA}"/>
              </a:ext>
            </a:extLst>
          </p:cNvPr>
          <p:cNvSpPr/>
          <p:nvPr/>
        </p:nvSpPr>
        <p:spPr>
          <a:xfrm>
            <a:off x="4936292" y="1828504"/>
            <a:ext cx="146674" cy="4421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21C2E-3B99-D73F-AB02-DF4DAC12649D}"/>
              </a:ext>
            </a:extLst>
          </p:cNvPr>
          <p:cNvSpPr txBox="1"/>
          <p:nvPr/>
        </p:nvSpPr>
        <p:spPr>
          <a:xfrm>
            <a:off x="3053455" y="1388349"/>
            <a:ext cx="1454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Valid source and destination location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2D77C-E5FC-EA72-52D5-B71BDAB21C83}"/>
              </a:ext>
            </a:extLst>
          </p:cNvPr>
          <p:cNvCxnSpPr>
            <a:cxnSpLocks/>
          </p:cNvCxnSpPr>
          <p:nvPr/>
        </p:nvCxnSpPr>
        <p:spPr>
          <a:xfrm flipH="1">
            <a:off x="3166063" y="4370005"/>
            <a:ext cx="173474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2C80407-7006-61CF-CFBB-DBCB5D663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40" y="156059"/>
            <a:ext cx="684363" cy="77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F3616-5D73-AF32-3B0E-0ED7A3FD9587}"/>
              </a:ext>
            </a:extLst>
          </p:cNvPr>
          <p:cNvSpPr txBox="1"/>
          <p:nvPr/>
        </p:nvSpPr>
        <p:spPr>
          <a:xfrm>
            <a:off x="6347884" y="842588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BestMode</a:t>
            </a:r>
            <a:endParaRPr lang="en-SG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233BC2-2023-319F-1CE8-CC48FFF2BA82}"/>
              </a:ext>
            </a:extLst>
          </p:cNvPr>
          <p:cNvCxnSpPr>
            <a:cxnSpLocks/>
          </p:cNvCxnSpPr>
          <p:nvPr/>
        </p:nvCxnSpPr>
        <p:spPr>
          <a:xfrm>
            <a:off x="6978180" y="1555355"/>
            <a:ext cx="0" cy="4877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8F5225-E6C8-86C2-832C-2AEAED1ACB88}"/>
              </a:ext>
            </a:extLst>
          </p:cNvPr>
          <p:cNvSpPr/>
          <p:nvPr/>
        </p:nvSpPr>
        <p:spPr>
          <a:xfrm>
            <a:off x="6901855" y="2281632"/>
            <a:ext cx="142898" cy="1651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106DD5-D50F-1A51-BD18-5C6A6ED03C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057318" y="2393675"/>
            <a:ext cx="1793254" cy="2996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251202-064C-2519-FEB6-FB319FE18014}"/>
              </a:ext>
            </a:extLst>
          </p:cNvPr>
          <p:cNvSpPr txBox="1"/>
          <p:nvPr/>
        </p:nvSpPr>
        <p:spPr>
          <a:xfrm>
            <a:off x="5011281" y="2116676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getTransportMode</a:t>
            </a:r>
            <a:r>
              <a:rPr lang="en-SG" sz="1200" dirty="0"/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F37B15-0369-E01F-20F0-1A8F2B4B5E83}"/>
              </a:ext>
            </a:extLst>
          </p:cNvPr>
          <p:cNvCxnSpPr>
            <a:cxnSpLocks/>
          </p:cNvCxnSpPr>
          <p:nvPr/>
        </p:nvCxnSpPr>
        <p:spPr>
          <a:xfrm flipH="1">
            <a:off x="5082234" y="3807656"/>
            <a:ext cx="178730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D1102A-133A-0943-9304-2246A1D37A7D}"/>
              </a:ext>
            </a:extLst>
          </p:cNvPr>
          <p:cNvSpPr txBox="1"/>
          <p:nvPr/>
        </p:nvSpPr>
        <p:spPr>
          <a:xfrm>
            <a:off x="5642240" y="3530657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ModeOfTransport</a:t>
            </a:r>
            <a:endParaRPr lang="en-SG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6C6E4F-CFA4-6105-C8DA-4ABFD57D3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61550"/>
              </p:ext>
            </p:extLst>
          </p:nvPr>
        </p:nvGraphicFramePr>
        <p:xfrm>
          <a:off x="332723" y="372270"/>
          <a:ext cx="1341946" cy="798818"/>
        </p:xfrm>
        <a:graphic>
          <a:graphicData uri="http://schemas.openxmlformats.org/drawingml/2006/table">
            <a:tbl>
              <a:tblPr/>
              <a:tblGrid>
                <a:gridCol w="1341946">
                  <a:extLst>
                    <a:ext uri="{9D8B030D-6E8A-4147-A177-3AD203B41FA5}">
                      <a16:colId xmlns:a16="http://schemas.microsoft.com/office/drawing/2014/main" val="3182499958"/>
                    </a:ext>
                  </a:extLst>
                </a:gridCol>
              </a:tblGrid>
              <a:tr h="7988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 case 3: Recommend Taxi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88645"/>
                  </a:ext>
                </a:extLst>
              </a:tr>
            </a:tbl>
          </a:graphicData>
        </a:graphic>
      </p:graphicFrame>
      <p:sp>
        <p:nvSpPr>
          <p:cNvPr id="31" name="Rectangle 1">
            <a:extLst>
              <a:ext uri="{FF2B5EF4-FFF2-40B4-BE49-F238E27FC236}">
                <a16:creationId xmlns:a16="http://schemas.microsoft.com/office/drawing/2014/main" id="{AC417E98-3652-5637-21A0-8BFE89D5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80" y="271542"/>
            <a:ext cx="2333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FA9F1D-F6B9-25C0-C691-4A9882EA5255}"/>
              </a:ext>
            </a:extLst>
          </p:cNvPr>
          <p:cNvCxnSpPr>
            <a:cxnSpLocks/>
          </p:cNvCxnSpPr>
          <p:nvPr/>
        </p:nvCxnSpPr>
        <p:spPr>
          <a:xfrm flipH="1">
            <a:off x="3171600" y="4026591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7C7AD55-3188-3FEE-B108-C883CF824EF3}"/>
              </a:ext>
            </a:extLst>
          </p:cNvPr>
          <p:cNvSpPr txBox="1"/>
          <p:nvPr/>
        </p:nvSpPr>
        <p:spPr>
          <a:xfrm>
            <a:off x="3836606" y="3595331"/>
            <a:ext cx="1164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displayModeOf</a:t>
            </a:r>
            <a:r>
              <a:rPr lang="en-SG" sz="1200" dirty="0"/>
              <a:t> Transport()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587F9F-A83D-F7F5-A1B6-92B6888F3A9F}"/>
              </a:ext>
            </a:extLst>
          </p:cNvPr>
          <p:cNvCxnSpPr>
            <a:cxnSpLocks/>
          </p:cNvCxnSpPr>
          <p:nvPr/>
        </p:nvCxnSpPr>
        <p:spPr>
          <a:xfrm>
            <a:off x="7133854" y="2494807"/>
            <a:ext cx="153234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1CD5EA-FB49-EC6B-FD85-1E335EB77FC1}"/>
              </a:ext>
            </a:extLst>
          </p:cNvPr>
          <p:cNvSpPr txBox="1"/>
          <p:nvPr/>
        </p:nvSpPr>
        <p:spPr>
          <a:xfrm>
            <a:off x="7087817" y="2187847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checkCarpark</a:t>
            </a:r>
            <a:r>
              <a:rPr lang="en-SG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5C6EC1-5C64-684E-E028-DC401B67B7C8}"/>
              </a:ext>
            </a:extLst>
          </p:cNvPr>
          <p:cNvCxnSpPr>
            <a:cxnSpLocks/>
          </p:cNvCxnSpPr>
          <p:nvPr/>
        </p:nvCxnSpPr>
        <p:spPr>
          <a:xfrm flipH="1">
            <a:off x="7058736" y="2855141"/>
            <a:ext cx="160746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67AC49-3EE8-59E4-5EB9-FE1621E5D8CD}"/>
              </a:ext>
            </a:extLst>
          </p:cNvPr>
          <p:cNvSpPr txBox="1"/>
          <p:nvPr/>
        </p:nvSpPr>
        <p:spPr>
          <a:xfrm>
            <a:off x="7243052" y="2544966"/>
            <a:ext cx="1520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Carpark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CF9EDA-BEF3-EFFF-C269-C6A8FC20E564}"/>
              </a:ext>
            </a:extLst>
          </p:cNvPr>
          <p:cNvSpPr txBox="1"/>
          <p:nvPr/>
        </p:nvSpPr>
        <p:spPr>
          <a:xfrm>
            <a:off x="3747009" y="4069524"/>
            <a:ext cx="1198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displayTaxiInfo</a:t>
            </a:r>
            <a:r>
              <a:rPr lang="en-SG" sz="1200" dirty="0"/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0C737D-ACEE-F1D7-846F-5CE11F985357}"/>
              </a:ext>
            </a:extLst>
          </p:cNvPr>
          <p:cNvSpPr txBox="1"/>
          <p:nvPr/>
        </p:nvSpPr>
        <p:spPr>
          <a:xfrm>
            <a:off x="10171002" y="877842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TaxiAPI</a:t>
            </a:r>
            <a:endParaRPr lang="en-SG" sz="1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EC44D9-A1F5-4DD1-445A-6ED27573B222}"/>
              </a:ext>
            </a:extLst>
          </p:cNvPr>
          <p:cNvCxnSpPr>
            <a:cxnSpLocks/>
          </p:cNvCxnSpPr>
          <p:nvPr/>
        </p:nvCxnSpPr>
        <p:spPr>
          <a:xfrm>
            <a:off x="10817812" y="1647866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FE1E25A-1D86-343D-0ED3-A6E3A0199158}"/>
              </a:ext>
            </a:extLst>
          </p:cNvPr>
          <p:cNvSpPr/>
          <p:nvPr/>
        </p:nvSpPr>
        <p:spPr>
          <a:xfrm>
            <a:off x="10749854" y="3175976"/>
            <a:ext cx="161157" cy="818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BE46E3-02EA-B68A-269A-74B3EAE2D8B3}"/>
              </a:ext>
            </a:extLst>
          </p:cNvPr>
          <p:cNvCxnSpPr>
            <a:cxnSpLocks/>
          </p:cNvCxnSpPr>
          <p:nvPr/>
        </p:nvCxnSpPr>
        <p:spPr>
          <a:xfrm flipV="1">
            <a:off x="7116587" y="3235139"/>
            <a:ext cx="3546112" cy="2996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4FD2AF-A303-9590-A339-CDDF11284891}"/>
              </a:ext>
            </a:extLst>
          </p:cNvPr>
          <p:cNvSpPr txBox="1"/>
          <p:nvPr/>
        </p:nvSpPr>
        <p:spPr>
          <a:xfrm>
            <a:off x="7070550" y="2958140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checkTaxi</a:t>
            </a:r>
            <a:r>
              <a:rPr lang="en-SG" sz="1200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CAA082-362E-DD5F-43D9-D84999698201}"/>
              </a:ext>
            </a:extLst>
          </p:cNvPr>
          <p:cNvCxnSpPr>
            <a:cxnSpLocks/>
          </p:cNvCxnSpPr>
          <p:nvPr/>
        </p:nvCxnSpPr>
        <p:spPr>
          <a:xfrm flipH="1">
            <a:off x="7135731" y="3720622"/>
            <a:ext cx="3526968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86296-C635-8383-AB05-9AE26E79D0B8}"/>
              </a:ext>
            </a:extLst>
          </p:cNvPr>
          <p:cNvSpPr txBox="1"/>
          <p:nvPr/>
        </p:nvSpPr>
        <p:spPr>
          <a:xfrm>
            <a:off x="9571141" y="3403599"/>
            <a:ext cx="180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Taxi information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C8A15C-9922-3DF6-C429-6ED27698A258}"/>
              </a:ext>
            </a:extLst>
          </p:cNvPr>
          <p:cNvSpPr txBox="1"/>
          <p:nvPr/>
        </p:nvSpPr>
        <p:spPr>
          <a:xfrm>
            <a:off x="8228491" y="854703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CarparkAPI</a:t>
            </a:r>
            <a:endParaRPr lang="en-SG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E3AEDF-B659-C0B7-CF83-21FEC8E71B97}"/>
              </a:ext>
            </a:extLst>
          </p:cNvPr>
          <p:cNvCxnSpPr>
            <a:cxnSpLocks/>
          </p:cNvCxnSpPr>
          <p:nvPr/>
        </p:nvCxnSpPr>
        <p:spPr>
          <a:xfrm>
            <a:off x="8756204" y="1692520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EA07E49-19D4-8C39-6938-784236DE5C7F}"/>
              </a:ext>
            </a:extLst>
          </p:cNvPr>
          <p:cNvSpPr/>
          <p:nvPr/>
        </p:nvSpPr>
        <p:spPr>
          <a:xfrm>
            <a:off x="8710030" y="2304673"/>
            <a:ext cx="163304" cy="882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74D6319-1DD7-6CE0-1B58-2F12FC9CB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482" y="141906"/>
            <a:ext cx="927704" cy="7333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01EE3D-BC81-ECEA-E3E0-654551CEB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915" y="197796"/>
            <a:ext cx="927704" cy="7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5D9CD4-F31F-3F2F-261F-6E7EC3DF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50" y="192408"/>
            <a:ext cx="927704" cy="641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1252E-BEC2-DEF9-AA10-DACDA30C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" y="4314367"/>
            <a:ext cx="2512736" cy="1681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B8AB8-B999-C59F-DE00-92422D5676AD}"/>
              </a:ext>
            </a:extLst>
          </p:cNvPr>
          <p:cNvSpPr txBox="1"/>
          <p:nvPr/>
        </p:nvSpPr>
        <p:spPr>
          <a:xfrm>
            <a:off x="2545293" y="1157963"/>
            <a:ext cx="92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D58CA-2143-7696-F250-263DC0A73C0D}"/>
              </a:ext>
            </a:extLst>
          </p:cNvPr>
          <p:cNvSpPr txBox="1"/>
          <p:nvPr/>
        </p:nvSpPr>
        <p:spPr>
          <a:xfrm>
            <a:off x="4217205" y="792567"/>
            <a:ext cx="154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MainMenuUI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83DD32-4889-FC0F-1766-2D508772CE13}"/>
              </a:ext>
            </a:extLst>
          </p:cNvPr>
          <p:cNvCxnSpPr>
            <a:cxnSpLocks/>
          </p:cNvCxnSpPr>
          <p:nvPr/>
        </p:nvCxnSpPr>
        <p:spPr>
          <a:xfrm>
            <a:off x="3136148" y="1882350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93E46A-3B43-E1D4-786B-A30278D9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03" y="0"/>
            <a:ext cx="733527" cy="1200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B2128A-71F9-7B81-1389-FB7E5C7999FC}"/>
              </a:ext>
            </a:extLst>
          </p:cNvPr>
          <p:cNvCxnSpPr>
            <a:cxnSpLocks/>
          </p:cNvCxnSpPr>
          <p:nvPr/>
        </p:nvCxnSpPr>
        <p:spPr>
          <a:xfrm>
            <a:off x="3013070" y="1717098"/>
            <a:ext cx="0" cy="47155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59D4C-4E65-CA9E-020C-FCE5C931F19E}"/>
              </a:ext>
            </a:extLst>
          </p:cNvPr>
          <p:cNvCxnSpPr>
            <a:cxnSpLocks/>
          </p:cNvCxnSpPr>
          <p:nvPr/>
        </p:nvCxnSpPr>
        <p:spPr>
          <a:xfrm>
            <a:off x="5010040" y="1607241"/>
            <a:ext cx="0" cy="49605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FB17A6-1915-2C5B-CB8D-81C758FCEFCA}"/>
              </a:ext>
            </a:extLst>
          </p:cNvPr>
          <p:cNvSpPr/>
          <p:nvPr/>
        </p:nvSpPr>
        <p:spPr>
          <a:xfrm>
            <a:off x="4936292" y="1828504"/>
            <a:ext cx="146674" cy="4421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21C2E-3B99-D73F-AB02-DF4DAC12649D}"/>
              </a:ext>
            </a:extLst>
          </p:cNvPr>
          <p:cNvSpPr txBox="1"/>
          <p:nvPr/>
        </p:nvSpPr>
        <p:spPr>
          <a:xfrm>
            <a:off x="3053455" y="1388349"/>
            <a:ext cx="1454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Valid source and destination location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2D77C-E5FC-EA72-52D5-B71BDAB21C83}"/>
              </a:ext>
            </a:extLst>
          </p:cNvPr>
          <p:cNvCxnSpPr>
            <a:cxnSpLocks/>
          </p:cNvCxnSpPr>
          <p:nvPr/>
        </p:nvCxnSpPr>
        <p:spPr>
          <a:xfrm flipH="1">
            <a:off x="3164687" y="5466712"/>
            <a:ext cx="173474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2C80407-7006-61CF-CFBB-DBCB5D663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40" y="156059"/>
            <a:ext cx="684363" cy="77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F3616-5D73-AF32-3B0E-0ED7A3FD9587}"/>
              </a:ext>
            </a:extLst>
          </p:cNvPr>
          <p:cNvSpPr txBox="1"/>
          <p:nvPr/>
        </p:nvSpPr>
        <p:spPr>
          <a:xfrm>
            <a:off x="6347884" y="842588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BestMode</a:t>
            </a:r>
            <a:endParaRPr lang="en-SG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233BC2-2023-319F-1CE8-CC48FFF2BA82}"/>
              </a:ext>
            </a:extLst>
          </p:cNvPr>
          <p:cNvCxnSpPr>
            <a:cxnSpLocks/>
          </p:cNvCxnSpPr>
          <p:nvPr/>
        </p:nvCxnSpPr>
        <p:spPr>
          <a:xfrm>
            <a:off x="6978180" y="1555355"/>
            <a:ext cx="0" cy="4877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8F5225-E6C8-86C2-832C-2AEAED1ACB88}"/>
              </a:ext>
            </a:extLst>
          </p:cNvPr>
          <p:cNvSpPr/>
          <p:nvPr/>
        </p:nvSpPr>
        <p:spPr>
          <a:xfrm>
            <a:off x="6901855" y="2281631"/>
            <a:ext cx="163302" cy="2679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106DD5-D50F-1A51-BD18-5C6A6ED03C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057318" y="2393675"/>
            <a:ext cx="1793254" cy="2996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251202-064C-2519-FEB6-FB319FE18014}"/>
              </a:ext>
            </a:extLst>
          </p:cNvPr>
          <p:cNvSpPr txBox="1"/>
          <p:nvPr/>
        </p:nvSpPr>
        <p:spPr>
          <a:xfrm>
            <a:off x="5011281" y="2116676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getTransportMode</a:t>
            </a:r>
            <a:r>
              <a:rPr lang="en-SG" sz="1200" dirty="0"/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F37B15-0369-E01F-20F0-1A8F2B4B5E83}"/>
              </a:ext>
            </a:extLst>
          </p:cNvPr>
          <p:cNvCxnSpPr>
            <a:cxnSpLocks/>
          </p:cNvCxnSpPr>
          <p:nvPr/>
        </p:nvCxnSpPr>
        <p:spPr>
          <a:xfrm flipH="1">
            <a:off x="5080858" y="4904363"/>
            <a:ext cx="178730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D1102A-133A-0943-9304-2246A1D37A7D}"/>
              </a:ext>
            </a:extLst>
          </p:cNvPr>
          <p:cNvSpPr txBox="1"/>
          <p:nvPr/>
        </p:nvSpPr>
        <p:spPr>
          <a:xfrm>
            <a:off x="5640864" y="4627364"/>
            <a:ext cx="1442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ModeOfTransport</a:t>
            </a:r>
            <a:endParaRPr lang="en-SG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6C6E4F-CFA4-6105-C8DA-4ABFD57D3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2488"/>
              </p:ext>
            </p:extLst>
          </p:nvPr>
        </p:nvGraphicFramePr>
        <p:xfrm>
          <a:off x="332723" y="372270"/>
          <a:ext cx="1341946" cy="798818"/>
        </p:xfrm>
        <a:graphic>
          <a:graphicData uri="http://schemas.openxmlformats.org/drawingml/2006/table">
            <a:tbl>
              <a:tblPr/>
              <a:tblGrid>
                <a:gridCol w="1341946">
                  <a:extLst>
                    <a:ext uri="{9D8B030D-6E8A-4147-A177-3AD203B41FA5}">
                      <a16:colId xmlns:a16="http://schemas.microsoft.com/office/drawing/2014/main" val="3182499958"/>
                    </a:ext>
                  </a:extLst>
                </a:gridCol>
              </a:tblGrid>
              <a:tr h="7988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 case 4: Recommend Public Transport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88645"/>
                  </a:ext>
                </a:extLst>
              </a:tr>
            </a:tbl>
          </a:graphicData>
        </a:graphic>
      </p:graphicFrame>
      <p:sp>
        <p:nvSpPr>
          <p:cNvPr id="31" name="Rectangle 1">
            <a:extLst>
              <a:ext uri="{FF2B5EF4-FFF2-40B4-BE49-F238E27FC236}">
                <a16:creationId xmlns:a16="http://schemas.microsoft.com/office/drawing/2014/main" id="{AC417E98-3652-5637-21A0-8BFE89D5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80" y="271542"/>
            <a:ext cx="2333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FA9F1D-F6B9-25C0-C691-4A9882EA5255}"/>
              </a:ext>
            </a:extLst>
          </p:cNvPr>
          <p:cNvCxnSpPr>
            <a:cxnSpLocks/>
          </p:cNvCxnSpPr>
          <p:nvPr/>
        </p:nvCxnSpPr>
        <p:spPr>
          <a:xfrm flipH="1">
            <a:off x="3170224" y="5123298"/>
            <a:ext cx="170157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7C7AD55-3188-3FEE-B108-C883CF824EF3}"/>
              </a:ext>
            </a:extLst>
          </p:cNvPr>
          <p:cNvSpPr txBox="1"/>
          <p:nvPr/>
        </p:nvSpPr>
        <p:spPr>
          <a:xfrm>
            <a:off x="3835230" y="4692038"/>
            <a:ext cx="1164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displayModeOf</a:t>
            </a:r>
            <a:r>
              <a:rPr lang="en-SG" sz="1200" dirty="0"/>
              <a:t> Transport()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587F9F-A83D-F7F5-A1B6-92B6888F3A9F}"/>
              </a:ext>
            </a:extLst>
          </p:cNvPr>
          <p:cNvCxnSpPr>
            <a:cxnSpLocks/>
          </p:cNvCxnSpPr>
          <p:nvPr/>
        </p:nvCxnSpPr>
        <p:spPr>
          <a:xfrm>
            <a:off x="7133854" y="2494807"/>
            <a:ext cx="153234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1CD5EA-FB49-EC6B-FD85-1E335EB77FC1}"/>
              </a:ext>
            </a:extLst>
          </p:cNvPr>
          <p:cNvSpPr txBox="1"/>
          <p:nvPr/>
        </p:nvSpPr>
        <p:spPr>
          <a:xfrm>
            <a:off x="7087817" y="2187847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checkCarpark</a:t>
            </a:r>
            <a:r>
              <a:rPr lang="en-SG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5C6EC1-5C64-684E-E028-DC401B67B7C8}"/>
              </a:ext>
            </a:extLst>
          </p:cNvPr>
          <p:cNvCxnSpPr>
            <a:cxnSpLocks/>
          </p:cNvCxnSpPr>
          <p:nvPr/>
        </p:nvCxnSpPr>
        <p:spPr>
          <a:xfrm flipH="1">
            <a:off x="7058736" y="2855141"/>
            <a:ext cx="160746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67AC49-3EE8-59E4-5EB9-FE1621E5D8CD}"/>
              </a:ext>
            </a:extLst>
          </p:cNvPr>
          <p:cNvSpPr txBox="1"/>
          <p:nvPr/>
        </p:nvSpPr>
        <p:spPr>
          <a:xfrm>
            <a:off x="7243052" y="2544966"/>
            <a:ext cx="1520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Carpark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CF9EDA-BEF3-EFFF-C269-C6A8FC20E564}"/>
              </a:ext>
            </a:extLst>
          </p:cNvPr>
          <p:cNvSpPr txBox="1"/>
          <p:nvPr/>
        </p:nvSpPr>
        <p:spPr>
          <a:xfrm>
            <a:off x="3136148" y="5197124"/>
            <a:ext cx="2035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displayPublicTransportInfo</a:t>
            </a:r>
            <a:r>
              <a:rPr lang="en-SG" sz="1200" dirty="0"/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0C737D-ACEE-F1D7-846F-5CE11F985357}"/>
              </a:ext>
            </a:extLst>
          </p:cNvPr>
          <p:cNvSpPr txBox="1"/>
          <p:nvPr/>
        </p:nvSpPr>
        <p:spPr>
          <a:xfrm>
            <a:off x="9323082" y="857311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TaxiAPI</a:t>
            </a:r>
            <a:endParaRPr lang="en-SG" sz="1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EC44D9-A1F5-4DD1-445A-6ED27573B222}"/>
              </a:ext>
            </a:extLst>
          </p:cNvPr>
          <p:cNvCxnSpPr>
            <a:cxnSpLocks/>
          </p:cNvCxnSpPr>
          <p:nvPr/>
        </p:nvCxnSpPr>
        <p:spPr>
          <a:xfrm>
            <a:off x="9969892" y="1627335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FE1E25A-1D86-343D-0ED3-A6E3A0199158}"/>
              </a:ext>
            </a:extLst>
          </p:cNvPr>
          <p:cNvSpPr/>
          <p:nvPr/>
        </p:nvSpPr>
        <p:spPr>
          <a:xfrm>
            <a:off x="9901934" y="3155445"/>
            <a:ext cx="161157" cy="818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BE46E3-02EA-B68A-269A-74B3EAE2D8B3}"/>
              </a:ext>
            </a:extLst>
          </p:cNvPr>
          <p:cNvCxnSpPr>
            <a:cxnSpLocks/>
          </p:cNvCxnSpPr>
          <p:nvPr/>
        </p:nvCxnSpPr>
        <p:spPr>
          <a:xfrm>
            <a:off x="7116587" y="3265100"/>
            <a:ext cx="2744645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4FD2AF-A303-9590-A339-CDDF11284891}"/>
              </a:ext>
            </a:extLst>
          </p:cNvPr>
          <p:cNvSpPr txBox="1"/>
          <p:nvPr/>
        </p:nvSpPr>
        <p:spPr>
          <a:xfrm>
            <a:off x="7070550" y="2958140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checkTaxi</a:t>
            </a:r>
            <a:r>
              <a:rPr lang="en-SG" sz="1200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CAA082-362E-DD5F-43D9-D84999698201}"/>
              </a:ext>
            </a:extLst>
          </p:cNvPr>
          <p:cNvCxnSpPr>
            <a:cxnSpLocks/>
          </p:cNvCxnSpPr>
          <p:nvPr/>
        </p:nvCxnSpPr>
        <p:spPr>
          <a:xfrm flipH="1" flipV="1">
            <a:off x="7135731" y="3720622"/>
            <a:ext cx="2672771" cy="754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86296-C635-8383-AB05-9AE26E79D0B8}"/>
              </a:ext>
            </a:extLst>
          </p:cNvPr>
          <p:cNvSpPr txBox="1"/>
          <p:nvPr/>
        </p:nvSpPr>
        <p:spPr>
          <a:xfrm>
            <a:off x="8780231" y="3489210"/>
            <a:ext cx="180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Taxi information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C8A15C-9922-3DF6-C429-6ED27698A258}"/>
              </a:ext>
            </a:extLst>
          </p:cNvPr>
          <p:cNvSpPr txBox="1"/>
          <p:nvPr/>
        </p:nvSpPr>
        <p:spPr>
          <a:xfrm>
            <a:off x="8228491" y="854703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CarparkAPI</a:t>
            </a:r>
            <a:endParaRPr lang="en-SG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E3AEDF-B659-C0B7-CF83-21FEC8E71B97}"/>
              </a:ext>
            </a:extLst>
          </p:cNvPr>
          <p:cNvCxnSpPr>
            <a:cxnSpLocks/>
          </p:cNvCxnSpPr>
          <p:nvPr/>
        </p:nvCxnSpPr>
        <p:spPr>
          <a:xfrm>
            <a:off x="8756204" y="1692520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EA07E49-19D4-8C39-6938-784236DE5C7F}"/>
              </a:ext>
            </a:extLst>
          </p:cNvPr>
          <p:cNvSpPr/>
          <p:nvPr/>
        </p:nvSpPr>
        <p:spPr>
          <a:xfrm>
            <a:off x="8710030" y="2304673"/>
            <a:ext cx="163304" cy="882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22091-B96D-7961-9682-8AE39F0293BE}"/>
              </a:ext>
            </a:extLst>
          </p:cNvPr>
          <p:cNvSpPr txBox="1"/>
          <p:nvPr/>
        </p:nvSpPr>
        <p:spPr>
          <a:xfrm>
            <a:off x="10875721" y="929406"/>
            <a:ext cx="129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GoogleMapAPI</a:t>
            </a:r>
            <a:endParaRPr lang="en-SG" sz="12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94F82F-A1E4-262D-69B8-F0C1DB4E4892}"/>
              </a:ext>
            </a:extLst>
          </p:cNvPr>
          <p:cNvCxnSpPr>
            <a:cxnSpLocks/>
          </p:cNvCxnSpPr>
          <p:nvPr/>
        </p:nvCxnSpPr>
        <p:spPr>
          <a:xfrm>
            <a:off x="11522531" y="1699430"/>
            <a:ext cx="0" cy="48433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CEEA789-67C9-D3B9-996F-1E4CF8DD3DC9}"/>
              </a:ext>
            </a:extLst>
          </p:cNvPr>
          <p:cNvSpPr/>
          <p:nvPr/>
        </p:nvSpPr>
        <p:spPr>
          <a:xfrm>
            <a:off x="11441953" y="3809360"/>
            <a:ext cx="161156" cy="818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115F12E-A6DA-65FC-AF56-69E1DD6F4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78" y="174764"/>
            <a:ext cx="927704" cy="7333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843E90C-C587-EEA9-DE2E-34EB68DA9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969" y="120071"/>
            <a:ext cx="927704" cy="7333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98438D-249D-C5A6-45CB-71E1C7687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133" y="146393"/>
            <a:ext cx="927704" cy="733328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72724E-5963-A98A-218D-9A30CA306AA8}"/>
              </a:ext>
            </a:extLst>
          </p:cNvPr>
          <p:cNvCxnSpPr>
            <a:cxnSpLocks/>
          </p:cNvCxnSpPr>
          <p:nvPr/>
        </p:nvCxnSpPr>
        <p:spPr>
          <a:xfrm flipV="1">
            <a:off x="7116587" y="4108740"/>
            <a:ext cx="4325366" cy="2996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216D30-CB8D-7E15-181E-A63599678810}"/>
              </a:ext>
            </a:extLst>
          </p:cNvPr>
          <p:cNvSpPr txBox="1"/>
          <p:nvPr/>
        </p:nvSpPr>
        <p:spPr>
          <a:xfrm>
            <a:off x="7070550" y="3831741"/>
            <a:ext cx="3678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checkPublicTransport</a:t>
            </a:r>
            <a:r>
              <a:rPr lang="en-SG" sz="1200" dirty="0"/>
              <a:t>()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65532F-00A8-F399-7FF5-98486E667C72}"/>
              </a:ext>
            </a:extLst>
          </p:cNvPr>
          <p:cNvCxnSpPr>
            <a:cxnSpLocks/>
          </p:cNvCxnSpPr>
          <p:nvPr/>
        </p:nvCxnSpPr>
        <p:spPr>
          <a:xfrm flipH="1">
            <a:off x="7106632" y="4509310"/>
            <a:ext cx="4267360" cy="202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AC8429-225B-E4F8-1D1E-6E86FFCDCBA9}"/>
              </a:ext>
            </a:extLst>
          </p:cNvPr>
          <p:cNvSpPr txBox="1"/>
          <p:nvPr/>
        </p:nvSpPr>
        <p:spPr>
          <a:xfrm>
            <a:off x="10335021" y="4087509"/>
            <a:ext cx="1808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Public transport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160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179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Jing</dc:creator>
  <cp:lastModifiedBy>WANG Jing</cp:lastModifiedBy>
  <cp:revision>11</cp:revision>
  <dcterms:created xsi:type="dcterms:W3CDTF">2024-02-16T12:51:58Z</dcterms:created>
  <dcterms:modified xsi:type="dcterms:W3CDTF">2024-02-17T16:30:12Z</dcterms:modified>
</cp:coreProperties>
</file>