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883AF-8EAC-4DD4-A145-DDA138333927}" v="63" dt="2024-02-15T15:43:52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m Long Ng" userId="9f00a21c05aa8988" providerId="LiveId" clId="{1B6883AF-8EAC-4DD4-A145-DDA138333927}"/>
    <pc:docChg chg="undo custSel addSld modSld">
      <pc:chgData name="Gim Long Ng" userId="9f00a21c05aa8988" providerId="LiveId" clId="{1B6883AF-8EAC-4DD4-A145-DDA138333927}" dt="2024-02-15T15:43:57.977" v="2310" actId="14100"/>
      <pc:docMkLst>
        <pc:docMk/>
      </pc:docMkLst>
      <pc:sldChg chg="addSp delSp modSp mod setBg">
        <pc:chgData name="Gim Long Ng" userId="9f00a21c05aa8988" providerId="LiveId" clId="{1B6883AF-8EAC-4DD4-A145-DDA138333927}" dt="2024-02-15T15:43:57.977" v="2310" actId="14100"/>
        <pc:sldMkLst>
          <pc:docMk/>
          <pc:sldMk cId="3559904291" sldId="256"/>
        </pc:sldMkLst>
        <pc:spChg chg="mod">
          <ac:chgData name="Gim Long Ng" userId="9f00a21c05aa8988" providerId="LiveId" clId="{1B6883AF-8EAC-4DD4-A145-DDA138333927}" dt="2024-02-15T15:29:28.336" v="2132" actId="1036"/>
          <ac:spMkLst>
            <pc:docMk/>
            <pc:sldMk cId="3559904291" sldId="256"/>
            <ac:spMk id="10" creationId="{F4DCB1B2-1490-CF28-E414-AD5EFCF9994A}"/>
          </ac:spMkLst>
        </pc:spChg>
        <pc:spChg chg="add del mod">
          <ac:chgData name="Gim Long Ng" userId="9f00a21c05aa8988" providerId="LiveId" clId="{1B6883AF-8EAC-4DD4-A145-DDA138333927}" dt="2024-02-15T15:29:28.336" v="2132" actId="1036"/>
          <ac:spMkLst>
            <pc:docMk/>
            <pc:sldMk cId="3559904291" sldId="256"/>
            <ac:spMk id="22" creationId="{023D2EB2-882C-27AE-DC76-830FAD91F624}"/>
          </ac:spMkLst>
        </pc:spChg>
        <pc:spChg chg="add mod">
          <ac:chgData name="Gim Long Ng" userId="9f00a21c05aa8988" providerId="LiveId" clId="{1B6883AF-8EAC-4DD4-A145-DDA138333927}" dt="2024-02-15T15:29:28.336" v="2132" actId="1036"/>
          <ac:spMkLst>
            <pc:docMk/>
            <pc:sldMk cId="3559904291" sldId="256"/>
            <ac:spMk id="26" creationId="{5E6C89FB-2C4E-BD4B-873E-68AB818F71B0}"/>
          </ac:spMkLst>
        </pc:spChg>
        <pc:spChg chg="add del mod">
          <ac:chgData name="Gim Long Ng" userId="9f00a21c05aa8988" providerId="LiveId" clId="{1B6883AF-8EAC-4DD4-A145-DDA138333927}" dt="2024-02-15T15:31:08.126" v="2161" actId="1036"/>
          <ac:spMkLst>
            <pc:docMk/>
            <pc:sldMk cId="3559904291" sldId="256"/>
            <ac:spMk id="47" creationId="{6AD2865D-7CBA-8E9A-4174-8538002DD91A}"/>
          </ac:spMkLst>
        </pc:spChg>
        <pc:spChg chg="add del mod">
          <ac:chgData name="Gim Long Ng" userId="9f00a21c05aa8988" providerId="LiveId" clId="{1B6883AF-8EAC-4DD4-A145-DDA138333927}" dt="2024-02-15T15:31:04.959" v="2154" actId="1036"/>
          <ac:spMkLst>
            <pc:docMk/>
            <pc:sldMk cId="3559904291" sldId="256"/>
            <ac:spMk id="48" creationId="{E9F60E06-3A04-7CF7-C375-13A235DCE949}"/>
          </ac:spMkLst>
        </pc:spChg>
        <pc:spChg chg="add mod">
          <ac:chgData name="Gim Long Ng" userId="9f00a21c05aa8988" providerId="LiveId" clId="{1B6883AF-8EAC-4DD4-A145-DDA138333927}" dt="2024-02-15T15:29:28.336" v="2132" actId="1036"/>
          <ac:spMkLst>
            <pc:docMk/>
            <pc:sldMk cId="3559904291" sldId="256"/>
            <ac:spMk id="59" creationId="{43571486-BA76-AEA1-B408-F409ABE808FA}"/>
          </ac:spMkLst>
        </pc:spChg>
        <pc:spChg chg="add mod">
          <ac:chgData name="Gim Long Ng" userId="9f00a21c05aa8988" providerId="LiveId" clId="{1B6883AF-8EAC-4DD4-A145-DDA138333927}" dt="2024-02-15T15:29:28.336" v="2132" actId="1036"/>
          <ac:spMkLst>
            <pc:docMk/>
            <pc:sldMk cId="3559904291" sldId="256"/>
            <ac:spMk id="60" creationId="{1B1FEA6F-A419-4E02-C9D0-460E504FC9A5}"/>
          </ac:spMkLst>
        </pc:spChg>
        <pc:spChg chg="add mod">
          <ac:chgData name="Gim Long Ng" userId="9f00a21c05aa8988" providerId="LiveId" clId="{1B6883AF-8EAC-4DD4-A145-DDA138333927}" dt="2024-02-15T15:29:28.336" v="2132" actId="1036"/>
          <ac:spMkLst>
            <pc:docMk/>
            <pc:sldMk cId="3559904291" sldId="256"/>
            <ac:spMk id="64" creationId="{15369C56-86BB-5E9B-81DC-F23916ADA7C9}"/>
          </ac:spMkLst>
        </pc:spChg>
        <pc:spChg chg="add mod">
          <ac:chgData name="Gim Long Ng" userId="9f00a21c05aa8988" providerId="LiveId" clId="{1B6883AF-8EAC-4DD4-A145-DDA138333927}" dt="2024-02-15T15:29:28.336" v="2132" actId="1036"/>
          <ac:spMkLst>
            <pc:docMk/>
            <pc:sldMk cId="3559904291" sldId="256"/>
            <ac:spMk id="65" creationId="{2EFFB86F-0C98-8585-0A85-37329AE5AB53}"/>
          </ac:spMkLst>
        </pc:spChg>
        <pc:spChg chg="add mod">
          <ac:chgData name="Gim Long Ng" userId="9f00a21c05aa8988" providerId="LiveId" clId="{1B6883AF-8EAC-4DD4-A145-DDA138333927}" dt="2024-02-15T15:29:28.336" v="2132" actId="1036"/>
          <ac:spMkLst>
            <pc:docMk/>
            <pc:sldMk cId="3559904291" sldId="256"/>
            <ac:spMk id="93" creationId="{30F76369-D963-EC13-11A3-0B9C2D21DE07}"/>
          </ac:spMkLst>
        </pc:spChg>
        <pc:spChg chg="add mod">
          <ac:chgData name="Gim Long Ng" userId="9f00a21c05aa8988" providerId="LiveId" clId="{1B6883AF-8EAC-4DD4-A145-DDA138333927}" dt="2024-02-15T15:29:28.336" v="2132" actId="1036"/>
          <ac:spMkLst>
            <pc:docMk/>
            <pc:sldMk cId="3559904291" sldId="256"/>
            <ac:spMk id="113" creationId="{98DE0011-FACF-2E28-3C37-E630369B5C1C}"/>
          </ac:spMkLst>
        </pc:spChg>
        <pc:spChg chg="add mod">
          <ac:chgData name="Gim Long Ng" userId="9f00a21c05aa8988" providerId="LiveId" clId="{1B6883AF-8EAC-4DD4-A145-DDA138333927}" dt="2024-02-15T15:32:24.438" v="2211" actId="20577"/>
          <ac:spMkLst>
            <pc:docMk/>
            <pc:sldMk cId="3559904291" sldId="256"/>
            <ac:spMk id="157" creationId="{D5282484-C333-F5FB-6D75-5C319B56077B}"/>
          </ac:spMkLst>
        </pc:spChg>
        <pc:spChg chg="add mod">
          <ac:chgData name="Gim Long Ng" userId="9f00a21c05aa8988" providerId="LiveId" clId="{1B6883AF-8EAC-4DD4-A145-DDA138333927}" dt="2024-02-15T15:33:00.937" v="2220" actId="1076"/>
          <ac:spMkLst>
            <pc:docMk/>
            <pc:sldMk cId="3559904291" sldId="256"/>
            <ac:spMk id="158" creationId="{97CCC623-083D-7CE1-764A-78C17BB92DBC}"/>
          </ac:spMkLst>
        </pc:spChg>
        <pc:spChg chg="add mod">
          <ac:chgData name="Gim Long Ng" userId="9f00a21c05aa8988" providerId="LiveId" clId="{1B6883AF-8EAC-4DD4-A145-DDA138333927}" dt="2024-02-15T15:33:21.824" v="2223" actId="1076"/>
          <ac:spMkLst>
            <pc:docMk/>
            <pc:sldMk cId="3559904291" sldId="256"/>
            <ac:spMk id="159" creationId="{967CF155-5249-C2A5-43E2-F3859AA587D7}"/>
          </ac:spMkLst>
        </pc:spChg>
        <pc:graphicFrameChg chg="mod modGraphic">
          <ac:chgData name="Gim Long Ng" userId="9f00a21c05aa8988" providerId="LiveId" clId="{1B6883AF-8EAC-4DD4-A145-DDA138333927}" dt="2024-02-15T15:38:34.942" v="2305" actId="207"/>
          <ac:graphicFrameMkLst>
            <pc:docMk/>
            <pc:sldMk cId="3559904291" sldId="256"/>
            <ac:graphicFrameMk id="4" creationId="{2AFDEF22-3FB0-71DC-CAA2-AF73621944E5}"/>
          </ac:graphicFrameMkLst>
        </pc:graphicFrameChg>
        <pc:graphicFrameChg chg="mod modGraphic">
          <ac:chgData name="Gim Long Ng" userId="9f00a21c05aa8988" providerId="LiveId" clId="{1B6883AF-8EAC-4DD4-A145-DDA138333927}" dt="2024-02-15T15:38:31.602" v="2304" actId="207"/>
          <ac:graphicFrameMkLst>
            <pc:docMk/>
            <pc:sldMk cId="3559904291" sldId="256"/>
            <ac:graphicFrameMk id="5" creationId="{B9728D61-CBF8-4152-328C-31E9E678AACF}"/>
          </ac:graphicFrameMkLst>
        </pc:graphicFrameChg>
        <pc:graphicFrameChg chg="add del mod modGraphic">
          <ac:chgData name="Gim Long Ng" userId="9f00a21c05aa8988" providerId="LiveId" clId="{1B6883AF-8EAC-4DD4-A145-DDA138333927}" dt="2024-02-15T15:38:38.256" v="2306" actId="207"/>
          <ac:graphicFrameMkLst>
            <pc:docMk/>
            <pc:sldMk cId="3559904291" sldId="256"/>
            <ac:graphicFrameMk id="11" creationId="{52FF0220-6922-E2A4-C860-860EFA0FBB1F}"/>
          </ac:graphicFrameMkLst>
        </pc:graphicFrameChg>
        <pc:graphicFrameChg chg="del mod modGraphic">
          <ac:chgData name="Gim Long Ng" userId="9f00a21c05aa8988" providerId="LiveId" clId="{1B6883AF-8EAC-4DD4-A145-DDA138333927}" dt="2024-02-15T15:29:18.517" v="2086" actId="478"/>
          <ac:graphicFrameMkLst>
            <pc:docMk/>
            <pc:sldMk cId="3559904291" sldId="256"/>
            <ac:graphicFrameMk id="18" creationId="{D252AE1D-05C2-9584-C7BE-75B96351273C}"/>
          </ac:graphicFrameMkLst>
        </pc:graphicFrameChg>
        <pc:graphicFrameChg chg="add del mod modGraphic">
          <ac:chgData name="Gim Long Ng" userId="9f00a21c05aa8988" providerId="LiveId" clId="{1B6883AF-8EAC-4DD4-A145-DDA138333927}" dt="2024-02-15T15:38:17.791" v="2300" actId="207"/>
          <ac:graphicFrameMkLst>
            <pc:docMk/>
            <pc:sldMk cId="3559904291" sldId="256"/>
            <ac:graphicFrameMk id="34" creationId="{FC0627ED-3605-5BB1-20F0-9DD65A2B2069}"/>
          </ac:graphicFrameMkLst>
        </pc:graphicFrameChg>
        <pc:graphicFrameChg chg="add del mod modGraphic">
          <ac:chgData name="Gim Long Ng" userId="9f00a21c05aa8988" providerId="LiveId" clId="{1B6883AF-8EAC-4DD4-A145-DDA138333927}" dt="2024-02-15T15:38:20.423" v="2301" actId="207"/>
          <ac:graphicFrameMkLst>
            <pc:docMk/>
            <pc:sldMk cId="3559904291" sldId="256"/>
            <ac:graphicFrameMk id="35" creationId="{E3AC6E8F-1830-C372-A353-F6CAD0D12426}"/>
          </ac:graphicFrameMkLst>
        </pc:graphicFrameChg>
        <pc:graphicFrameChg chg="add mod modGraphic">
          <ac:chgData name="Gim Long Ng" userId="9f00a21c05aa8988" providerId="LiveId" clId="{1B6883AF-8EAC-4DD4-A145-DDA138333927}" dt="2024-02-15T15:37:37.730" v="2289" actId="207"/>
          <ac:graphicFrameMkLst>
            <pc:docMk/>
            <pc:sldMk cId="3559904291" sldId="256"/>
            <ac:graphicFrameMk id="85" creationId="{BEE12E60-67FD-E4B2-AB2C-B854D044AB06}"/>
          </ac:graphicFrameMkLst>
        </pc:graphicFrameChg>
        <pc:graphicFrameChg chg="add mod modGraphic">
          <ac:chgData name="Gim Long Ng" userId="9f00a21c05aa8988" providerId="LiveId" clId="{1B6883AF-8EAC-4DD4-A145-DDA138333927}" dt="2024-02-15T15:38:25.166" v="2302" actId="207"/>
          <ac:graphicFrameMkLst>
            <pc:docMk/>
            <pc:sldMk cId="3559904291" sldId="256"/>
            <ac:graphicFrameMk id="89" creationId="{E109CA09-AFC9-8E9A-FDCD-46679C548298}"/>
          </ac:graphicFrameMkLst>
        </pc:graphicFrameChg>
        <pc:graphicFrameChg chg="add mod modGraphic">
          <ac:chgData name="Gim Long Ng" userId="9f00a21c05aa8988" providerId="LiveId" clId="{1B6883AF-8EAC-4DD4-A145-DDA138333927}" dt="2024-02-15T15:38:28.216" v="2303" actId="207"/>
          <ac:graphicFrameMkLst>
            <pc:docMk/>
            <pc:sldMk cId="3559904291" sldId="256"/>
            <ac:graphicFrameMk id="115" creationId="{7DB3E88A-9519-DD3F-3CA9-CBF4F7A8ABFB}"/>
          </ac:graphicFrameMkLst>
        </pc:graphicFrameChg>
        <pc:graphicFrameChg chg="add del mod">
          <ac:chgData name="Gim Long Ng" userId="9f00a21c05aa8988" providerId="LiveId" clId="{1B6883AF-8EAC-4DD4-A145-DDA138333927}" dt="2024-02-15T15:13:27.912" v="1687" actId="478"/>
          <ac:graphicFrameMkLst>
            <pc:docMk/>
            <pc:sldMk cId="3559904291" sldId="256"/>
            <ac:graphicFrameMk id="118" creationId="{921A59EE-7DA6-CC3F-0989-3E53190E72F3}"/>
          </ac:graphicFrameMkLst>
        </pc:graphicFrameChg>
        <pc:graphicFrameChg chg="add mod modGraphic">
          <ac:chgData name="Gim Long Ng" userId="9f00a21c05aa8988" providerId="LiveId" clId="{1B6883AF-8EAC-4DD4-A145-DDA138333927}" dt="2024-02-15T15:38:41.679" v="2307" actId="207"/>
          <ac:graphicFrameMkLst>
            <pc:docMk/>
            <pc:sldMk cId="3559904291" sldId="256"/>
            <ac:graphicFrameMk id="147" creationId="{239718D0-0C8B-0BBE-D124-884240E010F3}"/>
          </ac:graphicFrameMkLst>
        </pc:graphicFrameChg>
        <pc:cxnChg chg="add mod">
          <ac:chgData name="Gim Long Ng" userId="9f00a21c05aa8988" providerId="LiveId" clId="{1B6883AF-8EAC-4DD4-A145-DDA138333927}" dt="2024-02-15T15:43:57.977" v="2310" actId="14100"/>
          <ac:cxnSpMkLst>
            <pc:docMk/>
            <pc:sldMk cId="3559904291" sldId="256"/>
            <ac:cxnSpMk id="2" creationId="{55210B27-0ADB-19FC-5F93-8EFC5F9B7CCC}"/>
          </ac:cxnSpMkLst>
        </pc:cxnChg>
        <pc:cxnChg chg="mod">
          <ac:chgData name="Gim Long Ng" userId="9f00a21c05aa8988" providerId="LiveId" clId="{1B6883AF-8EAC-4DD4-A145-DDA138333927}" dt="2024-02-15T15:29:28.336" v="2132" actId="1036"/>
          <ac:cxnSpMkLst>
            <pc:docMk/>
            <pc:sldMk cId="3559904291" sldId="256"/>
            <ac:cxnSpMk id="7" creationId="{4EEF98D9-E186-A224-01B5-7EE1C7A806CB}"/>
          </ac:cxnSpMkLst>
        </pc:cxnChg>
        <pc:cxnChg chg="del mod">
          <ac:chgData name="Gim Long Ng" userId="9f00a21c05aa8988" providerId="LiveId" clId="{1B6883AF-8EAC-4DD4-A145-DDA138333927}" dt="2024-02-15T15:10:00.512" v="1574" actId="478"/>
          <ac:cxnSpMkLst>
            <pc:docMk/>
            <pc:sldMk cId="3559904291" sldId="256"/>
            <ac:cxnSpMk id="15" creationId="{D85354FC-B685-A774-738F-57FA3EA56B1C}"/>
          </ac:cxnSpMkLst>
        </pc:cxnChg>
        <pc:cxnChg chg="mod">
          <ac:chgData name="Gim Long Ng" userId="9f00a21c05aa8988" providerId="LiveId" clId="{1B6883AF-8EAC-4DD4-A145-DDA138333927}" dt="2024-02-15T15:29:37.868" v="2140" actId="1036"/>
          <ac:cxnSpMkLst>
            <pc:docMk/>
            <pc:sldMk cId="3559904291" sldId="256"/>
            <ac:cxnSpMk id="19" creationId="{8CA4E581-D3B3-7E5B-7564-049506DB5689}"/>
          </ac:cxnSpMkLst>
        </pc:cxnChg>
        <pc:cxnChg chg="add mod">
          <ac:chgData name="Gim Long Ng" userId="9f00a21c05aa8988" providerId="LiveId" clId="{1B6883AF-8EAC-4DD4-A145-DDA138333927}" dt="2024-02-15T15:29:37.868" v="2140" actId="1036"/>
          <ac:cxnSpMkLst>
            <pc:docMk/>
            <pc:sldMk cId="3559904291" sldId="256"/>
            <ac:cxnSpMk id="24" creationId="{E15B2E9D-0C65-5D37-90D6-215C8FF1603E}"/>
          </ac:cxnSpMkLst>
        </pc:cxnChg>
        <pc:cxnChg chg="add del mod">
          <ac:chgData name="Gim Long Ng" userId="9f00a21c05aa8988" providerId="LiveId" clId="{1B6883AF-8EAC-4DD4-A145-DDA138333927}" dt="2024-02-15T14:31:10.405" v="271" actId="478"/>
          <ac:cxnSpMkLst>
            <pc:docMk/>
            <pc:sldMk cId="3559904291" sldId="256"/>
            <ac:cxnSpMk id="36" creationId="{E4AD0887-80A3-23FF-1B69-3993D1F00FC3}"/>
          </ac:cxnSpMkLst>
        </pc:cxnChg>
        <pc:cxnChg chg="add del mod">
          <ac:chgData name="Gim Long Ng" userId="9f00a21c05aa8988" providerId="LiveId" clId="{1B6883AF-8EAC-4DD4-A145-DDA138333927}" dt="2024-02-15T15:30:47.547" v="2144"/>
          <ac:cxnSpMkLst>
            <pc:docMk/>
            <pc:sldMk cId="3559904291" sldId="256"/>
            <ac:cxnSpMk id="37" creationId="{0EAFADE4-3BC8-949A-34D3-5AEC05ECE6AE}"/>
          </ac:cxnSpMkLst>
        </pc:cxnChg>
        <pc:cxnChg chg="add del mod">
          <ac:chgData name="Gim Long Ng" userId="9f00a21c05aa8988" providerId="LiveId" clId="{1B6883AF-8EAC-4DD4-A145-DDA138333927}" dt="2024-02-15T15:30:56.673" v="2145"/>
          <ac:cxnSpMkLst>
            <pc:docMk/>
            <pc:sldMk cId="3559904291" sldId="256"/>
            <ac:cxnSpMk id="41" creationId="{1322BF38-F555-B35D-8581-E36DBD2441D3}"/>
          </ac:cxnSpMkLst>
        </pc:cxnChg>
        <pc:cxnChg chg="add mod">
          <ac:chgData name="Gim Long Ng" userId="9f00a21c05aa8988" providerId="LiveId" clId="{1B6883AF-8EAC-4DD4-A145-DDA138333927}" dt="2024-02-15T15:29:28.336" v="2132" actId="1036"/>
          <ac:cxnSpMkLst>
            <pc:docMk/>
            <pc:sldMk cId="3559904291" sldId="256"/>
            <ac:cxnSpMk id="54" creationId="{260494CB-9BCB-DFBB-2114-599A198136B1}"/>
          </ac:cxnSpMkLst>
        </pc:cxnChg>
        <pc:cxnChg chg="add mod">
          <ac:chgData name="Gim Long Ng" userId="9f00a21c05aa8988" providerId="LiveId" clId="{1B6883AF-8EAC-4DD4-A145-DDA138333927}" dt="2024-02-15T15:29:37.868" v="2140" actId="1036"/>
          <ac:cxnSpMkLst>
            <pc:docMk/>
            <pc:sldMk cId="3559904291" sldId="256"/>
            <ac:cxnSpMk id="61" creationId="{736DDA63-191B-5463-1E56-5B2E1016C2E8}"/>
          </ac:cxnSpMkLst>
        </pc:cxnChg>
        <pc:cxnChg chg="add mod">
          <ac:chgData name="Gim Long Ng" userId="9f00a21c05aa8988" providerId="LiveId" clId="{1B6883AF-8EAC-4DD4-A145-DDA138333927}" dt="2024-02-15T15:29:28.336" v="2132" actId="1036"/>
          <ac:cxnSpMkLst>
            <pc:docMk/>
            <pc:sldMk cId="3559904291" sldId="256"/>
            <ac:cxnSpMk id="90" creationId="{43562E72-4808-82A2-37DD-2D1592F92B89}"/>
          </ac:cxnSpMkLst>
        </pc:cxnChg>
        <pc:cxnChg chg="add mod">
          <ac:chgData name="Gim Long Ng" userId="9f00a21c05aa8988" providerId="LiveId" clId="{1B6883AF-8EAC-4DD4-A145-DDA138333927}" dt="2024-02-15T15:36:01.597" v="2272" actId="14100"/>
          <ac:cxnSpMkLst>
            <pc:docMk/>
            <pc:sldMk cId="3559904291" sldId="256"/>
            <ac:cxnSpMk id="101" creationId="{E15CD24E-0B78-C16E-0387-87642C9DA8AB}"/>
          </ac:cxnSpMkLst>
        </pc:cxnChg>
        <pc:cxnChg chg="add mod">
          <ac:chgData name="Gim Long Ng" userId="9f00a21c05aa8988" providerId="LiveId" clId="{1B6883AF-8EAC-4DD4-A145-DDA138333927}" dt="2024-02-15T15:29:28.336" v="2132" actId="1036"/>
          <ac:cxnSpMkLst>
            <pc:docMk/>
            <pc:sldMk cId="3559904291" sldId="256"/>
            <ac:cxnSpMk id="104" creationId="{C2849E14-0B48-CFCE-8165-48146B8745C2}"/>
          </ac:cxnSpMkLst>
        </pc:cxnChg>
        <pc:cxnChg chg="add mod">
          <ac:chgData name="Gim Long Ng" userId="9f00a21c05aa8988" providerId="LiveId" clId="{1B6883AF-8EAC-4DD4-A145-DDA138333927}" dt="2024-02-15T15:36:01.597" v="2272" actId="14100"/>
          <ac:cxnSpMkLst>
            <pc:docMk/>
            <pc:sldMk cId="3559904291" sldId="256"/>
            <ac:cxnSpMk id="119" creationId="{67466D2E-1717-008B-6318-DCE090ACD7E8}"/>
          </ac:cxnSpMkLst>
        </pc:cxnChg>
        <pc:cxnChg chg="add mod">
          <ac:chgData name="Gim Long Ng" userId="9f00a21c05aa8988" providerId="LiveId" clId="{1B6883AF-8EAC-4DD4-A145-DDA138333927}" dt="2024-02-15T15:29:28.336" v="2132" actId="1036"/>
          <ac:cxnSpMkLst>
            <pc:docMk/>
            <pc:sldMk cId="3559904291" sldId="256"/>
            <ac:cxnSpMk id="129" creationId="{BDEACDDF-A73A-32FE-82F5-85DBFD78F6B1}"/>
          </ac:cxnSpMkLst>
        </pc:cxnChg>
        <pc:cxnChg chg="add mod">
          <ac:chgData name="Gim Long Ng" userId="9f00a21c05aa8988" providerId="LiveId" clId="{1B6883AF-8EAC-4DD4-A145-DDA138333927}" dt="2024-02-15T15:36:01.597" v="2272" actId="14100"/>
          <ac:cxnSpMkLst>
            <pc:docMk/>
            <pc:sldMk cId="3559904291" sldId="256"/>
            <ac:cxnSpMk id="132" creationId="{67EC8081-C8E4-AFA1-2204-E563D3BEE1F3}"/>
          </ac:cxnSpMkLst>
        </pc:cxnChg>
        <pc:cxnChg chg="add mod">
          <ac:chgData name="Gim Long Ng" userId="9f00a21c05aa8988" providerId="LiveId" clId="{1B6883AF-8EAC-4DD4-A145-DDA138333927}" dt="2024-02-15T15:31:39.361" v="2191" actId="14100"/>
          <ac:cxnSpMkLst>
            <pc:docMk/>
            <pc:sldMk cId="3559904291" sldId="256"/>
            <ac:cxnSpMk id="148" creationId="{4B3451D3-8827-91A5-8D05-5CDE3F2BADC4}"/>
          </ac:cxnSpMkLst>
        </pc:cxnChg>
      </pc:sldChg>
      <pc:sldChg chg="addSp delSp modSp new mod">
        <pc:chgData name="Gim Long Ng" userId="9f00a21c05aa8988" providerId="LiveId" clId="{1B6883AF-8EAC-4DD4-A145-DDA138333927}" dt="2024-02-15T15:29:14.380" v="2085" actId="478"/>
        <pc:sldMkLst>
          <pc:docMk/>
          <pc:sldMk cId="32341178" sldId="257"/>
        </pc:sldMkLst>
        <pc:spChg chg="del">
          <ac:chgData name="Gim Long Ng" userId="9f00a21c05aa8988" providerId="LiveId" clId="{1B6883AF-8EAC-4DD4-A145-DDA138333927}" dt="2024-02-15T15:29:12.576" v="2084" actId="478"/>
          <ac:spMkLst>
            <pc:docMk/>
            <pc:sldMk cId="32341178" sldId="257"/>
            <ac:spMk id="2" creationId="{8EC6E988-30CA-7B54-5742-3E8542FB630B}"/>
          </ac:spMkLst>
        </pc:spChg>
        <pc:spChg chg="del">
          <ac:chgData name="Gim Long Ng" userId="9f00a21c05aa8988" providerId="LiveId" clId="{1B6883AF-8EAC-4DD4-A145-DDA138333927}" dt="2024-02-15T15:29:14.380" v="2085" actId="478"/>
          <ac:spMkLst>
            <pc:docMk/>
            <pc:sldMk cId="32341178" sldId="257"/>
            <ac:spMk id="3" creationId="{8B80D170-33A5-D27F-0144-EBE52C9DCBD6}"/>
          </ac:spMkLst>
        </pc:spChg>
        <pc:graphicFrameChg chg="add mod">
          <ac:chgData name="Gim Long Ng" userId="9f00a21c05aa8988" providerId="LiveId" clId="{1B6883AF-8EAC-4DD4-A145-DDA138333927}" dt="2024-02-15T15:29:09.598" v="2083"/>
          <ac:graphicFrameMkLst>
            <pc:docMk/>
            <pc:sldMk cId="32341178" sldId="257"/>
            <ac:graphicFrameMk id="4" creationId="{F5DC2593-7892-44F4-C1D5-E7E87301A3C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8A01-6BCF-DE59-C3D5-3AD27AFDF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C49D-8ED7-7010-5FF2-DF8169BDB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4F71C-F721-9BBC-EF68-F6A25380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F588-4E22-47F9-B73C-8B70C21DB8EF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55DC-C6A6-5576-1039-53257A0A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46CF-26B1-B91C-0FFA-A3E52E6A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F5D3-EA48-486F-8328-9BE71AA984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961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E4C2-9616-4963-A937-3501509B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25CB9-C1EA-7E2E-39E9-CABDFA796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48537-CB17-EF00-B524-45D657F2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F588-4E22-47F9-B73C-8B70C21DB8EF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8245-19DF-0413-B196-AEBA5E30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07D22-F179-6222-95C7-75A7846B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F5D3-EA48-486F-8328-9BE71AA984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609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F96E0-E95C-691F-A47F-216CE0C1F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BDCE0-D427-0D20-5F4B-403A99B05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ECB6-658B-4ED2-D15B-32F12924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F588-4E22-47F9-B73C-8B70C21DB8EF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5484-F705-828D-C61E-05C92FE3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C21F4-F703-CDE7-BC51-65BF2596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F5D3-EA48-486F-8328-9BE71AA984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120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CFBD-96C8-F587-D9AB-C738C9E6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43DF-8DF5-3BDC-B1EC-DEF435A78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35A5-C294-A172-0552-F7D06B10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F588-4E22-47F9-B73C-8B70C21DB8EF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A72A5-6B04-8F97-0FF4-860AEEEC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BBB44-D743-FDAB-818A-13C76173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F5D3-EA48-486F-8328-9BE71AA984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48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5379-8507-BB9E-C9F0-267568C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FE277-3C46-71BA-03D9-88BB72D3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46910-04F2-3D62-63C2-AF409D73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F588-4E22-47F9-B73C-8B70C21DB8EF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4C8D-F0F2-C59C-E461-34EC919D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1879-FDEC-9918-3FE4-FDEBEECF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F5D3-EA48-486F-8328-9BE71AA984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090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87F3-C3FD-1832-60AD-4FB96C61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802D-F3E0-F3FC-EFA4-BD127C35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1FC2E-FE8D-FD29-5E8E-A533EB24B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8985A-3237-AD8F-18E3-D6F0ED27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F588-4E22-47F9-B73C-8B70C21DB8EF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91D2D-A367-36E3-7BFB-41E30107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DF52A-02B9-B16D-8633-F6E1F774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F5D3-EA48-486F-8328-9BE71AA984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289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F3DB-BDEC-46EA-9650-890B2861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3EFB1-FCAA-B26E-7F73-282F026C6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D3FEA-1699-946C-93B6-B641274F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27AD5-1015-CFBB-4D36-D3956FD13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37E2D-0E00-88A5-2D19-9AEA13973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6DFC8-8D7D-CB3A-E050-608B6EF9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F588-4E22-47F9-B73C-8B70C21DB8EF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A37DF-46AB-D78B-1402-BE34FCB5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057AA-507B-805D-3595-08F93BFE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F5D3-EA48-486F-8328-9BE71AA984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16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A3B5-CAC9-1A16-0186-F07BF402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8D8F7-8E7F-3AB1-043F-DD36A6BA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F588-4E22-47F9-B73C-8B70C21DB8EF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80732-5372-8151-28A5-89D99263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80A2E-B0FC-1B0B-3A7B-3A2B857B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F5D3-EA48-486F-8328-9BE71AA984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286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9E1EB-5B6F-7086-3B5F-C9A61635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F588-4E22-47F9-B73C-8B70C21DB8EF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5EECA-7846-56D1-0F52-2A7EFB90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5246C-3E00-8CBC-11F2-0B327E95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F5D3-EA48-486F-8328-9BE71AA984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027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2A75-16AC-0BFC-A114-4FEA966F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AEC6-2C43-5A37-5B44-9D3645BE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301F3-EF05-273D-F96F-1D82ADD81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3A04-A893-0B95-28A2-14E39960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F588-4E22-47F9-B73C-8B70C21DB8EF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BDFB8-AD17-5E20-A504-9F879AEF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67391-4989-70EB-F755-643EB60C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F5D3-EA48-486F-8328-9BE71AA984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959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5E3E-7625-BDFB-884D-4E6BC638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CE177-CE3C-5DD9-E903-5DC067C62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FAD7A-F778-DE90-9992-D02899EA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F246A-352A-E874-1DC6-7B9BFDCF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F588-4E22-47F9-B73C-8B70C21DB8EF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90631-6C9C-FD35-268D-40300F26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11334-9183-DDA2-CE22-38913FCE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F5D3-EA48-486F-8328-9BE71AA984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8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2C3BE-0421-ADAA-03EE-98FE818F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0B0E-CCA4-0EE9-110E-95BE9C66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141A-DE50-3706-5053-3E83DB363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F588-4E22-47F9-B73C-8B70C21DB8EF}" type="datetimeFigureOut">
              <a:rPr lang="en-SG" smtClean="0"/>
              <a:t>15/2/2024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449A-5228-77C2-3A3B-AA6DB312C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C13C-58CF-6AED-67FC-51597608D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5F5D3-EA48-486F-8328-9BE71AA984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97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FDEF22-3FB0-71DC-CAA2-AF7362194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01961"/>
              </p:ext>
            </p:extLst>
          </p:nvPr>
        </p:nvGraphicFramePr>
        <p:xfrm>
          <a:off x="6491538" y="5401153"/>
          <a:ext cx="1733550" cy="779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779895419"/>
                    </a:ext>
                  </a:extLst>
                </a:gridCol>
              </a:tblGrid>
              <a:tr h="1323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kern="100" dirty="0" err="1">
                          <a:solidFill>
                            <a:schemeClr val="tx1"/>
                          </a:solidFill>
                          <a:effectLst/>
                        </a:rPr>
                        <a:t>MainMenuUI</a:t>
                      </a:r>
                      <a:endParaRPr lang="en-SG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2194"/>
                  </a:ext>
                </a:extLst>
              </a:tr>
              <a:tr h="49157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displayGmaps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():void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searchBar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():void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309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728D61-CBF8-4152-328C-31E9E678A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30475"/>
              </p:ext>
            </p:extLst>
          </p:nvPr>
        </p:nvGraphicFramePr>
        <p:xfrm>
          <a:off x="6491538" y="4295012"/>
          <a:ext cx="1733550" cy="623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779895419"/>
                    </a:ext>
                  </a:extLst>
                </a:gridCol>
              </a:tblGrid>
              <a:tr h="91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kern="100" dirty="0" err="1">
                          <a:solidFill>
                            <a:schemeClr val="tx1"/>
                          </a:solidFill>
                          <a:effectLst/>
                        </a:rPr>
                        <a:t>SearchUI</a:t>
                      </a:r>
                      <a:endParaRPr lang="en-SG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2194"/>
                  </a:ext>
                </a:extLst>
              </a:tr>
              <a:tr h="3415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 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displayResults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():void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3091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EF98D9-E186-A224-01B5-7EE1C7A806C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7358313" y="4918900"/>
            <a:ext cx="0" cy="482253"/>
          </a:xfrm>
          <a:prstGeom prst="straightConnector1">
            <a:avLst/>
          </a:prstGeom>
          <a:ln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DCB1B2-1490-CF28-E414-AD5EFCF9994A}"/>
              </a:ext>
            </a:extLst>
          </p:cNvPr>
          <p:cNvSpPr txBox="1"/>
          <p:nvPr/>
        </p:nvSpPr>
        <p:spPr>
          <a:xfrm>
            <a:off x="7358313" y="4991568"/>
            <a:ext cx="727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&lt;&lt;use&gt;&gt;</a:t>
            </a:r>
            <a:endParaRPr lang="en-SG" sz="11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2FF0220-6922-E2A4-C860-860EFA0FB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30791"/>
              </p:ext>
            </p:extLst>
          </p:nvPr>
        </p:nvGraphicFramePr>
        <p:xfrm>
          <a:off x="2435277" y="3988936"/>
          <a:ext cx="2549660" cy="123444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549660">
                  <a:extLst>
                    <a:ext uri="{9D8B030D-6E8A-4147-A177-3AD203B41FA5}">
                      <a16:colId xmlns:a16="http://schemas.microsoft.com/office/drawing/2014/main" val="1779895419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kern="100" dirty="0" err="1">
                          <a:solidFill>
                            <a:schemeClr val="tx1"/>
                          </a:solidFill>
                          <a:effectLst/>
                        </a:rPr>
                        <a:t>GmapsUI</a:t>
                      </a:r>
                      <a:endParaRPr lang="en-SG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2194"/>
                  </a:ext>
                </a:extLst>
              </a:tr>
              <a:tr h="1784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clearMarkings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 void</a:t>
                      </a:r>
                      <a:b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isOrigin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Boolean</a:t>
                      </a:r>
                      <a:b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-location: double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30916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getCoordinates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(location, 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isOrigin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): void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calculateAndDisplayRoute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 void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showLocation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(position): void</a:t>
                      </a:r>
                      <a:endParaRPr lang="en-SG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1938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A4E581-D3B3-7E5B-7564-049506DB5689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 flipV="1">
            <a:off x="4984937" y="4606156"/>
            <a:ext cx="1506601" cy="800"/>
          </a:xfrm>
          <a:prstGeom prst="straightConnector1">
            <a:avLst/>
          </a:prstGeom>
          <a:ln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3D2EB2-882C-27AE-DC76-830FAD91F624}"/>
              </a:ext>
            </a:extLst>
          </p:cNvPr>
          <p:cNvSpPr txBox="1"/>
          <p:nvPr/>
        </p:nvSpPr>
        <p:spPr>
          <a:xfrm>
            <a:off x="5312643" y="4295925"/>
            <a:ext cx="66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&lt;&lt;use&gt;&gt;</a:t>
            </a:r>
            <a:endParaRPr lang="en-SG" sz="11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15B2E9D-0C65-5D37-90D6-215C8FF1603E}"/>
              </a:ext>
            </a:extLst>
          </p:cNvPr>
          <p:cNvCxnSpPr>
            <a:cxnSpLocks/>
            <a:stCxn id="4" idx="1"/>
            <a:endCxn id="11" idx="2"/>
          </p:cNvCxnSpPr>
          <p:nvPr/>
        </p:nvCxnSpPr>
        <p:spPr>
          <a:xfrm rot="10800000">
            <a:off x="3710108" y="5223377"/>
            <a:ext cx="2781431" cy="567667"/>
          </a:xfrm>
          <a:prstGeom prst="bentConnector2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6C89FB-2C4E-BD4B-873E-68AB818F71B0}"/>
              </a:ext>
            </a:extLst>
          </p:cNvPr>
          <p:cNvSpPr txBox="1"/>
          <p:nvPr/>
        </p:nvSpPr>
        <p:spPr>
          <a:xfrm>
            <a:off x="4900569" y="5573240"/>
            <a:ext cx="66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&lt;&lt;use&gt;&gt;</a:t>
            </a:r>
            <a:endParaRPr lang="en-SG" sz="11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C0627ED-3605-5BB1-20F0-9DD65A2B2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29255"/>
              </p:ext>
            </p:extLst>
          </p:nvPr>
        </p:nvGraphicFramePr>
        <p:xfrm>
          <a:off x="885969" y="1711226"/>
          <a:ext cx="3010066" cy="1657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0066">
                  <a:extLst>
                    <a:ext uri="{9D8B030D-6E8A-4147-A177-3AD203B41FA5}">
                      <a16:colId xmlns:a16="http://schemas.microsoft.com/office/drawing/2014/main" val="1779895419"/>
                    </a:ext>
                  </a:extLst>
                </a:gridCol>
              </a:tblGrid>
              <a:tr h="2387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kern="100" dirty="0" err="1">
                          <a:solidFill>
                            <a:schemeClr val="tx1"/>
                          </a:solidFill>
                          <a:effectLst/>
                        </a:rPr>
                        <a:t>CarparkUI</a:t>
                      </a:r>
                      <a:endParaRPr lang="en-SG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2194"/>
                  </a:ext>
                </a:extLst>
              </a:tr>
              <a:tr h="5719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carparkRates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: double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carparkAddress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: string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carparkNumber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: string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-position: double</a:t>
                      </a:r>
                      <a:endParaRPr lang="en-SG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30916"/>
                  </a:ext>
                </a:extLst>
              </a:tr>
              <a:tr h="44355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getCarparkCoordinates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carparkAddress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): double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showLocation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(position): void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carparkAvailabilty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carparkNumber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): int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updateAvailability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 void</a:t>
                      </a:r>
                      <a:endParaRPr lang="en-SG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1938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3AC6E8F-1830-C372-A353-F6CAD0D12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86781"/>
              </p:ext>
            </p:extLst>
          </p:nvPr>
        </p:nvGraphicFramePr>
        <p:xfrm>
          <a:off x="3959836" y="2283659"/>
          <a:ext cx="2099810" cy="1055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9810">
                  <a:extLst>
                    <a:ext uri="{9D8B030D-6E8A-4147-A177-3AD203B41FA5}">
                      <a16:colId xmlns:a16="http://schemas.microsoft.com/office/drawing/2014/main" val="1779895419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kern="100" dirty="0" err="1">
                          <a:solidFill>
                            <a:schemeClr val="tx1"/>
                          </a:solidFill>
                          <a:effectLst/>
                        </a:rPr>
                        <a:t>TaxiUI</a:t>
                      </a:r>
                      <a:endParaRPr lang="en-SG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2194"/>
                  </a:ext>
                </a:extLst>
              </a:tr>
              <a:tr h="2831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-fare: double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-coordinates: double</a:t>
                      </a:r>
                      <a:endParaRPr lang="en-SG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30916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fareCalculator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 double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showLocation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(coordinates): void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updateTaxiLocation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():void</a:t>
                      </a:r>
                      <a:endParaRPr lang="en-SG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193829"/>
                  </a:ext>
                </a:extLst>
              </a:tr>
            </a:tbl>
          </a:graphicData>
        </a:graphic>
      </p:graphicFrame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AFADE4-3BC8-949A-34D3-5AEC05ECE6AE}"/>
              </a:ext>
            </a:extLst>
          </p:cNvPr>
          <p:cNvCxnSpPr>
            <a:cxnSpLocks/>
            <a:stCxn id="11" idx="0"/>
            <a:endCxn id="34" idx="2"/>
          </p:cNvCxnSpPr>
          <p:nvPr/>
        </p:nvCxnSpPr>
        <p:spPr>
          <a:xfrm rot="16200000" flipV="1">
            <a:off x="2740699" y="3019527"/>
            <a:ext cx="619713" cy="1319105"/>
          </a:xfrm>
          <a:prstGeom prst="bentConnector3">
            <a:avLst>
              <a:gd name="adj1" fmla="val 53849"/>
            </a:avLst>
          </a:prstGeom>
          <a:ln>
            <a:solidFill>
              <a:schemeClr val="tx1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22BF38-F555-B35D-8581-E36DBD2441D3}"/>
              </a:ext>
            </a:extLst>
          </p:cNvPr>
          <p:cNvCxnSpPr>
            <a:cxnSpLocks/>
            <a:stCxn id="11" idx="0"/>
            <a:endCxn id="35" idx="2"/>
          </p:cNvCxnSpPr>
          <p:nvPr/>
        </p:nvCxnSpPr>
        <p:spPr>
          <a:xfrm rot="5400000" flipH="1" flipV="1">
            <a:off x="4034812" y="3014007"/>
            <a:ext cx="650224" cy="12996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D2865D-7CBA-8E9A-4174-8538002DD91A}"/>
              </a:ext>
            </a:extLst>
          </p:cNvPr>
          <p:cNvSpPr txBox="1"/>
          <p:nvPr/>
        </p:nvSpPr>
        <p:spPr>
          <a:xfrm>
            <a:off x="3972422" y="3434833"/>
            <a:ext cx="66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&lt;&lt;use&gt;&gt;</a:t>
            </a:r>
            <a:endParaRPr lang="en-SG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F60E06-3A04-7CF7-C375-13A235DCE949}"/>
              </a:ext>
            </a:extLst>
          </p:cNvPr>
          <p:cNvSpPr txBox="1"/>
          <p:nvPr/>
        </p:nvSpPr>
        <p:spPr>
          <a:xfrm>
            <a:off x="2781959" y="3438442"/>
            <a:ext cx="66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&lt;&lt;use&gt;&gt;</a:t>
            </a:r>
            <a:endParaRPr lang="en-SG" sz="11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60494CB-9BCB-DFBB-2114-599A198136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84937" y="2964053"/>
            <a:ext cx="1074708" cy="1070262"/>
          </a:xfrm>
          <a:prstGeom prst="bentConnector3">
            <a:avLst>
              <a:gd name="adj1" fmla="val -103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3571486-BA76-AEA1-B408-F409ABE808FA}"/>
              </a:ext>
            </a:extLst>
          </p:cNvPr>
          <p:cNvSpPr txBox="1"/>
          <p:nvPr/>
        </p:nvSpPr>
        <p:spPr>
          <a:xfrm>
            <a:off x="6059645" y="2728332"/>
            <a:ext cx="243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endParaRPr lang="en-SG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1FEA6F-A419-4E02-C9D0-460E504FC9A5}"/>
              </a:ext>
            </a:extLst>
          </p:cNvPr>
          <p:cNvSpPr txBox="1"/>
          <p:nvPr/>
        </p:nvSpPr>
        <p:spPr>
          <a:xfrm>
            <a:off x="4952044" y="3811416"/>
            <a:ext cx="243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endParaRPr lang="en-SG" sz="11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36DDA63-191B-5463-1E56-5B2E1016C2E8}"/>
              </a:ext>
            </a:extLst>
          </p:cNvPr>
          <p:cNvCxnSpPr>
            <a:cxnSpLocks/>
            <a:stCxn id="34" idx="1"/>
            <a:endCxn id="11" idx="1"/>
          </p:cNvCxnSpPr>
          <p:nvPr/>
        </p:nvCxnSpPr>
        <p:spPr>
          <a:xfrm rot="10800000" flipH="1" flipV="1">
            <a:off x="885969" y="2540224"/>
            <a:ext cx="1549308" cy="2065932"/>
          </a:xfrm>
          <a:prstGeom prst="bentConnector3">
            <a:avLst>
              <a:gd name="adj1" fmla="val -147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5369C56-86BB-5E9B-81DC-F23916ADA7C9}"/>
              </a:ext>
            </a:extLst>
          </p:cNvPr>
          <p:cNvSpPr txBox="1"/>
          <p:nvPr/>
        </p:nvSpPr>
        <p:spPr>
          <a:xfrm>
            <a:off x="639220" y="2283659"/>
            <a:ext cx="243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endParaRPr lang="en-SG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FFB86F-0C98-8585-0A85-37329AE5AB53}"/>
              </a:ext>
            </a:extLst>
          </p:cNvPr>
          <p:cNvSpPr txBox="1"/>
          <p:nvPr/>
        </p:nvSpPr>
        <p:spPr>
          <a:xfrm>
            <a:off x="2198943" y="4266344"/>
            <a:ext cx="243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endParaRPr lang="en-SG" sz="1100" dirty="0"/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BEE12E60-67FD-E4B2-AB2C-B854D044A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78422"/>
              </p:ext>
            </p:extLst>
          </p:nvPr>
        </p:nvGraphicFramePr>
        <p:xfrm>
          <a:off x="7975361" y="860263"/>
          <a:ext cx="2201102" cy="1229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1102">
                  <a:extLst>
                    <a:ext uri="{9D8B030D-6E8A-4147-A177-3AD203B41FA5}">
                      <a16:colId xmlns:a16="http://schemas.microsoft.com/office/drawing/2014/main" val="1779895419"/>
                    </a:ext>
                  </a:extLst>
                </a:gridCol>
              </a:tblGrid>
              <a:tr h="1574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</a:rPr>
                        <a:t>menuBarUI</a:t>
                      </a:r>
                      <a:endParaRPr lang="en-SG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2194"/>
                  </a:ext>
                </a:extLst>
              </a:tr>
              <a:tr h="10585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displayMenuBar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 void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navigateTrafficImageUI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 void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navigatePublicTransportUI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 void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navigateCarparkInfoUI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 void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navigateTaxiUI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():void </a:t>
                      </a:r>
                      <a:endParaRPr lang="en-SG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30916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E109CA09-AFC9-8E9A-FDCD-46679C548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62365"/>
              </p:ext>
            </p:extLst>
          </p:nvPr>
        </p:nvGraphicFramePr>
        <p:xfrm>
          <a:off x="6347157" y="3055668"/>
          <a:ext cx="2025850" cy="623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5850">
                  <a:extLst>
                    <a:ext uri="{9D8B030D-6E8A-4147-A177-3AD203B41FA5}">
                      <a16:colId xmlns:a16="http://schemas.microsoft.com/office/drawing/2014/main" val="1779895419"/>
                    </a:ext>
                  </a:extLst>
                </a:gridCol>
              </a:tblGrid>
              <a:tr h="114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kern="100" dirty="0">
                          <a:solidFill>
                            <a:schemeClr val="tx1"/>
                          </a:solidFill>
                          <a:effectLst/>
                        </a:rPr>
                        <a:t>Recommendation</a:t>
                      </a:r>
                      <a:endParaRPr lang="en-SG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2194"/>
                  </a:ext>
                </a:extLst>
              </a:tr>
              <a:tr h="42575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displayRecommendation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():void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30916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3562E72-4808-82A2-37DD-2D1592F92B89}"/>
              </a:ext>
            </a:extLst>
          </p:cNvPr>
          <p:cNvCxnSpPr>
            <a:cxnSpLocks/>
            <a:stCxn id="89" idx="2"/>
            <a:endCxn id="5" idx="0"/>
          </p:cNvCxnSpPr>
          <p:nvPr/>
        </p:nvCxnSpPr>
        <p:spPr>
          <a:xfrm flipH="1">
            <a:off x="7358313" y="3679556"/>
            <a:ext cx="1769" cy="615456"/>
          </a:xfrm>
          <a:prstGeom prst="straightConnector1">
            <a:avLst/>
          </a:prstGeom>
          <a:ln>
            <a:prstDash val="lg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0F76369-D963-EC13-11A3-0B9C2D21DE07}"/>
              </a:ext>
            </a:extLst>
          </p:cNvPr>
          <p:cNvSpPr txBox="1"/>
          <p:nvPr/>
        </p:nvSpPr>
        <p:spPr>
          <a:xfrm>
            <a:off x="7358313" y="3797298"/>
            <a:ext cx="727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&lt;&lt;use&gt;&gt;</a:t>
            </a:r>
            <a:endParaRPr lang="en-SG" sz="11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15CD24E-0B78-C16E-0387-87642C9DA8AB}"/>
              </a:ext>
            </a:extLst>
          </p:cNvPr>
          <p:cNvCxnSpPr>
            <a:cxnSpLocks/>
            <a:stCxn id="4" idx="2"/>
            <a:endCxn id="85" idx="2"/>
          </p:cNvCxnSpPr>
          <p:nvPr/>
        </p:nvCxnSpPr>
        <p:spPr>
          <a:xfrm rot="5400000" flipH="1" flipV="1">
            <a:off x="6171775" y="3276797"/>
            <a:ext cx="4090673" cy="1717599"/>
          </a:xfrm>
          <a:prstGeom prst="bentConnector3">
            <a:avLst>
              <a:gd name="adj1" fmla="val -55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2849E14-0B48-CFCE-8165-48146B8745C2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>
            <a:off x="6676203" y="3625112"/>
            <a:ext cx="3714816" cy="61704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8DE0011-FACF-2E28-3C37-E630369B5C1C}"/>
              </a:ext>
            </a:extLst>
          </p:cNvPr>
          <p:cNvSpPr txBox="1"/>
          <p:nvPr/>
        </p:nvSpPr>
        <p:spPr>
          <a:xfrm>
            <a:off x="8229097" y="5524844"/>
            <a:ext cx="665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&lt;&lt;use&gt;&gt;</a:t>
            </a:r>
            <a:endParaRPr lang="en-SG" sz="1100" dirty="0"/>
          </a:p>
        </p:txBody>
      </p: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7DB3E88A-9519-DD3F-3CA9-CBF4F7A8A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74397"/>
              </p:ext>
            </p:extLst>
          </p:nvPr>
        </p:nvGraphicFramePr>
        <p:xfrm>
          <a:off x="9781185" y="2579732"/>
          <a:ext cx="1923390" cy="820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3390">
                  <a:extLst>
                    <a:ext uri="{9D8B030D-6E8A-4147-A177-3AD203B41FA5}">
                      <a16:colId xmlns:a16="http://schemas.microsoft.com/office/drawing/2014/main" val="1779895419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kern="100" dirty="0" err="1">
                          <a:solidFill>
                            <a:schemeClr val="tx1"/>
                          </a:solidFill>
                          <a:effectLst/>
                        </a:rPr>
                        <a:t>TrafficImageUI</a:t>
                      </a:r>
                      <a:endParaRPr lang="en-SG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2194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displayTrafficImages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 void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updateTrafficImages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 void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SG" sz="11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30916"/>
                  </a:ext>
                </a:extLst>
              </a:tr>
            </a:tbl>
          </a:graphicData>
        </a:graphic>
      </p:graphicFrame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67466D2E-1717-008B-6318-DCE090ACD7E8}"/>
              </a:ext>
            </a:extLst>
          </p:cNvPr>
          <p:cNvCxnSpPr>
            <a:cxnSpLocks/>
            <a:stCxn id="115" idx="0"/>
            <a:endCxn id="85" idx="3"/>
          </p:cNvCxnSpPr>
          <p:nvPr/>
        </p:nvCxnSpPr>
        <p:spPr>
          <a:xfrm rot="16200000" flipV="1">
            <a:off x="9907437" y="1744288"/>
            <a:ext cx="1104471" cy="566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DEACDDF-A73A-32FE-82F5-85DBFD78F6B1}"/>
              </a:ext>
            </a:extLst>
          </p:cNvPr>
          <p:cNvCxnSpPr>
            <a:cxnSpLocks/>
          </p:cNvCxnSpPr>
          <p:nvPr/>
        </p:nvCxnSpPr>
        <p:spPr>
          <a:xfrm flipV="1">
            <a:off x="2435277" y="1148764"/>
            <a:ext cx="5540084" cy="3798110"/>
          </a:xfrm>
          <a:prstGeom prst="bentConnector3">
            <a:avLst>
              <a:gd name="adj1" fmla="val -36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67EC8081-C8E4-AFA1-2204-E563D3BEE1F3}"/>
              </a:ext>
            </a:extLst>
          </p:cNvPr>
          <p:cNvCxnSpPr>
            <a:cxnSpLocks/>
            <a:stCxn id="34" idx="0"/>
            <a:endCxn id="85" idx="1"/>
          </p:cNvCxnSpPr>
          <p:nvPr/>
        </p:nvCxnSpPr>
        <p:spPr>
          <a:xfrm rot="5400000" flipH="1" flipV="1">
            <a:off x="5065199" y="-1198935"/>
            <a:ext cx="235965" cy="5584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239718D0-0C8B-0BBE-D124-884240E01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29432"/>
              </p:ext>
            </p:extLst>
          </p:nvPr>
        </p:nvGraphicFramePr>
        <p:xfrm>
          <a:off x="478326" y="5566587"/>
          <a:ext cx="1932147" cy="1055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2147">
                  <a:extLst>
                    <a:ext uri="{9D8B030D-6E8A-4147-A177-3AD203B41FA5}">
                      <a16:colId xmlns:a16="http://schemas.microsoft.com/office/drawing/2014/main" val="1779895419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kern="100" dirty="0">
                          <a:solidFill>
                            <a:schemeClr val="tx1"/>
                          </a:solidFill>
                          <a:effectLst/>
                        </a:rPr>
                        <a:t>User</a:t>
                      </a:r>
                      <a:endParaRPr lang="en-SG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2194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-location: double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-address: string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isOrigin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: Boolean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630916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getCurrentLocation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 double</a:t>
                      </a:r>
                      <a:b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SG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getAddress</a:t>
                      </a:r>
                      <a:r>
                        <a:rPr lang="en-SG" sz="1100" b="0" kern="100" dirty="0">
                          <a:solidFill>
                            <a:schemeClr val="tx1"/>
                          </a:solidFill>
                          <a:effectLst/>
                        </a:rPr>
                        <a:t>(): string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193829"/>
                  </a:ext>
                </a:extLst>
              </a:tr>
            </a:tbl>
          </a:graphicData>
        </a:graphic>
      </p:graphicFrame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4B3451D3-8827-91A5-8D05-5CDE3F2BADC4}"/>
              </a:ext>
            </a:extLst>
          </p:cNvPr>
          <p:cNvCxnSpPr>
            <a:cxnSpLocks/>
            <a:endCxn id="147" idx="3"/>
          </p:cNvCxnSpPr>
          <p:nvPr/>
        </p:nvCxnSpPr>
        <p:spPr>
          <a:xfrm rot="10800000" flipV="1">
            <a:off x="2410473" y="5223375"/>
            <a:ext cx="1118650" cy="870737"/>
          </a:xfrm>
          <a:prstGeom prst="bentConnector3">
            <a:avLst>
              <a:gd name="adj1" fmla="val -4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5282484-C333-F5FB-6D75-5C319B56077B}"/>
              </a:ext>
            </a:extLst>
          </p:cNvPr>
          <p:cNvSpPr txBox="1"/>
          <p:nvPr/>
        </p:nvSpPr>
        <p:spPr>
          <a:xfrm>
            <a:off x="2611415" y="5843089"/>
            <a:ext cx="810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Search </a:t>
            </a:r>
            <a:r>
              <a:rPr lang="en-SG" sz="11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▶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CCC623-083D-7CE1-764A-78C17BB92DBC}"/>
              </a:ext>
            </a:extLst>
          </p:cNvPr>
          <p:cNvSpPr txBox="1"/>
          <p:nvPr/>
        </p:nvSpPr>
        <p:spPr>
          <a:xfrm>
            <a:off x="2360861" y="6094112"/>
            <a:ext cx="399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0..*</a:t>
            </a:r>
            <a:endParaRPr lang="en-SG" sz="11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67CF155-5249-C2A5-43E2-F3859AA587D7}"/>
              </a:ext>
            </a:extLst>
          </p:cNvPr>
          <p:cNvSpPr txBox="1"/>
          <p:nvPr/>
        </p:nvSpPr>
        <p:spPr>
          <a:xfrm>
            <a:off x="3219690" y="5212788"/>
            <a:ext cx="399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0..*</a:t>
            </a:r>
            <a:endParaRPr lang="en-SG" sz="1100" dirty="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55210B27-0ADB-19FC-5F93-8EFC5F9B7CCC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6255854" y="564152"/>
            <a:ext cx="473394" cy="2965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0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DC2593-7892-44F4-C1D5-E7E87301A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21160"/>
              </p:ext>
            </p:extLst>
          </p:nvPr>
        </p:nvGraphicFramePr>
        <p:xfrm>
          <a:off x="257432" y="204498"/>
          <a:ext cx="1733550" cy="8204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1779895419"/>
                    </a:ext>
                  </a:extLst>
                </a:gridCol>
              </a:tblGrid>
              <a:tr h="173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kern="100" dirty="0">
                          <a:effectLst/>
                        </a:rPr>
                        <a:t>Search</a:t>
                      </a:r>
                      <a:endParaRPr lang="en-SG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72194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0" kern="100" dirty="0">
                          <a:effectLst/>
                        </a:rPr>
                        <a:t> </a:t>
                      </a:r>
                      <a:endParaRPr lang="en-SG" sz="11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630916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0" kern="100" dirty="0">
                          <a:effectLst/>
                        </a:rPr>
                        <a:t> </a:t>
                      </a:r>
                      <a:endParaRPr lang="en-SG" sz="11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0193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224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Gim Long Ng</dc:creator>
  <cp:lastModifiedBy>Gim Long Ng</cp:lastModifiedBy>
  <cp:revision>1</cp:revision>
  <dcterms:created xsi:type="dcterms:W3CDTF">2024-02-15T14:07:06Z</dcterms:created>
  <dcterms:modified xsi:type="dcterms:W3CDTF">2024-02-15T15:43:59Z</dcterms:modified>
</cp:coreProperties>
</file>