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iriam Libre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Work Sans"/>
      <p:regular r:id="rId52"/>
      <p:bold r:id="rId53"/>
      <p:italic r:id="rId54"/>
      <p:boldItalic r:id="rId55"/>
    </p:embeddedFont>
    <p:embeddedFont>
      <p:font typeface="Barlow Light"/>
      <p:regular r:id="rId56"/>
      <p:bold r:id="rId57"/>
      <p:italic r:id="rId58"/>
      <p:boldItalic r:id="rId59"/>
    </p:embeddedFont>
    <p:embeddedFont>
      <p:font typeface="Barlow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F8F033-3E5D-4B11-BEAD-FC9A7CCB3A95}">
  <a:tblStyle styleId="{BBF8F033-3E5D-4B11-BEAD-FC9A7CCB3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3292CBC-04AB-401F-9DA8-C71F2803F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iriamLibre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MiriamLibre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italic.fntdata"/><Relationship Id="rId61" Type="http://schemas.openxmlformats.org/officeDocument/2006/relationships/font" Target="fonts/Barlow-bold.fntdata"/><Relationship Id="rId20" Type="http://schemas.openxmlformats.org/officeDocument/2006/relationships/slide" Target="slides/slide15.xml"/><Relationship Id="rId63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WorkSans-bold.fntdata"/><Relationship Id="rId52" Type="http://schemas.openxmlformats.org/officeDocument/2006/relationships/font" Target="fonts/WorkSans-regular.fntdata"/><Relationship Id="rId11" Type="http://schemas.openxmlformats.org/officeDocument/2006/relationships/slide" Target="slides/slide6.xml"/><Relationship Id="rId55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54" Type="http://schemas.openxmlformats.org/officeDocument/2006/relationships/font" Target="fonts/WorkSans-italic.fntdata"/><Relationship Id="rId13" Type="http://schemas.openxmlformats.org/officeDocument/2006/relationships/slide" Target="slides/slide8.xml"/><Relationship Id="rId57" Type="http://schemas.openxmlformats.org/officeDocument/2006/relationships/font" Target="fonts/BarlowLight-bold.fntdata"/><Relationship Id="rId12" Type="http://schemas.openxmlformats.org/officeDocument/2006/relationships/slide" Target="slides/slide7.xml"/><Relationship Id="rId56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59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{BBF8F033-3E5D-4B11-BEAD-FC9A7CCB3A95}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4" name="Google Shape;414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34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98" name="Google Shape;498;p35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{BBF8F033-3E5D-4B11-BEAD-FC9A7CCB3A95}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EB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/>
          <p:nvPr>
            <p:ph idx="4294967295" type="title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b="1"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>
            <p:ph idx="4294967295" type="title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3" name="Google Shape;763;p4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{83292CBC-04AB-401F-9DA8-C71F2803F317}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48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