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3884B-DDFA-4F3B-9427-38E1DF054A66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CF182-4321-4089-BFE1-922A349D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538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3884B-DDFA-4F3B-9427-38E1DF054A66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CF182-4321-4089-BFE1-922A349D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267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3884B-DDFA-4F3B-9427-38E1DF054A66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CF182-4321-4089-BFE1-922A349D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416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3884B-DDFA-4F3B-9427-38E1DF054A66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CF182-4321-4089-BFE1-922A349D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831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3884B-DDFA-4F3B-9427-38E1DF054A66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CF182-4321-4089-BFE1-922A349D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32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3884B-DDFA-4F3B-9427-38E1DF054A66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CF182-4321-4089-BFE1-922A349D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407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3884B-DDFA-4F3B-9427-38E1DF054A66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CF182-4321-4089-BFE1-922A349D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27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3884B-DDFA-4F3B-9427-38E1DF054A66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CF182-4321-4089-BFE1-922A349D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357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3884B-DDFA-4F3B-9427-38E1DF054A66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CF182-4321-4089-BFE1-922A349D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669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3884B-DDFA-4F3B-9427-38E1DF054A66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CF182-4321-4089-BFE1-922A349D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662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3884B-DDFA-4F3B-9427-38E1DF054A66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CF182-4321-4089-BFE1-922A349D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736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3884B-DDFA-4F3B-9427-38E1DF054A66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CF182-4321-4089-BFE1-922A349D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0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3t3t345t34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34t34t34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321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3t3t345t34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3t3t345t34</dc:title>
  <dc:creator>Admin</dc:creator>
  <cp:lastModifiedBy>Admin</cp:lastModifiedBy>
  <cp:revision>1</cp:revision>
  <dcterms:created xsi:type="dcterms:W3CDTF">2023-09-28T03:50:44Z</dcterms:created>
  <dcterms:modified xsi:type="dcterms:W3CDTF">2023-09-28T03:50:48Z</dcterms:modified>
</cp:coreProperties>
</file>