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27DE-FACB-9622-5A03-683ADF6F8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B25B8-11AB-C3C1-6C1B-37D04B718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5F46F-193F-A31B-1620-0361FC553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F39A-112E-4F0D-8F58-918DCBB1AF4E}" type="datetimeFigureOut">
              <a:rPr lang="id-ID" smtClean="0"/>
              <a:t>25/09/2023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2D973-3440-4598-15A0-B95E21F52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24E29-050C-5B67-264A-E44826939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36E4-4CE1-4745-A696-7960423623E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148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430F-688A-A7F9-7D9D-9674B5AD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D037F-0169-3090-FD6E-B0037A72F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DB495-9E92-739D-3189-9F3F5C6F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F39A-112E-4F0D-8F58-918DCBB1AF4E}" type="datetimeFigureOut">
              <a:rPr lang="id-ID" smtClean="0"/>
              <a:t>25/09/2023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0CE20-2C6D-C9AB-7C35-F9DCA4D6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21B75-88ED-2761-1C05-F2427BB7A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36E4-4CE1-4745-A696-7960423623E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6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F288F-394C-60C5-D761-CDC902D9C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22B79-25FC-445C-A1C8-25A58DC51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207D9-B5E6-B914-03F5-E0CA1E23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F39A-112E-4F0D-8F58-918DCBB1AF4E}" type="datetimeFigureOut">
              <a:rPr lang="id-ID" smtClean="0"/>
              <a:t>25/09/2023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20899-2E6D-ED15-37B3-6C5AE413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FE95E-EEA3-1638-A5E5-F4A9C0FC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36E4-4CE1-4745-A696-7960423623E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941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16A7-61F4-160B-5C17-40D8B4B3A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8B379-F746-FB69-BFB6-EA8B444CA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BFE24-212D-B5CF-4DFF-19821B1F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F39A-112E-4F0D-8F58-918DCBB1AF4E}" type="datetimeFigureOut">
              <a:rPr lang="id-ID" smtClean="0"/>
              <a:t>25/09/2023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43561-9AD8-4C39-8752-1A6298B9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A4E04-2702-6296-7B41-F8808BA2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36E4-4CE1-4745-A696-7960423623E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183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515A-77FA-80D4-D854-B4865E62F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B675D-C577-DAB3-B470-0AC87A838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D3772-0B8A-48C9-6B34-9D4D4E99F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F39A-112E-4F0D-8F58-918DCBB1AF4E}" type="datetimeFigureOut">
              <a:rPr lang="id-ID" smtClean="0"/>
              <a:t>25/09/2023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CBA9D-083F-8F23-73CD-9B26D0630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315C8-BBDC-5895-C5ED-0E301EEE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36E4-4CE1-4745-A696-7960423623E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288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7AC73-142B-289A-4C76-38B0EC4A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3C3A9-199B-4BFB-B294-374C71C65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62B52-F8FB-3812-AE1F-B0C8D35AA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F6E8E-69D2-3927-0853-6BF06F1F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F39A-112E-4F0D-8F58-918DCBB1AF4E}" type="datetimeFigureOut">
              <a:rPr lang="id-ID" smtClean="0"/>
              <a:t>25/09/2023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B3E00-6FC3-83E4-205C-7D32945F8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0FDAC-AF82-7053-13C7-077C7AA1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36E4-4CE1-4745-A696-7960423623E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601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C972-ADEB-C61F-8614-678EBB5A8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21F2D-6D3D-ECD1-4466-F566E337F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01E30-C4C4-4D22-69F9-E496975D1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E99BB-B5C2-4F62-9EE1-FB152B12D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C4E69-1BAD-9CA5-FE85-A2074CB63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F8567A-370A-8A13-195B-AFF3A800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F39A-112E-4F0D-8F58-918DCBB1AF4E}" type="datetimeFigureOut">
              <a:rPr lang="id-ID" smtClean="0"/>
              <a:t>25/09/2023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50A0D4-5732-C7B7-1488-9EC773033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3D728-4300-44D9-FA3F-71AC3244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36E4-4CE1-4745-A696-7960423623E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278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DE9E-9B7A-FECE-689E-1882DCB4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ABE7D-D331-2DC5-E6C0-6F743EBF4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F39A-112E-4F0D-8F58-918DCBB1AF4E}" type="datetimeFigureOut">
              <a:rPr lang="id-ID" smtClean="0"/>
              <a:t>25/09/2023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ECD16-11EA-CB8A-9510-216B12FD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CF54F-C432-48C4-4F69-8D5F81F5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36E4-4CE1-4745-A696-7960423623E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205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835FBD-0239-FCDE-32F1-819C3937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F39A-112E-4F0D-8F58-918DCBB1AF4E}" type="datetimeFigureOut">
              <a:rPr lang="id-ID" smtClean="0"/>
              <a:t>25/09/2023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3D6D0-1F7E-08B7-551C-685C3868E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3F01B-BE20-B992-4DD2-A4CB17CE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36E4-4CE1-4745-A696-7960423623E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338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F4E5-95DA-E734-9D1A-AB1E3B3B9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B2A2D-4D99-6D25-8584-AAB02755C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32FF0-91AD-D799-5504-A4573DC22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C969F-D928-58F0-68E6-B8D753027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F39A-112E-4F0D-8F58-918DCBB1AF4E}" type="datetimeFigureOut">
              <a:rPr lang="id-ID" smtClean="0"/>
              <a:t>25/09/2023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3EB3E-963F-E745-C4D7-29EA183B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CE03D-3DFA-BD5B-8FB0-70D90AE5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36E4-4CE1-4745-A696-7960423623E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49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A43B-305D-E766-DF2F-F38082306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9E913-B48B-E446-1ED6-6370AD2B6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2D0E7-E144-8529-467F-355F8CC57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D353A-E7D2-41A6-9036-8B14947A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F39A-112E-4F0D-8F58-918DCBB1AF4E}" type="datetimeFigureOut">
              <a:rPr lang="id-ID" smtClean="0"/>
              <a:t>25/09/2023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C8815-542B-89B5-4BC9-4A46DB517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55859-7E74-A75D-D1A9-54B0846A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36E4-4CE1-4745-A696-7960423623E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3370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BDE5CD-096F-3A18-7221-ECCF30CC5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EB52D-E9F3-3DC6-308A-2B6542584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982C6-0B27-380E-75A3-887388927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EF39A-112E-4F0D-8F58-918DCBB1AF4E}" type="datetimeFigureOut">
              <a:rPr lang="id-ID" smtClean="0"/>
              <a:t>25/09/2023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36A8C-411C-1E04-F222-46BB9EFAA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8E673-9433-AD55-69C3-05B282DB9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436E4-4CE1-4745-A696-7960423623E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73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4726E1-8BA7-45E0-4A26-11FBA2C04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392745"/>
              </p:ext>
            </p:extLst>
          </p:nvPr>
        </p:nvGraphicFramePr>
        <p:xfrm>
          <a:off x="9135034" y="0"/>
          <a:ext cx="3056966" cy="739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42">
                  <a:extLst>
                    <a:ext uri="{9D8B030D-6E8A-4147-A177-3AD203B41FA5}">
                      <a16:colId xmlns:a16="http://schemas.microsoft.com/office/drawing/2014/main" val="2526852853"/>
                    </a:ext>
                  </a:extLst>
                </a:gridCol>
                <a:gridCol w="2330824">
                  <a:extLst>
                    <a:ext uri="{9D8B030D-6E8A-4147-A177-3AD203B41FA5}">
                      <a16:colId xmlns:a16="http://schemas.microsoft.com/office/drawing/2014/main" val="2364893942"/>
                    </a:ext>
                  </a:extLst>
                </a:gridCol>
              </a:tblGrid>
              <a:tr h="51371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  <a:endParaRPr lang="id-ID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5440"/>
                  </a:ext>
                </a:extLst>
              </a:tr>
              <a:tr h="5208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id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Sort by name desc, </a:t>
                      </a:r>
                      <a:r>
                        <a:rPr lang="en-US" sz="1400" dirty="0" err="1"/>
                        <a:t>asc</a:t>
                      </a:r>
                      <a:r>
                        <a:rPr lang="en-US" sz="1400" dirty="0"/>
                        <a:t>. </a:t>
                      </a:r>
                    </a:p>
                    <a:p>
                      <a:pPr algn="ctr"/>
                      <a:r>
                        <a:rPr lang="en-US" sz="1400" dirty="0"/>
                        <a:t>Default </a:t>
                      </a:r>
                      <a:r>
                        <a:rPr lang="en-US" sz="1400" dirty="0" err="1"/>
                        <a:t>asc</a:t>
                      </a:r>
                      <a:r>
                        <a:rPr lang="en-US" sz="1400" dirty="0"/>
                        <a:t> alphabet</a:t>
                      </a:r>
                      <a:endParaRPr lang="id-ID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1408951"/>
                  </a:ext>
                </a:extLst>
              </a:tr>
              <a:tr h="5208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id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Search by ID, name (click </a:t>
                      </a:r>
                    </a:p>
                    <a:p>
                      <a:pPr algn="ctr"/>
                      <a:r>
                        <a:rPr lang="en-US" sz="1400" dirty="0"/>
                        <a:t>magnifying glass or enter will run, name don’t need to exactly full letter)</a:t>
                      </a:r>
                      <a:endParaRPr lang="id-ID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379859"/>
                  </a:ext>
                </a:extLst>
              </a:tr>
              <a:tr h="5208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id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Sort arrow, sort by </a:t>
                      </a:r>
                      <a:r>
                        <a:rPr lang="en-US" sz="1400" dirty="0" err="1"/>
                        <a:t>fullname</a:t>
                      </a:r>
                      <a:r>
                        <a:rPr lang="en-US" sz="1400" dirty="0"/>
                        <a:t> desc, </a:t>
                      </a:r>
                      <a:r>
                        <a:rPr lang="en-US" sz="1400" dirty="0" err="1"/>
                        <a:t>asc</a:t>
                      </a:r>
                      <a:r>
                        <a:rPr lang="en-US" sz="1400" dirty="0"/>
                        <a:t> respectively</a:t>
                      </a:r>
                      <a:endParaRPr lang="id-ID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093531"/>
                  </a:ext>
                </a:extLst>
              </a:tr>
              <a:tr h="5208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id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Datatable</a:t>
                      </a:r>
                      <a:r>
                        <a:rPr lang="en-US" sz="1400" dirty="0"/>
                        <a:t> include all the required field</a:t>
                      </a:r>
                      <a:endParaRPr lang="id-ID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312671"/>
                  </a:ext>
                </a:extLst>
              </a:tr>
              <a:tr h="5208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id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Pagination, show max 3 pages, have previous, next, first, and last button</a:t>
                      </a:r>
                      <a:endParaRPr lang="id-ID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092568"/>
                  </a:ext>
                </a:extLst>
              </a:tr>
              <a:tr h="5208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id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Size definition: can display 10,20,50 record per page</a:t>
                      </a:r>
                      <a:endParaRPr lang="id-ID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1220590"/>
                  </a:ext>
                </a:extLst>
              </a:tr>
              <a:tr h="520845">
                <a:tc>
                  <a:txBody>
                    <a:bodyPr/>
                    <a:lstStyle/>
                    <a:p>
                      <a:pPr algn="ctr"/>
                      <a:endParaRPr lang="id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d-ID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8445358"/>
                  </a:ext>
                </a:extLst>
              </a:tr>
              <a:tr h="520845">
                <a:tc>
                  <a:txBody>
                    <a:bodyPr/>
                    <a:lstStyle/>
                    <a:p>
                      <a:pPr algn="ctr"/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d-ID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950045"/>
                  </a:ext>
                </a:extLst>
              </a:tr>
              <a:tr h="520845">
                <a:tc>
                  <a:txBody>
                    <a:bodyPr/>
                    <a:lstStyle/>
                    <a:p>
                      <a:pPr algn="ctr"/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d-ID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0111386"/>
                  </a:ext>
                </a:extLst>
              </a:tr>
              <a:tr h="520845">
                <a:tc>
                  <a:txBody>
                    <a:bodyPr/>
                    <a:lstStyle/>
                    <a:p>
                      <a:pPr algn="ctr"/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d-ID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550821"/>
                  </a:ext>
                </a:extLst>
              </a:tr>
              <a:tr h="520845">
                <a:tc>
                  <a:txBody>
                    <a:bodyPr/>
                    <a:lstStyle/>
                    <a:p>
                      <a:pPr algn="ctr"/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d-ID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256882"/>
                  </a:ext>
                </a:extLst>
              </a:tr>
              <a:tr h="520845">
                <a:tc>
                  <a:txBody>
                    <a:bodyPr/>
                    <a:lstStyle/>
                    <a:p>
                      <a:pPr algn="ctr"/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d-ID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422688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573A215-4E06-0E35-95F2-9F155AFFC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6360"/>
              </p:ext>
            </p:extLst>
          </p:nvPr>
        </p:nvGraphicFramePr>
        <p:xfrm>
          <a:off x="170329" y="1132043"/>
          <a:ext cx="8803340" cy="1548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668">
                  <a:extLst>
                    <a:ext uri="{9D8B030D-6E8A-4147-A177-3AD203B41FA5}">
                      <a16:colId xmlns:a16="http://schemas.microsoft.com/office/drawing/2014/main" val="3691474328"/>
                    </a:ext>
                  </a:extLst>
                </a:gridCol>
                <a:gridCol w="1760668">
                  <a:extLst>
                    <a:ext uri="{9D8B030D-6E8A-4147-A177-3AD203B41FA5}">
                      <a16:colId xmlns:a16="http://schemas.microsoft.com/office/drawing/2014/main" val="3429987657"/>
                    </a:ext>
                  </a:extLst>
                </a:gridCol>
                <a:gridCol w="1982994">
                  <a:extLst>
                    <a:ext uri="{9D8B030D-6E8A-4147-A177-3AD203B41FA5}">
                      <a16:colId xmlns:a16="http://schemas.microsoft.com/office/drawing/2014/main" val="3668244778"/>
                    </a:ext>
                  </a:extLst>
                </a:gridCol>
                <a:gridCol w="1538342">
                  <a:extLst>
                    <a:ext uri="{9D8B030D-6E8A-4147-A177-3AD203B41FA5}">
                      <a16:colId xmlns:a16="http://schemas.microsoft.com/office/drawing/2014/main" val="2417321398"/>
                    </a:ext>
                  </a:extLst>
                </a:gridCol>
                <a:gridCol w="1760668">
                  <a:extLst>
                    <a:ext uri="{9D8B030D-6E8A-4147-A177-3AD203B41FA5}">
                      <a16:colId xmlns:a16="http://schemas.microsoft.com/office/drawing/2014/main" val="67837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NUMBER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FULLNAME 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DEPARTMENT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TYPE</a:t>
                      </a:r>
                      <a:endParaRPr lang="id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93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id-ID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10001</a:t>
                      </a:r>
                      <a:endParaRPr lang="id-ID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Mr</a:t>
                      </a:r>
                      <a:r>
                        <a:rPr lang="en-US" sz="1400" b="1" dirty="0"/>
                        <a:t> Peter</a:t>
                      </a:r>
                      <a:endParaRPr lang="id-ID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IT</a:t>
                      </a:r>
                      <a:endParaRPr lang="id-ID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id-ID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robation</a:t>
                      </a: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3434352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  <a:endParaRPr lang="id-ID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10002</a:t>
                      </a:r>
                      <a:endParaRPr lang="id-ID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Mrs</a:t>
                      </a:r>
                      <a:r>
                        <a:rPr lang="en-US" sz="1400" b="1" dirty="0"/>
                        <a:t> Maria</a:t>
                      </a:r>
                      <a:endParaRPr lang="id-ID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Human Resource</a:t>
                      </a:r>
                      <a:endParaRPr lang="id-ID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r>
                        <a:rPr lang="id-ID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fficial</a:t>
                      </a: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593084397"/>
                  </a:ext>
                </a:extLst>
              </a:tr>
              <a:tr h="43588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  <a:endParaRPr lang="id-ID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id-ID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art time</a:t>
                      </a: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2578716345"/>
                  </a:ext>
                </a:extLst>
              </a:tr>
            </a:tbl>
          </a:graphicData>
        </a:graphic>
      </p:graphicFrame>
      <p:sp>
        <p:nvSpPr>
          <p:cNvPr id="6" name="Arrow: Up 5">
            <a:extLst>
              <a:ext uri="{FF2B5EF4-FFF2-40B4-BE49-F238E27FC236}">
                <a16:creationId xmlns:a16="http://schemas.microsoft.com/office/drawing/2014/main" id="{44D8D218-E9C1-7473-2E92-12B8F19C96F4}"/>
              </a:ext>
            </a:extLst>
          </p:cNvPr>
          <p:cNvSpPr/>
          <p:nvPr/>
        </p:nvSpPr>
        <p:spPr>
          <a:xfrm>
            <a:off x="5217459" y="1201271"/>
            <a:ext cx="170329" cy="179294"/>
          </a:xfrm>
          <a:prstGeom prst="upArrow">
            <a:avLst/>
          </a:prstGeom>
          <a:solidFill>
            <a:srgbClr val="EF471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515B90C5-94F8-86C4-A863-56160DCFAC61}"/>
              </a:ext>
            </a:extLst>
          </p:cNvPr>
          <p:cNvSpPr/>
          <p:nvPr/>
        </p:nvSpPr>
        <p:spPr>
          <a:xfrm rot="10800000">
            <a:off x="5383306" y="1201271"/>
            <a:ext cx="170329" cy="179294"/>
          </a:xfrm>
          <a:prstGeom prst="upArrow">
            <a:avLst/>
          </a:prstGeom>
          <a:solidFill>
            <a:srgbClr val="EF471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D194D2-38D0-13C6-E43A-59AD9C46914A}"/>
              </a:ext>
            </a:extLst>
          </p:cNvPr>
          <p:cNvSpPr/>
          <p:nvPr/>
        </p:nvSpPr>
        <p:spPr>
          <a:xfrm>
            <a:off x="8265459" y="2805953"/>
            <a:ext cx="708210" cy="3137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F24211-43AA-3320-5214-A07DCEE24724}"/>
              </a:ext>
            </a:extLst>
          </p:cNvPr>
          <p:cNvSpPr/>
          <p:nvPr/>
        </p:nvSpPr>
        <p:spPr>
          <a:xfrm>
            <a:off x="8265459" y="3117477"/>
            <a:ext cx="708210" cy="3137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  <a:endParaRPr lang="id-ID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8AF767-3624-3352-4073-7D225BE04564}"/>
              </a:ext>
            </a:extLst>
          </p:cNvPr>
          <p:cNvSpPr/>
          <p:nvPr/>
        </p:nvSpPr>
        <p:spPr>
          <a:xfrm>
            <a:off x="8265459" y="3395372"/>
            <a:ext cx="708210" cy="3137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20</a:t>
            </a:r>
            <a:endParaRPr lang="id-ID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23EACD-40EC-1F12-3BE4-B1434CF5753E}"/>
              </a:ext>
            </a:extLst>
          </p:cNvPr>
          <p:cNvSpPr/>
          <p:nvPr/>
        </p:nvSpPr>
        <p:spPr>
          <a:xfrm>
            <a:off x="8265459" y="3704654"/>
            <a:ext cx="708210" cy="3137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50</a:t>
            </a:r>
            <a:endParaRPr lang="id-ID" sz="1200" dirty="0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315C56C4-37A1-64D2-4C92-472C99ED0A0A}"/>
              </a:ext>
            </a:extLst>
          </p:cNvPr>
          <p:cNvSpPr/>
          <p:nvPr/>
        </p:nvSpPr>
        <p:spPr>
          <a:xfrm rot="18879217">
            <a:off x="8743730" y="2831721"/>
            <a:ext cx="190490" cy="190490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FA476C4-B8D4-FDEA-19B5-E1A01F361DAF}"/>
              </a:ext>
            </a:extLst>
          </p:cNvPr>
          <p:cNvSpPr/>
          <p:nvPr/>
        </p:nvSpPr>
        <p:spPr>
          <a:xfrm>
            <a:off x="4571999" y="2902324"/>
            <a:ext cx="430306" cy="4303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id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719F82-3936-3EC7-03F4-9030A35D3BE5}"/>
              </a:ext>
            </a:extLst>
          </p:cNvPr>
          <p:cNvSpPr/>
          <p:nvPr/>
        </p:nvSpPr>
        <p:spPr>
          <a:xfrm>
            <a:off x="170329" y="475129"/>
            <a:ext cx="8803340" cy="598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660D272-598B-2147-6738-3D750293C5D8}"/>
              </a:ext>
            </a:extLst>
          </p:cNvPr>
          <p:cNvSpPr/>
          <p:nvPr/>
        </p:nvSpPr>
        <p:spPr>
          <a:xfrm>
            <a:off x="376518" y="558277"/>
            <a:ext cx="1416423" cy="351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Sort by name </a:t>
            </a:r>
            <a:r>
              <a:rPr lang="en-US" sz="1200" dirty="0">
                <a:sym typeface="Wingdings 3" panose="05040102010807070707" pitchFamily="18" charset="2"/>
              </a:rPr>
              <a:t></a:t>
            </a:r>
            <a:endParaRPr lang="id-ID" sz="12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6371066-F0AB-CA50-8704-3E1FAC1264CB}"/>
              </a:ext>
            </a:extLst>
          </p:cNvPr>
          <p:cNvSpPr/>
          <p:nvPr/>
        </p:nvSpPr>
        <p:spPr>
          <a:xfrm>
            <a:off x="3536576" y="569596"/>
            <a:ext cx="2070846" cy="351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ym typeface="Webdings" panose="05030102010509060703" pitchFamily="18" charset="2"/>
              </a:rPr>
              <a:t></a:t>
            </a:r>
            <a:r>
              <a:rPr lang="en-US" sz="1200" dirty="0"/>
              <a:t>Search By Name or ID</a:t>
            </a:r>
            <a:endParaRPr lang="id-ID" sz="12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E0264F0-3FBF-FFF4-1104-14E947837D01}"/>
              </a:ext>
            </a:extLst>
          </p:cNvPr>
          <p:cNvSpPr/>
          <p:nvPr/>
        </p:nvSpPr>
        <p:spPr>
          <a:xfrm>
            <a:off x="4061011" y="2904565"/>
            <a:ext cx="430306" cy="4303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id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EECF46D-80E4-75D2-1326-E5B2F4D1C506}"/>
              </a:ext>
            </a:extLst>
          </p:cNvPr>
          <p:cNvSpPr/>
          <p:nvPr/>
        </p:nvSpPr>
        <p:spPr>
          <a:xfrm>
            <a:off x="5055643" y="2902324"/>
            <a:ext cx="430306" cy="4303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id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BDDA1A-F69D-7A2B-4FAE-BAA3DC6E0776}"/>
              </a:ext>
            </a:extLst>
          </p:cNvPr>
          <p:cNvSpPr/>
          <p:nvPr/>
        </p:nvSpPr>
        <p:spPr>
          <a:xfrm>
            <a:off x="3039035" y="2920232"/>
            <a:ext cx="430306" cy="4303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ym typeface="Webdings" panose="05030102010509060703" pitchFamily="18" charset="2"/>
              </a:rPr>
              <a:t></a:t>
            </a:r>
            <a:endParaRPr lang="id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60C2058-F4D9-30C7-4389-00807459D1C3}"/>
              </a:ext>
            </a:extLst>
          </p:cNvPr>
          <p:cNvSpPr/>
          <p:nvPr/>
        </p:nvSpPr>
        <p:spPr>
          <a:xfrm>
            <a:off x="5562600" y="2926966"/>
            <a:ext cx="430306" cy="4303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ym typeface="Webdings" panose="05030102010509060703" pitchFamily="18" charset="2"/>
              </a:rPr>
              <a:t></a:t>
            </a:r>
            <a:endParaRPr lang="id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EB3A9C-51A0-2889-1909-00CD9E195F1D}"/>
              </a:ext>
            </a:extLst>
          </p:cNvPr>
          <p:cNvSpPr/>
          <p:nvPr/>
        </p:nvSpPr>
        <p:spPr>
          <a:xfrm>
            <a:off x="3550023" y="2893338"/>
            <a:ext cx="430306" cy="4303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ym typeface="Webdings" panose="05030102010509060703" pitchFamily="18" charset="2"/>
              </a:rPr>
              <a:t></a:t>
            </a:r>
            <a:endParaRPr lang="id-ID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331F510-FB1C-57CE-BC64-4A8F21A2F040}"/>
              </a:ext>
            </a:extLst>
          </p:cNvPr>
          <p:cNvSpPr/>
          <p:nvPr/>
        </p:nvSpPr>
        <p:spPr>
          <a:xfrm>
            <a:off x="6046244" y="2926966"/>
            <a:ext cx="430306" cy="4303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ym typeface="Webdings" panose="05030102010509060703" pitchFamily="18" charset="2"/>
              </a:rPr>
              <a:t></a:t>
            </a:r>
            <a:endParaRPr lang="id-ID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6A2E0B-0FE0-1220-D232-D12F92DF7F8B}"/>
              </a:ext>
            </a:extLst>
          </p:cNvPr>
          <p:cNvSpPr/>
          <p:nvPr/>
        </p:nvSpPr>
        <p:spPr>
          <a:xfrm>
            <a:off x="1869141" y="633470"/>
            <a:ext cx="259977" cy="2241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D4214C2-8BF3-6D7D-5CA8-8C92A9E7261E}"/>
              </a:ext>
            </a:extLst>
          </p:cNvPr>
          <p:cNvSpPr/>
          <p:nvPr/>
        </p:nvSpPr>
        <p:spPr>
          <a:xfrm>
            <a:off x="5732929" y="633470"/>
            <a:ext cx="259977" cy="2241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471A37F-E844-2340-81D6-DBF1BDBE2056}"/>
              </a:ext>
            </a:extLst>
          </p:cNvPr>
          <p:cNvSpPr/>
          <p:nvPr/>
        </p:nvSpPr>
        <p:spPr>
          <a:xfrm>
            <a:off x="5517777" y="1183340"/>
            <a:ext cx="259977" cy="2241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5C47B89-B113-9C62-61CA-D8D598C0A6FD}"/>
              </a:ext>
            </a:extLst>
          </p:cNvPr>
          <p:cNvSpPr/>
          <p:nvPr/>
        </p:nvSpPr>
        <p:spPr>
          <a:xfrm>
            <a:off x="246529" y="1180431"/>
            <a:ext cx="259977" cy="2241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399FE00-1020-AF16-F8D1-14C33B94EEE9}"/>
              </a:ext>
            </a:extLst>
          </p:cNvPr>
          <p:cNvSpPr/>
          <p:nvPr/>
        </p:nvSpPr>
        <p:spPr>
          <a:xfrm>
            <a:off x="2664757" y="3023315"/>
            <a:ext cx="259977" cy="2241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C23DC1A-5DA2-F849-D16B-0D6A62D5A07A}"/>
              </a:ext>
            </a:extLst>
          </p:cNvPr>
          <p:cNvSpPr/>
          <p:nvPr/>
        </p:nvSpPr>
        <p:spPr>
          <a:xfrm>
            <a:off x="7911579" y="2884352"/>
            <a:ext cx="259977" cy="2241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17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C3AFD-40C9-BBFB-F3AE-CADFBAB5B0B4}"/>
              </a:ext>
            </a:extLst>
          </p:cNvPr>
          <p:cNvSpPr/>
          <p:nvPr/>
        </p:nvSpPr>
        <p:spPr>
          <a:xfrm>
            <a:off x="89647" y="76200"/>
            <a:ext cx="12021671" cy="6705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6E5259-DFE4-9176-DDEE-85D5C8D59C39}"/>
              </a:ext>
            </a:extLst>
          </p:cNvPr>
          <p:cNvSpPr/>
          <p:nvPr/>
        </p:nvSpPr>
        <p:spPr>
          <a:xfrm>
            <a:off x="439271" y="170329"/>
            <a:ext cx="2420470" cy="2420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AVATAR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2AD2A0-F33E-8AE1-2F86-8E673C8069F7}"/>
              </a:ext>
            </a:extLst>
          </p:cNvPr>
          <p:cNvSpPr/>
          <p:nvPr/>
        </p:nvSpPr>
        <p:spPr>
          <a:xfrm>
            <a:off x="89647" y="2617691"/>
            <a:ext cx="319143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FULLNAME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1A0A8B-4DEE-4153-34FA-FD5A729A3FE9}"/>
              </a:ext>
            </a:extLst>
          </p:cNvPr>
          <p:cNvSpPr/>
          <p:nvPr/>
        </p:nvSpPr>
        <p:spPr>
          <a:xfrm>
            <a:off x="53788" y="3106248"/>
            <a:ext cx="319143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Username  |  Age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A2B202A-B94C-23C2-5869-5801D7E17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14147"/>
              </p:ext>
            </p:extLst>
          </p:nvPr>
        </p:nvGraphicFramePr>
        <p:xfrm>
          <a:off x="3227294" y="266864"/>
          <a:ext cx="5809129" cy="3580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7059">
                  <a:extLst>
                    <a:ext uri="{9D8B030D-6E8A-4147-A177-3AD203B41FA5}">
                      <a16:colId xmlns:a16="http://schemas.microsoft.com/office/drawing/2014/main" val="4132798351"/>
                    </a:ext>
                  </a:extLst>
                </a:gridCol>
                <a:gridCol w="3792070">
                  <a:extLst>
                    <a:ext uri="{9D8B030D-6E8A-4147-A177-3AD203B41FA5}">
                      <a16:colId xmlns:a16="http://schemas.microsoft.com/office/drawing/2014/main" val="249909663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INFORMATION USER DETAIL</a:t>
                      </a:r>
                      <a:endParaRPr lang="id-ID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d-ID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420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/>
                        <a:t>ID</a:t>
                      </a:r>
                      <a:endParaRPr lang="id-ID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10001</a:t>
                      </a:r>
                      <a:endParaRPr lang="id-ID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682724"/>
                  </a:ext>
                </a:extLst>
              </a:tr>
              <a:tr h="392933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/>
                        <a:t>Address</a:t>
                      </a:r>
                      <a:endParaRPr lang="id-ID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82 Hoang Tung Mau, Tan Hung, District 7 ,HCM city</a:t>
                      </a:r>
                      <a:endParaRPr lang="id-ID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207043"/>
                  </a:ext>
                </a:extLst>
              </a:tr>
              <a:tr h="392933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/>
                        <a:t>Phone</a:t>
                      </a:r>
                      <a:endParaRPr lang="id-ID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09121XXXXX</a:t>
                      </a:r>
                      <a:endParaRPr lang="id-ID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096267"/>
                  </a:ext>
                </a:extLst>
              </a:tr>
              <a:tr h="392933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err="1"/>
                        <a:t>Emergency_phone</a:t>
                      </a:r>
                      <a:endParaRPr lang="id-ID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09151XXXXX</a:t>
                      </a:r>
                      <a:endParaRPr lang="id-ID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117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/>
                        <a:t>Type</a:t>
                      </a:r>
                      <a:endParaRPr lang="id-ID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</a:t>
                      </a:r>
                      <a:r>
                        <a:rPr lang="id-ID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robation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/ O</a:t>
                      </a:r>
                      <a:r>
                        <a:rPr lang="id-ID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fficial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/ P</a:t>
                      </a:r>
                      <a:r>
                        <a:rPr lang="id-ID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art time</a:t>
                      </a:r>
                    </a:p>
                  </a:txBody>
                  <a:tcPr marL="7620" marR="7620" marT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537766"/>
                  </a:ext>
                </a:extLst>
              </a:tr>
              <a:tr h="392933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/>
                        <a:t>Department</a:t>
                      </a:r>
                      <a:endParaRPr lang="id-ID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IT Employee</a:t>
                      </a:r>
                      <a:endParaRPr lang="id-ID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973938"/>
                  </a:ext>
                </a:extLst>
              </a:tr>
              <a:tr h="392933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err="1"/>
                        <a:t>Job_start_date</a:t>
                      </a:r>
                      <a:endParaRPr lang="id-ID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18/09/2023</a:t>
                      </a:r>
                      <a:endParaRPr lang="id-ID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060344"/>
                  </a:ext>
                </a:extLst>
              </a:tr>
              <a:tr h="392933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rgbClr val="EF4719"/>
                          </a:solidFill>
                        </a:rPr>
                        <a:t>Contact</a:t>
                      </a:r>
                      <a:endParaRPr lang="id-ID" sz="1600" b="0" dirty="0">
                        <a:solidFill>
                          <a:srgbClr val="EF471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tuyenlam1998@gmail.com</a:t>
                      </a:r>
                      <a:endParaRPr lang="id-ID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032360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739D14E-3E1B-9260-9CBC-A4D57CD3C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013217"/>
              </p:ext>
            </p:extLst>
          </p:nvPr>
        </p:nvGraphicFramePr>
        <p:xfrm>
          <a:off x="3209365" y="4037633"/>
          <a:ext cx="584498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489">
                  <a:extLst>
                    <a:ext uri="{9D8B030D-6E8A-4147-A177-3AD203B41FA5}">
                      <a16:colId xmlns:a16="http://schemas.microsoft.com/office/drawing/2014/main" val="1072286096"/>
                    </a:ext>
                  </a:extLst>
                </a:gridCol>
                <a:gridCol w="3824499">
                  <a:extLst>
                    <a:ext uri="{9D8B030D-6E8A-4147-A177-3AD203B41FA5}">
                      <a16:colId xmlns:a16="http://schemas.microsoft.com/office/drawing/2014/main" val="3999087340"/>
                    </a:ext>
                  </a:extLst>
                </a:gridCol>
              </a:tblGrid>
              <a:tr h="288836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EF4719"/>
                          </a:solidFill>
                        </a:rPr>
                        <a:t>Basic salary</a:t>
                      </a:r>
                      <a:endParaRPr lang="id-ID" sz="1600" b="0" dirty="0">
                        <a:solidFill>
                          <a:srgbClr val="EF4719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10.000.000 VNĐ</a:t>
                      </a:r>
                      <a:endParaRPr lang="id-ID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2266"/>
                  </a:ext>
                </a:extLst>
              </a:tr>
              <a:tr h="233937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EF4719"/>
                          </a:solidFill>
                        </a:rPr>
                        <a:t>Allowance</a:t>
                      </a:r>
                      <a:endParaRPr lang="id-ID" sz="1600" b="0" dirty="0">
                        <a:solidFill>
                          <a:srgbClr val="EF471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2.000.000 VNĐ</a:t>
                      </a:r>
                      <a:endParaRPr lang="id-ID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9695772"/>
                  </a:ext>
                </a:extLst>
              </a:tr>
              <a:tr h="233937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EF4719"/>
                          </a:solidFill>
                        </a:rPr>
                        <a:t>Insurance</a:t>
                      </a:r>
                      <a:endParaRPr lang="id-ID" sz="1600" b="0" dirty="0">
                        <a:solidFill>
                          <a:srgbClr val="EF471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1.200.000 VNĐ</a:t>
                      </a:r>
                      <a:endParaRPr lang="id-ID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180268"/>
                  </a:ext>
                </a:extLst>
              </a:tr>
              <a:tr h="233937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EF4719"/>
                          </a:solidFill>
                        </a:rPr>
                        <a:t>ATM code</a:t>
                      </a:r>
                      <a:endParaRPr lang="id-ID" sz="1600" b="0" dirty="0">
                        <a:solidFill>
                          <a:srgbClr val="EF471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1023699869</a:t>
                      </a:r>
                      <a:endParaRPr lang="id-ID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991157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16AC47A-14F6-4E2E-97C4-944C86302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896092"/>
              </p:ext>
            </p:extLst>
          </p:nvPr>
        </p:nvGraphicFramePr>
        <p:xfrm>
          <a:off x="9215718" y="196334"/>
          <a:ext cx="2770094" cy="3479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047">
                  <a:extLst>
                    <a:ext uri="{9D8B030D-6E8A-4147-A177-3AD203B41FA5}">
                      <a16:colId xmlns:a16="http://schemas.microsoft.com/office/drawing/2014/main" val="2689503943"/>
                    </a:ext>
                  </a:extLst>
                </a:gridCol>
                <a:gridCol w="1385047">
                  <a:extLst>
                    <a:ext uri="{9D8B030D-6E8A-4147-A177-3AD203B41FA5}">
                      <a16:colId xmlns:a16="http://schemas.microsoft.com/office/drawing/2014/main" val="540564385"/>
                    </a:ext>
                  </a:extLst>
                </a:gridCol>
              </a:tblGrid>
              <a:tr h="57986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  <a:endParaRPr lang="id-ID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8966"/>
                  </a:ext>
                </a:extLst>
              </a:tr>
              <a:tr h="579866">
                <a:tc>
                  <a:txBody>
                    <a:bodyPr/>
                    <a:lstStyle/>
                    <a:p>
                      <a:pPr algn="ctr"/>
                      <a:endParaRPr lang="id-ID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d-ID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246331"/>
                  </a:ext>
                </a:extLst>
              </a:tr>
              <a:tr h="579866">
                <a:tc>
                  <a:txBody>
                    <a:bodyPr/>
                    <a:lstStyle/>
                    <a:p>
                      <a:pPr algn="ctr"/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d-ID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9414315"/>
                  </a:ext>
                </a:extLst>
              </a:tr>
              <a:tr h="579866">
                <a:tc>
                  <a:txBody>
                    <a:bodyPr/>
                    <a:lstStyle/>
                    <a:p>
                      <a:pPr algn="ctr"/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d-ID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5322643"/>
                  </a:ext>
                </a:extLst>
              </a:tr>
              <a:tr h="579866">
                <a:tc>
                  <a:txBody>
                    <a:bodyPr/>
                    <a:lstStyle/>
                    <a:p>
                      <a:pPr algn="ctr"/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d-ID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049219"/>
                  </a:ext>
                </a:extLst>
              </a:tr>
              <a:tr h="579866">
                <a:tc>
                  <a:txBody>
                    <a:bodyPr/>
                    <a:lstStyle/>
                    <a:p>
                      <a:pPr algn="ctr"/>
                      <a:endParaRPr lang="id-ID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d-ID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608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728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Widescreen</PresentationFormat>
  <Paragraphs>79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Tuyền Lâm</dc:creator>
  <cp:lastModifiedBy>Tuyền Lâm</cp:lastModifiedBy>
  <cp:revision>1</cp:revision>
  <dcterms:created xsi:type="dcterms:W3CDTF">2023-09-25T16:32:03Z</dcterms:created>
  <dcterms:modified xsi:type="dcterms:W3CDTF">2023-09-25T16:32:29Z</dcterms:modified>
</cp:coreProperties>
</file>