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60" r:id="rId1"/>
  </p:sldMasterIdLst>
  <p:notesMasterIdLst>
    <p:notesMasterId r:id="rId22"/>
  </p:notesMasterIdLst>
  <p:sldIdLst>
    <p:sldId id="267" r:id="rId2"/>
    <p:sldId id="266" r:id="rId3"/>
    <p:sldId id="268" r:id="rId4"/>
    <p:sldId id="269" r:id="rId5"/>
    <p:sldId id="270" r:id="rId6"/>
    <p:sldId id="271" r:id="rId7"/>
    <p:sldId id="272" r:id="rId8"/>
    <p:sldId id="273" r:id="rId9"/>
    <p:sldId id="286" r:id="rId10"/>
    <p:sldId id="277" r:id="rId11"/>
    <p:sldId id="284" r:id="rId12"/>
    <p:sldId id="287" r:id="rId13"/>
    <p:sldId id="285" r:id="rId14"/>
    <p:sldId id="280" r:id="rId15"/>
    <p:sldId id="283" r:id="rId16"/>
    <p:sldId id="281" r:id="rId17"/>
    <p:sldId id="282" r:id="rId18"/>
    <p:sldId id="278" r:id="rId19"/>
    <p:sldId id="279" r:id="rId20"/>
    <p:sldId id="276" r:id="rId21"/>
  </p:sldIdLst>
  <p:sldSz cx="12192000" cy="6858000"/>
  <p:notesSz cx="6858000" cy="9144000"/>
  <p:defaultText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72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369" autoAdjust="0"/>
    <p:restoredTop sz="94652"/>
  </p:normalViewPr>
  <p:slideViewPr>
    <p:cSldViewPr snapToGrid="0">
      <p:cViewPr varScale="1">
        <p:scale>
          <a:sx n="99" d="100"/>
          <a:sy n="99" d="100"/>
        </p:scale>
        <p:origin x="96" y="1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4A697E-941C-4776-893F-36FFC9C5241D}" type="datetimeFigureOut">
              <a:rPr lang="en-US" smtClean="0"/>
              <a:t>12/12/2024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BF77C9-2925-486C-A019-A6E1156CF98D}" type="slidenum">
              <a:rPr lang="en-US" smtClean="0"/>
              <a:t>‹#›</a:t>
            </a:fld>
            <a:endParaRPr lang="en-US"/>
          </a:p>
        </p:txBody>
      </p:sp>
    </p:spTree>
    <p:extLst>
      <p:ext uri="{BB962C8B-B14F-4D97-AF65-F5344CB8AC3E}">
        <p14:creationId xmlns:p14="http://schemas.microsoft.com/office/powerpoint/2010/main" val="18469608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BF77C9-2925-486C-A019-A6E1156CF98D}" type="slidenum">
              <a:rPr lang="en-US" smtClean="0"/>
              <a:t>16</a:t>
            </a:fld>
            <a:endParaRPr lang="en-US"/>
          </a:p>
        </p:txBody>
      </p:sp>
    </p:spTree>
    <p:extLst>
      <p:ext uri="{BB962C8B-B14F-4D97-AF65-F5344CB8AC3E}">
        <p14:creationId xmlns:p14="http://schemas.microsoft.com/office/powerpoint/2010/main" val="8858124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1FA5C7D-F076-ABAB-28ED-936E6476926A}"/>
              </a:ext>
            </a:extLst>
          </p:cNvPr>
          <p:cNvSpPr/>
          <p:nvPr userDrawn="1"/>
        </p:nvSpPr>
        <p:spPr>
          <a:xfrm>
            <a:off x="0" y="-8444"/>
            <a:ext cx="12192000" cy="713361"/>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VN" sz="1800"/>
          </a:p>
        </p:txBody>
      </p:sp>
      <p:sp>
        <p:nvSpPr>
          <p:cNvPr id="12" name="Rectangle 11">
            <a:extLst>
              <a:ext uri="{FF2B5EF4-FFF2-40B4-BE49-F238E27FC236}">
                <a16:creationId xmlns:a16="http://schemas.microsoft.com/office/drawing/2014/main" id="{76CBF138-DDAA-03AE-2BFD-F0E6E77D0894}"/>
              </a:ext>
            </a:extLst>
          </p:cNvPr>
          <p:cNvSpPr/>
          <p:nvPr userDrawn="1"/>
        </p:nvSpPr>
        <p:spPr>
          <a:xfrm>
            <a:off x="1775458" y="6721474"/>
            <a:ext cx="10416543" cy="136562"/>
          </a:xfrm>
          <a:custGeom>
            <a:avLst/>
            <a:gdLst>
              <a:gd name="connsiteX0" fmla="*/ 0 w 8093413"/>
              <a:gd name="connsiteY0" fmla="*/ 0 h 133200"/>
              <a:gd name="connsiteX1" fmla="*/ 8093413 w 8093413"/>
              <a:gd name="connsiteY1" fmla="*/ 0 h 133200"/>
              <a:gd name="connsiteX2" fmla="*/ 8093413 w 8093413"/>
              <a:gd name="connsiteY2" fmla="*/ 133200 h 133200"/>
              <a:gd name="connsiteX3" fmla="*/ 0 w 8093413"/>
              <a:gd name="connsiteY3" fmla="*/ 133200 h 133200"/>
              <a:gd name="connsiteX4" fmla="*/ 0 w 8093413"/>
              <a:gd name="connsiteY4" fmla="*/ 0 h 133200"/>
              <a:gd name="connsiteX0" fmla="*/ 94130 w 8187543"/>
              <a:gd name="connsiteY0" fmla="*/ 0 h 136562"/>
              <a:gd name="connsiteX1" fmla="*/ 8187543 w 8187543"/>
              <a:gd name="connsiteY1" fmla="*/ 0 h 136562"/>
              <a:gd name="connsiteX2" fmla="*/ 8187543 w 8187543"/>
              <a:gd name="connsiteY2" fmla="*/ 133200 h 136562"/>
              <a:gd name="connsiteX3" fmla="*/ 0 w 8187543"/>
              <a:gd name="connsiteY3" fmla="*/ 136562 h 136562"/>
              <a:gd name="connsiteX4" fmla="*/ 94130 w 8187543"/>
              <a:gd name="connsiteY4" fmla="*/ 0 h 1365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87543" h="136562">
                <a:moveTo>
                  <a:pt x="94130" y="0"/>
                </a:moveTo>
                <a:lnTo>
                  <a:pt x="8187543" y="0"/>
                </a:lnTo>
                <a:lnTo>
                  <a:pt x="8187543" y="133200"/>
                </a:lnTo>
                <a:lnTo>
                  <a:pt x="0" y="136562"/>
                </a:lnTo>
                <a:lnTo>
                  <a:pt x="94130" y="0"/>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VN" sz="1800"/>
              <a:t> </a:t>
            </a:r>
          </a:p>
        </p:txBody>
      </p:sp>
      <p:pic>
        <p:nvPicPr>
          <p:cNvPr id="17" name="Picture 16">
            <a:extLst>
              <a:ext uri="{FF2B5EF4-FFF2-40B4-BE49-F238E27FC236}">
                <a16:creationId xmlns:a16="http://schemas.microsoft.com/office/drawing/2014/main" id="{A6B26E30-45B4-E434-42E3-BFE66D53EBBB}"/>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828826" y="6739175"/>
            <a:ext cx="10363148" cy="101806"/>
          </a:xfrm>
          <a:prstGeom prst="rect">
            <a:avLst/>
          </a:prstGeom>
        </p:spPr>
      </p:pic>
      <p:sp>
        <p:nvSpPr>
          <p:cNvPr id="6" name="Slide Number Placeholder 5"/>
          <p:cNvSpPr>
            <a:spLocks noGrp="1"/>
          </p:cNvSpPr>
          <p:nvPr>
            <p:ph type="sldNum" sz="quarter" idx="12"/>
          </p:nvPr>
        </p:nvSpPr>
        <p:spPr>
          <a:xfrm>
            <a:off x="11676283" y="6599573"/>
            <a:ext cx="505557" cy="365125"/>
          </a:xfrm>
        </p:spPr>
        <p:txBody>
          <a:bodyPr/>
          <a:lstStyle>
            <a:lvl1pPr>
              <a:defRPr sz="1400">
                <a:solidFill>
                  <a:schemeClr val="bg1"/>
                </a:solidFill>
              </a:defRPr>
            </a:lvl1pPr>
          </a:lstStyle>
          <a:p>
            <a:fld id="{D379440A-2DED-3643-ADED-9B5C83E7D828}" type="slidenum">
              <a:rPr lang="en-VN" smtClean="0"/>
              <a:pPr/>
              <a:t>‹#›</a:t>
            </a:fld>
            <a:endParaRPr lang="en-VN"/>
          </a:p>
        </p:txBody>
      </p:sp>
      <p:pic>
        <p:nvPicPr>
          <p:cNvPr id="20" name="Picture 19" descr="A building with trees in the background&#10;&#10;Description automatically generated">
            <a:extLst>
              <a:ext uri="{FF2B5EF4-FFF2-40B4-BE49-F238E27FC236}">
                <a16:creationId xmlns:a16="http://schemas.microsoft.com/office/drawing/2014/main" id="{633C415B-DE87-6E90-4B13-A134B02EF45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160" y="5045074"/>
            <a:ext cx="12202160" cy="1676400"/>
          </a:xfrm>
          <a:prstGeom prst="rect">
            <a:avLst/>
          </a:prstGeom>
        </p:spPr>
      </p:pic>
      <p:sp>
        <p:nvSpPr>
          <p:cNvPr id="21" name="TextBox 20">
            <a:extLst>
              <a:ext uri="{FF2B5EF4-FFF2-40B4-BE49-F238E27FC236}">
                <a16:creationId xmlns:a16="http://schemas.microsoft.com/office/drawing/2014/main" id="{C088D834-70EE-F737-6AE1-030852F6AA55}"/>
              </a:ext>
            </a:extLst>
          </p:cNvPr>
          <p:cNvSpPr txBox="1"/>
          <p:nvPr userDrawn="1"/>
        </p:nvSpPr>
        <p:spPr>
          <a:xfrm>
            <a:off x="2545718" y="32083"/>
            <a:ext cx="7090403" cy="646331"/>
          </a:xfrm>
          <a:prstGeom prst="rect">
            <a:avLst/>
          </a:prstGeom>
          <a:noFill/>
        </p:spPr>
        <p:txBody>
          <a:bodyPr wrap="none" rtlCol="0">
            <a:spAutoFit/>
          </a:bodyPr>
          <a:lstStyle/>
          <a:p>
            <a:pPr algn="ctr"/>
            <a:r>
              <a:rPr lang="en-US" sz="1800">
                <a:solidFill>
                  <a:schemeClr val="bg1"/>
                </a:solidFill>
                <a:latin typeface="Arial" panose="020B0604020202020204" pitchFamily="34" charset="0"/>
                <a:cs typeface="Arial" panose="020B0604020202020204" pitchFamily="34" charset="0"/>
              </a:rPr>
              <a:t>BỘ CÔNG THƯƠNG</a:t>
            </a:r>
          </a:p>
          <a:p>
            <a:pPr algn="ctr"/>
            <a:r>
              <a:rPr lang="en-US" sz="1800" b="1">
                <a:solidFill>
                  <a:schemeClr val="bg1"/>
                </a:solidFill>
                <a:latin typeface="Arial" panose="020B0604020202020204" pitchFamily="34" charset="0"/>
                <a:cs typeface="Arial" panose="020B0604020202020204" pitchFamily="34" charset="0"/>
              </a:rPr>
              <a:t>TRƯỜNG ĐẠI HỌC CÔNG THƯƠNG THÀNH PHỐ HỒ CHÍ MINH</a:t>
            </a:r>
            <a:endParaRPr lang="en-VN" sz="1800" b="1">
              <a:solidFill>
                <a:schemeClr val="bg1"/>
              </a:solidFill>
              <a:latin typeface="Arial" panose="020B0604020202020204" pitchFamily="34" charset="0"/>
              <a:cs typeface="Arial" panose="020B0604020202020204" pitchFamily="34" charset="0"/>
            </a:endParaRPr>
          </a:p>
        </p:txBody>
      </p:sp>
      <p:pic>
        <p:nvPicPr>
          <p:cNvPr id="23" name="Picture 22" descr="A white circle with blue and red text and a book with a graduation cap&#10;&#10;Description automatically generated">
            <a:extLst>
              <a:ext uri="{FF2B5EF4-FFF2-40B4-BE49-F238E27FC236}">
                <a16:creationId xmlns:a16="http://schemas.microsoft.com/office/drawing/2014/main" id="{CC7CB636-E017-BD51-B7F7-2797B5CEAFFA}"/>
              </a:ext>
            </a:extLst>
          </p:cNvPr>
          <p:cNvPicPr>
            <a:picLocks/>
          </p:cNvPicPr>
          <p:nvPr userDrawn="1"/>
        </p:nvPicPr>
        <p:blipFill>
          <a:blip r:embed="rId4" cstate="screen">
            <a:extLst>
              <a:ext uri="{28A0092B-C50C-407E-A947-70E740481C1C}">
                <a14:useLocalDpi xmlns:a14="http://schemas.microsoft.com/office/drawing/2010/main"/>
              </a:ext>
            </a:extLst>
          </a:blip>
          <a:stretch>
            <a:fillRect/>
          </a:stretch>
        </p:blipFill>
        <p:spPr>
          <a:xfrm>
            <a:off x="356133" y="18061"/>
            <a:ext cx="666000" cy="666000"/>
          </a:xfrm>
          <a:prstGeom prst="rect">
            <a:avLst/>
          </a:prstGeom>
        </p:spPr>
      </p:pic>
    </p:spTree>
    <p:extLst>
      <p:ext uri="{BB962C8B-B14F-4D97-AF65-F5344CB8AC3E}">
        <p14:creationId xmlns:p14="http://schemas.microsoft.com/office/powerpoint/2010/main" val="2239023145"/>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B4B8236F-F572-6350-D20A-0FCE1F380099}"/>
              </a:ext>
            </a:extLst>
          </p:cNvPr>
          <p:cNvSpPr/>
          <p:nvPr userDrawn="1"/>
        </p:nvSpPr>
        <p:spPr>
          <a:xfrm>
            <a:off x="0" y="-8444"/>
            <a:ext cx="12192000" cy="713361"/>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VN" sz="1800"/>
          </a:p>
        </p:txBody>
      </p:sp>
      <p:sp>
        <p:nvSpPr>
          <p:cNvPr id="2" name="Title 1"/>
          <p:cNvSpPr>
            <a:spLocks noGrp="1"/>
          </p:cNvSpPr>
          <p:nvPr>
            <p:ph type="title"/>
          </p:nvPr>
        </p:nvSpPr>
        <p:spPr>
          <a:xfrm>
            <a:off x="838200" y="884304"/>
            <a:ext cx="10515600" cy="806385"/>
          </a:xfrm>
          <a:prstGeom prst="rect">
            <a:avLst/>
          </a:prstGeom>
        </p:spPr>
        <p:txBody>
          <a:bodyPr/>
          <a:lstStyle/>
          <a:p>
            <a:r>
              <a:rPr lang="en-US" dirty="0"/>
              <a:t>Click to edit Master title style</a:t>
            </a:r>
          </a:p>
        </p:txBody>
      </p:sp>
      <p:sp>
        <p:nvSpPr>
          <p:cNvPr id="9" name="Rectangle 11">
            <a:extLst>
              <a:ext uri="{FF2B5EF4-FFF2-40B4-BE49-F238E27FC236}">
                <a16:creationId xmlns:a16="http://schemas.microsoft.com/office/drawing/2014/main" id="{9C659F1E-1F51-522D-AC8E-BE6E140A9E7D}"/>
              </a:ext>
            </a:extLst>
          </p:cNvPr>
          <p:cNvSpPr/>
          <p:nvPr userDrawn="1"/>
        </p:nvSpPr>
        <p:spPr>
          <a:xfrm>
            <a:off x="1775458" y="6721474"/>
            <a:ext cx="10416543" cy="136562"/>
          </a:xfrm>
          <a:custGeom>
            <a:avLst/>
            <a:gdLst>
              <a:gd name="connsiteX0" fmla="*/ 0 w 8093413"/>
              <a:gd name="connsiteY0" fmla="*/ 0 h 133200"/>
              <a:gd name="connsiteX1" fmla="*/ 8093413 w 8093413"/>
              <a:gd name="connsiteY1" fmla="*/ 0 h 133200"/>
              <a:gd name="connsiteX2" fmla="*/ 8093413 w 8093413"/>
              <a:gd name="connsiteY2" fmla="*/ 133200 h 133200"/>
              <a:gd name="connsiteX3" fmla="*/ 0 w 8093413"/>
              <a:gd name="connsiteY3" fmla="*/ 133200 h 133200"/>
              <a:gd name="connsiteX4" fmla="*/ 0 w 8093413"/>
              <a:gd name="connsiteY4" fmla="*/ 0 h 133200"/>
              <a:gd name="connsiteX0" fmla="*/ 94130 w 8187543"/>
              <a:gd name="connsiteY0" fmla="*/ 0 h 136562"/>
              <a:gd name="connsiteX1" fmla="*/ 8187543 w 8187543"/>
              <a:gd name="connsiteY1" fmla="*/ 0 h 136562"/>
              <a:gd name="connsiteX2" fmla="*/ 8187543 w 8187543"/>
              <a:gd name="connsiteY2" fmla="*/ 133200 h 136562"/>
              <a:gd name="connsiteX3" fmla="*/ 0 w 8187543"/>
              <a:gd name="connsiteY3" fmla="*/ 136562 h 136562"/>
              <a:gd name="connsiteX4" fmla="*/ 94130 w 8187543"/>
              <a:gd name="connsiteY4" fmla="*/ 0 h 1365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87543" h="136562">
                <a:moveTo>
                  <a:pt x="94130" y="0"/>
                </a:moveTo>
                <a:lnTo>
                  <a:pt x="8187543" y="0"/>
                </a:lnTo>
                <a:lnTo>
                  <a:pt x="8187543" y="133200"/>
                </a:lnTo>
                <a:lnTo>
                  <a:pt x="0" y="136562"/>
                </a:lnTo>
                <a:lnTo>
                  <a:pt x="94130" y="0"/>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VN" sz="1800"/>
              <a:t> </a:t>
            </a:r>
          </a:p>
        </p:txBody>
      </p:sp>
      <p:pic>
        <p:nvPicPr>
          <p:cNvPr id="10" name="Picture 9">
            <a:extLst>
              <a:ext uri="{FF2B5EF4-FFF2-40B4-BE49-F238E27FC236}">
                <a16:creationId xmlns:a16="http://schemas.microsoft.com/office/drawing/2014/main" id="{9D1B0D34-343B-C838-5720-7351BA57CF38}"/>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828826" y="6739175"/>
            <a:ext cx="10363148" cy="101806"/>
          </a:xfrm>
          <a:prstGeom prst="rect">
            <a:avLst/>
          </a:prstGeom>
        </p:spPr>
      </p:pic>
      <p:sp>
        <p:nvSpPr>
          <p:cNvPr id="11" name="Slide Number Placeholder 5">
            <a:extLst>
              <a:ext uri="{FF2B5EF4-FFF2-40B4-BE49-F238E27FC236}">
                <a16:creationId xmlns:a16="http://schemas.microsoft.com/office/drawing/2014/main" id="{2B8E042D-2BAA-2A3F-EC27-380C92DBE4B0}"/>
              </a:ext>
            </a:extLst>
          </p:cNvPr>
          <p:cNvSpPr>
            <a:spLocks noGrp="1"/>
          </p:cNvSpPr>
          <p:nvPr>
            <p:ph type="sldNum" sz="quarter" idx="12"/>
          </p:nvPr>
        </p:nvSpPr>
        <p:spPr>
          <a:xfrm>
            <a:off x="11676283" y="6599573"/>
            <a:ext cx="505557" cy="365125"/>
          </a:xfrm>
        </p:spPr>
        <p:txBody>
          <a:bodyPr/>
          <a:lstStyle>
            <a:lvl1pPr>
              <a:defRPr sz="1400">
                <a:solidFill>
                  <a:schemeClr val="bg1"/>
                </a:solidFill>
              </a:defRPr>
            </a:lvl1pPr>
          </a:lstStyle>
          <a:p>
            <a:fld id="{D379440A-2DED-3643-ADED-9B5C83E7D828}" type="slidenum">
              <a:rPr lang="en-VN" smtClean="0"/>
              <a:pPr/>
              <a:t>‹#›</a:t>
            </a:fld>
            <a:endParaRPr lang="en-VN"/>
          </a:p>
        </p:txBody>
      </p:sp>
      <p:pic>
        <p:nvPicPr>
          <p:cNvPr id="4" name="Picture 3" descr="A black background with white text&#10;&#10;Description automatically generated">
            <a:extLst>
              <a:ext uri="{FF2B5EF4-FFF2-40B4-BE49-F238E27FC236}">
                <a16:creationId xmlns:a16="http://schemas.microsoft.com/office/drawing/2014/main" id="{E62415AA-63D3-FB51-385B-BC2BCB0599A3}"/>
              </a:ext>
            </a:extLst>
          </p:cNvPr>
          <p:cNvPicPr>
            <a:picLocks/>
          </p:cNvPicPr>
          <p:nvPr userDrawn="1"/>
        </p:nvPicPr>
        <p:blipFill>
          <a:blip r:embed="rId3" cstate="screen">
            <a:extLst>
              <a:ext uri="{28A0092B-C50C-407E-A947-70E740481C1C}">
                <a14:useLocalDpi xmlns:a14="http://schemas.microsoft.com/office/drawing/2010/main"/>
              </a:ext>
            </a:extLst>
          </a:blip>
          <a:stretch>
            <a:fillRect/>
          </a:stretch>
        </p:blipFill>
        <p:spPr>
          <a:xfrm>
            <a:off x="318618" y="2224"/>
            <a:ext cx="3290400" cy="685072"/>
          </a:xfrm>
          <a:prstGeom prst="rect">
            <a:avLst/>
          </a:prstGeom>
        </p:spPr>
      </p:pic>
    </p:spTree>
    <p:extLst>
      <p:ext uri="{BB962C8B-B14F-4D97-AF65-F5344CB8AC3E}">
        <p14:creationId xmlns:p14="http://schemas.microsoft.com/office/powerpoint/2010/main" val="1908360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7D56CA0-7F99-A73F-EC74-87E2C37C45F8}"/>
              </a:ext>
            </a:extLst>
          </p:cNvPr>
          <p:cNvSpPr/>
          <p:nvPr userDrawn="1"/>
        </p:nvSpPr>
        <p:spPr>
          <a:xfrm>
            <a:off x="0" y="-8444"/>
            <a:ext cx="12192000" cy="713361"/>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VN" sz="1800"/>
          </a:p>
        </p:txBody>
      </p:sp>
      <p:sp>
        <p:nvSpPr>
          <p:cNvPr id="2" name="Title 1"/>
          <p:cNvSpPr>
            <a:spLocks noGrp="1"/>
          </p:cNvSpPr>
          <p:nvPr>
            <p:ph type="title"/>
          </p:nvPr>
        </p:nvSpPr>
        <p:spPr>
          <a:xfrm>
            <a:off x="838200" y="884305"/>
            <a:ext cx="10515600" cy="806384"/>
          </a:xfrm>
          <a:prstGeom prst="rect">
            <a:avLst/>
          </a:prstGeom>
        </p:spPr>
        <p:txBody>
          <a:bodyPr/>
          <a:lstStyle/>
          <a:p>
            <a:r>
              <a:rPr lang="en-US" dirty="0"/>
              <a:t>Click to edit Master title style</a:t>
            </a:r>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 name="Picture 9" descr="A black background with white text&#10;&#10;Description automatically generated">
            <a:extLst>
              <a:ext uri="{FF2B5EF4-FFF2-40B4-BE49-F238E27FC236}">
                <a16:creationId xmlns:a16="http://schemas.microsoft.com/office/drawing/2014/main" id="{636941E3-E3EC-8EF3-53CB-96FCF404C8E3}"/>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318618" y="2224"/>
            <a:ext cx="3290400" cy="685072"/>
          </a:xfrm>
          <a:prstGeom prst="rect">
            <a:avLst/>
          </a:prstGeom>
        </p:spPr>
      </p:pic>
      <p:sp>
        <p:nvSpPr>
          <p:cNvPr id="11" name="Rectangle 11">
            <a:extLst>
              <a:ext uri="{FF2B5EF4-FFF2-40B4-BE49-F238E27FC236}">
                <a16:creationId xmlns:a16="http://schemas.microsoft.com/office/drawing/2014/main" id="{D433E92D-1893-9769-8444-34EEDD3F24BC}"/>
              </a:ext>
            </a:extLst>
          </p:cNvPr>
          <p:cNvSpPr/>
          <p:nvPr userDrawn="1"/>
        </p:nvSpPr>
        <p:spPr>
          <a:xfrm>
            <a:off x="1775458" y="6721474"/>
            <a:ext cx="10416543" cy="136562"/>
          </a:xfrm>
          <a:custGeom>
            <a:avLst/>
            <a:gdLst>
              <a:gd name="connsiteX0" fmla="*/ 0 w 8093413"/>
              <a:gd name="connsiteY0" fmla="*/ 0 h 133200"/>
              <a:gd name="connsiteX1" fmla="*/ 8093413 w 8093413"/>
              <a:gd name="connsiteY1" fmla="*/ 0 h 133200"/>
              <a:gd name="connsiteX2" fmla="*/ 8093413 w 8093413"/>
              <a:gd name="connsiteY2" fmla="*/ 133200 h 133200"/>
              <a:gd name="connsiteX3" fmla="*/ 0 w 8093413"/>
              <a:gd name="connsiteY3" fmla="*/ 133200 h 133200"/>
              <a:gd name="connsiteX4" fmla="*/ 0 w 8093413"/>
              <a:gd name="connsiteY4" fmla="*/ 0 h 133200"/>
              <a:gd name="connsiteX0" fmla="*/ 94130 w 8187543"/>
              <a:gd name="connsiteY0" fmla="*/ 0 h 136562"/>
              <a:gd name="connsiteX1" fmla="*/ 8187543 w 8187543"/>
              <a:gd name="connsiteY1" fmla="*/ 0 h 136562"/>
              <a:gd name="connsiteX2" fmla="*/ 8187543 w 8187543"/>
              <a:gd name="connsiteY2" fmla="*/ 133200 h 136562"/>
              <a:gd name="connsiteX3" fmla="*/ 0 w 8187543"/>
              <a:gd name="connsiteY3" fmla="*/ 136562 h 136562"/>
              <a:gd name="connsiteX4" fmla="*/ 94130 w 8187543"/>
              <a:gd name="connsiteY4" fmla="*/ 0 h 1365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87543" h="136562">
                <a:moveTo>
                  <a:pt x="94130" y="0"/>
                </a:moveTo>
                <a:lnTo>
                  <a:pt x="8187543" y="0"/>
                </a:lnTo>
                <a:lnTo>
                  <a:pt x="8187543" y="133200"/>
                </a:lnTo>
                <a:lnTo>
                  <a:pt x="0" y="136562"/>
                </a:lnTo>
                <a:lnTo>
                  <a:pt x="94130" y="0"/>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VN" sz="1800"/>
              <a:t> </a:t>
            </a:r>
          </a:p>
        </p:txBody>
      </p:sp>
      <p:pic>
        <p:nvPicPr>
          <p:cNvPr id="12" name="Picture 11">
            <a:extLst>
              <a:ext uri="{FF2B5EF4-FFF2-40B4-BE49-F238E27FC236}">
                <a16:creationId xmlns:a16="http://schemas.microsoft.com/office/drawing/2014/main" id="{2550C907-0A3F-10BA-C15C-CA461460FE94}"/>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p:blipFill>
        <p:spPr>
          <a:xfrm>
            <a:off x="1828826" y="6739175"/>
            <a:ext cx="10363148" cy="101806"/>
          </a:xfrm>
          <a:prstGeom prst="rect">
            <a:avLst/>
          </a:prstGeom>
        </p:spPr>
      </p:pic>
      <p:sp>
        <p:nvSpPr>
          <p:cNvPr id="13" name="Slide Number Placeholder 5">
            <a:extLst>
              <a:ext uri="{FF2B5EF4-FFF2-40B4-BE49-F238E27FC236}">
                <a16:creationId xmlns:a16="http://schemas.microsoft.com/office/drawing/2014/main" id="{FB4E7459-A8A2-5081-F907-74BAE4176EAC}"/>
              </a:ext>
            </a:extLst>
          </p:cNvPr>
          <p:cNvSpPr>
            <a:spLocks noGrp="1"/>
          </p:cNvSpPr>
          <p:nvPr>
            <p:ph type="sldNum" sz="quarter" idx="12"/>
          </p:nvPr>
        </p:nvSpPr>
        <p:spPr>
          <a:xfrm>
            <a:off x="11676283" y="6599573"/>
            <a:ext cx="505557" cy="365125"/>
          </a:xfrm>
        </p:spPr>
        <p:txBody>
          <a:bodyPr/>
          <a:lstStyle>
            <a:lvl1pPr>
              <a:defRPr sz="1400">
                <a:solidFill>
                  <a:schemeClr val="bg1"/>
                </a:solidFill>
              </a:defRPr>
            </a:lvl1pPr>
          </a:lstStyle>
          <a:p>
            <a:fld id="{D379440A-2DED-3643-ADED-9B5C83E7D828}" type="slidenum">
              <a:rPr lang="en-VN" smtClean="0"/>
              <a:pPr/>
              <a:t>‹#›</a:t>
            </a:fld>
            <a:endParaRPr lang="en-VN"/>
          </a:p>
        </p:txBody>
      </p:sp>
    </p:spTree>
    <p:extLst>
      <p:ext uri="{BB962C8B-B14F-4D97-AF65-F5344CB8AC3E}">
        <p14:creationId xmlns:p14="http://schemas.microsoft.com/office/powerpoint/2010/main" val="3677958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a:prstGeom prst="rect">
            <a:avLst/>
          </a:prstGeo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1" y="4589465"/>
            <a:ext cx="10515600" cy="1500187"/>
          </a:xfrm>
          <a:prstGeom prst="rect">
            <a:avLst/>
          </a:prstGeo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7" name="Rectangle 6">
            <a:extLst>
              <a:ext uri="{FF2B5EF4-FFF2-40B4-BE49-F238E27FC236}">
                <a16:creationId xmlns:a16="http://schemas.microsoft.com/office/drawing/2014/main" id="{BFDCC048-85E1-D9DE-466A-D5EAB21DAFC6}"/>
              </a:ext>
            </a:extLst>
          </p:cNvPr>
          <p:cNvSpPr/>
          <p:nvPr userDrawn="1"/>
        </p:nvSpPr>
        <p:spPr>
          <a:xfrm>
            <a:off x="0" y="-8444"/>
            <a:ext cx="12192000" cy="713361"/>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VN" sz="1800"/>
          </a:p>
        </p:txBody>
      </p:sp>
      <p:sp>
        <p:nvSpPr>
          <p:cNvPr id="9" name="Rectangle 11">
            <a:extLst>
              <a:ext uri="{FF2B5EF4-FFF2-40B4-BE49-F238E27FC236}">
                <a16:creationId xmlns:a16="http://schemas.microsoft.com/office/drawing/2014/main" id="{0547C463-86A8-9ADB-B42F-6F8F911146A4}"/>
              </a:ext>
            </a:extLst>
          </p:cNvPr>
          <p:cNvSpPr/>
          <p:nvPr userDrawn="1"/>
        </p:nvSpPr>
        <p:spPr>
          <a:xfrm>
            <a:off x="1775458" y="6721474"/>
            <a:ext cx="10416543" cy="136562"/>
          </a:xfrm>
          <a:custGeom>
            <a:avLst/>
            <a:gdLst>
              <a:gd name="connsiteX0" fmla="*/ 0 w 8093413"/>
              <a:gd name="connsiteY0" fmla="*/ 0 h 133200"/>
              <a:gd name="connsiteX1" fmla="*/ 8093413 w 8093413"/>
              <a:gd name="connsiteY1" fmla="*/ 0 h 133200"/>
              <a:gd name="connsiteX2" fmla="*/ 8093413 w 8093413"/>
              <a:gd name="connsiteY2" fmla="*/ 133200 h 133200"/>
              <a:gd name="connsiteX3" fmla="*/ 0 w 8093413"/>
              <a:gd name="connsiteY3" fmla="*/ 133200 h 133200"/>
              <a:gd name="connsiteX4" fmla="*/ 0 w 8093413"/>
              <a:gd name="connsiteY4" fmla="*/ 0 h 133200"/>
              <a:gd name="connsiteX0" fmla="*/ 94130 w 8187543"/>
              <a:gd name="connsiteY0" fmla="*/ 0 h 136562"/>
              <a:gd name="connsiteX1" fmla="*/ 8187543 w 8187543"/>
              <a:gd name="connsiteY1" fmla="*/ 0 h 136562"/>
              <a:gd name="connsiteX2" fmla="*/ 8187543 w 8187543"/>
              <a:gd name="connsiteY2" fmla="*/ 133200 h 136562"/>
              <a:gd name="connsiteX3" fmla="*/ 0 w 8187543"/>
              <a:gd name="connsiteY3" fmla="*/ 136562 h 136562"/>
              <a:gd name="connsiteX4" fmla="*/ 94130 w 8187543"/>
              <a:gd name="connsiteY4" fmla="*/ 0 h 1365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87543" h="136562">
                <a:moveTo>
                  <a:pt x="94130" y="0"/>
                </a:moveTo>
                <a:lnTo>
                  <a:pt x="8187543" y="0"/>
                </a:lnTo>
                <a:lnTo>
                  <a:pt x="8187543" y="133200"/>
                </a:lnTo>
                <a:lnTo>
                  <a:pt x="0" y="136562"/>
                </a:lnTo>
                <a:lnTo>
                  <a:pt x="94130" y="0"/>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VN" sz="1800"/>
              <a:t> </a:t>
            </a:r>
          </a:p>
        </p:txBody>
      </p:sp>
      <p:pic>
        <p:nvPicPr>
          <p:cNvPr id="10" name="Picture 9">
            <a:extLst>
              <a:ext uri="{FF2B5EF4-FFF2-40B4-BE49-F238E27FC236}">
                <a16:creationId xmlns:a16="http://schemas.microsoft.com/office/drawing/2014/main" id="{DC2EE3A5-6242-A6B2-F6B4-2094B545F5E4}"/>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828826" y="6739175"/>
            <a:ext cx="10363148" cy="101806"/>
          </a:xfrm>
          <a:prstGeom prst="rect">
            <a:avLst/>
          </a:prstGeom>
        </p:spPr>
      </p:pic>
      <p:sp>
        <p:nvSpPr>
          <p:cNvPr id="11" name="Slide Number Placeholder 5">
            <a:extLst>
              <a:ext uri="{FF2B5EF4-FFF2-40B4-BE49-F238E27FC236}">
                <a16:creationId xmlns:a16="http://schemas.microsoft.com/office/drawing/2014/main" id="{A9473FA4-C6C6-7E97-AACE-A35CFDAB768B}"/>
              </a:ext>
            </a:extLst>
          </p:cNvPr>
          <p:cNvSpPr>
            <a:spLocks noGrp="1"/>
          </p:cNvSpPr>
          <p:nvPr>
            <p:ph type="sldNum" sz="quarter" idx="12"/>
          </p:nvPr>
        </p:nvSpPr>
        <p:spPr>
          <a:xfrm>
            <a:off x="11676283" y="6599573"/>
            <a:ext cx="505557" cy="365125"/>
          </a:xfrm>
        </p:spPr>
        <p:txBody>
          <a:bodyPr/>
          <a:lstStyle>
            <a:lvl1pPr>
              <a:defRPr sz="1400">
                <a:solidFill>
                  <a:schemeClr val="bg1"/>
                </a:solidFill>
              </a:defRPr>
            </a:lvl1pPr>
          </a:lstStyle>
          <a:p>
            <a:fld id="{D379440A-2DED-3643-ADED-9B5C83E7D828}" type="slidenum">
              <a:rPr lang="en-VN" smtClean="0"/>
              <a:pPr/>
              <a:t>‹#›</a:t>
            </a:fld>
            <a:endParaRPr lang="en-VN"/>
          </a:p>
        </p:txBody>
      </p:sp>
      <p:pic>
        <p:nvPicPr>
          <p:cNvPr id="6" name="Picture 5" descr="A black background with white text&#10;&#10;Description automatically generated">
            <a:extLst>
              <a:ext uri="{FF2B5EF4-FFF2-40B4-BE49-F238E27FC236}">
                <a16:creationId xmlns:a16="http://schemas.microsoft.com/office/drawing/2014/main" id="{A632828F-0B4F-8119-5B19-088A1173C903}"/>
              </a:ext>
            </a:extLst>
          </p:cNvPr>
          <p:cNvPicPr>
            <a:picLocks/>
          </p:cNvPicPr>
          <p:nvPr userDrawn="1"/>
        </p:nvPicPr>
        <p:blipFill>
          <a:blip r:embed="rId3" cstate="screen">
            <a:extLst>
              <a:ext uri="{28A0092B-C50C-407E-A947-70E740481C1C}">
                <a14:useLocalDpi xmlns:a14="http://schemas.microsoft.com/office/drawing/2010/main"/>
              </a:ext>
            </a:extLst>
          </a:blip>
          <a:stretch>
            <a:fillRect/>
          </a:stretch>
        </p:blipFill>
        <p:spPr>
          <a:xfrm>
            <a:off x="318618" y="2224"/>
            <a:ext cx="3290400" cy="685072"/>
          </a:xfrm>
          <a:prstGeom prst="rect">
            <a:avLst/>
          </a:prstGeom>
        </p:spPr>
      </p:pic>
    </p:spTree>
    <p:extLst>
      <p:ext uri="{BB962C8B-B14F-4D97-AF65-F5344CB8AC3E}">
        <p14:creationId xmlns:p14="http://schemas.microsoft.com/office/powerpoint/2010/main" val="1991189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a:extLst>
              <a:ext uri="{FF2B5EF4-FFF2-40B4-BE49-F238E27FC236}">
                <a16:creationId xmlns:a16="http://schemas.microsoft.com/office/drawing/2014/main" id="{77EE82EC-C435-7D46-EFDD-D5C6A244EEA6}"/>
              </a:ext>
            </a:extLst>
          </p:cNvPr>
          <p:cNvSpPr/>
          <p:nvPr userDrawn="1"/>
        </p:nvSpPr>
        <p:spPr>
          <a:xfrm>
            <a:off x="0" y="-8444"/>
            <a:ext cx="12192000" cy="713361"/>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VN" sz="1800"/>
          </a:p>
        </p:txBody>
      </p:sp>
      <p:sp>
        <p:nvSpPr>
          <p:cNvPr id="2" name="Title 1"/>
          <p:cNvSpPr>
            <a:spLocks noGrp="1"/>
          </p:cNvSpPr>
          <p:nvPr>
            <p:ph type="title"/>
          </p:nvPr>
        </p:nvSpPr>
        <p:spPr>
          <a:xfrm>
            <a:off x="838200" y="977329"/>
            <a:ext cx="10515600" cy="713361"/>
          </a:xfrm>
          <a:prstGeom prst="rect">
            <a:avLst/>
          </a:prstGeom>
        </p:spPr>
        <p:txBody>
          <a:bodyPr/>
          <a:lstStyle/>
          <a:p>
            <a:r>
              <a:rPr lang="en-US" dirty="0"/>
              <a:t>Click to edit Master title style</a:t>
            </a:r>
          </a:p>
        </p:txBody>
      </p:sp>
      <p:sp>
        <p:nvSpPr>
          <p:cNvPr id="10" name="Rectangle 11">
            <a:extLst>
              <a:ext uri="{FF2B5EF4-FFF2-40B4-BE49-F238E27FC236}">
                <a16:creationId xmlns:a16="http://schemas.microsoft.com/office/drawing/2014/main" id="{CE50E531-FF89-E7A1-EC42-5664726867C2}"/>
              </a:ext>
            </a:extLst>
          </p:cNvPr>
          <p:cNvSpPr/>
          <p:nvPr userDrawn="1"/>
        </p:nvSpPr>
        <p:spPr>
          <a:xfrm>
            <a:off x="1775458" y="6721474"/>
            <a:ext cx="10416543" cy="136562"/>
          </a:xfrm>
          <a:custGeom>
            <a:avLst/>
            <a:gdLst>
              <a:gd name="connsiteX0" fmla="*/ 0 w 8093413"/>
              <a:gd name="connsiteY0" fmla="*/ 0 h 133200"/>
              <a:gd name="connsiteX1" fmla="*/ 8093413 w 8093413"/>
              <a:gd name="connsiteY1" fmla="*/ 0 h 133200"/>
              <a:gd name="connsiteX2" fmla="*/ 8093413 w 8093413"/>
              <a:gd name="connsiteY2" fmla="*/ 133200 h 133200"/>
              <a:gd name="connsiteX3" fmla="*/ 0 w 8093413"/>
              <a:gd name="connsiteY3" fmla="*/ 133200 h 133200"/>
              <a:gd name="connsiteX4" fmla="*/ 0 w 8093413"/>
              <a:gd name="connsiteY4" fmla="*/ 0 h 133200"/>
              <a:gd name="connsiteX0" fmla="*/ 94130 w 8187543"/>
              <a:gd name="connsiteY0" fmla="*/ 0 h 136562"/>
              <a:gd name="connsiteX1" fmla="*/ 8187543 w 8187543"/>
              <a:gd name="connsiteY1" fmla="*/ 0 h 136562"/>
              <a:gd name="connsiteX2" fmla="*/ 8187543 w 8187543"/>
              <a:gd name="connsiteY2" fmla="*/ 133200 h 136562"/>
              <a:gd name="connsiteX3" fmla="*/ 0 w 8187543"/>
              <a:gd name="connsiteY3" fmla="*/ 136562 h 136562"/>
              <a:gd name="connsiteX4" fmla="*/ 94130 w 8187543"/>
              <a:gd name="connsiteY4" fmla="*/ 0 h 1365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87543" h="136562">
                <a:moveTo>
                  <a:pt x="94130" y="0"/>
                </a:moveTo>
                <a:lnTo>
                  <a:pt x="8187543" y="0"/>
                </a:lnTo>
                <a:lnTo>
                  <a:pt x="8187543" y="133200"/>
                </a:lnTo>
                <a:lnTo>
                  <a:pt x="0" y="136562"/>
                </a:lnTo>
                <a:lnTo>
                  <a:pt x="94130" y="0"/>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VN" sz="1800"/>
              <a:t> </a:t>
            </a:r>
          </a:p>
        </p:txBody>
      </p:sp>
      <p:pic>
        <p:nvPicPr>
          <p:cNvPr id="11" name="Picture 10">
            <a:extLst>
              <a:ext uri="{FF2B5EF4-FFF2-40B4-BE49-F238E27FC236}">
                <a16:creationId xmlns:a16="http://schemas.microsoft.com/office/drawing/2014/main" id="{9A4D41C0-EECC-510F-3124-F7EBC163F88F}"/>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828826" y="6739175"/>
            <a:ext cx="10363148" cy="101806"/>
          </a:xfrm>
          <a:prstGeom prst="rect">
            <a:avLst/>
          </a:prstGeom>
        </p:spPr>
      </p:pic>
      <p:sp>
        <p:nvSpPr>
          <p:cNvPr id="12" name="Slide Number Placeholder 5">
            <a:extLst>
              <a:ext uri="{FF2B5EF4-FFF2-40B4-BE49-F238E27FC236}">
                <a16:creationId xmlns:a16="http://schemas.microsoft.com/office/drawing/2014/main" id="{41F0268C-2917-2762-4664-C6ACF3587D3B}"/>
              </a:ext>
            </a:extLst>
          </p:cNvPr>
          <p:cNvSpPr>
            <a:spLocks noGrp="1"/>
          </p:cNvSpPr>
          <p:nvPr>
            <p:ph type="sldNum" sz="quarter" idx="12"/>
          </p:nvPr>
        </p:nvSpPr>
        <p:spPr>
          <a:xfrm>
            <a:off x="11676283" y="6599573"/>
            <a:ext cx="505557" cy="365125"/>
          </a:xfrm>
        </p:spPr>
        <p:txBody>
          <a:bodyPr/>
          <a:lstStyle>
            <a:lvl1pPr>
              <a:defRPr sz="1400">
                <a:solidFill>
                  <a:schemeClr val="bg1"/>
                </a:solidFill>
              </a:defRPr>
            </a:lvl1pPr>
          </a:lstStyle>
          <a:p>
            <a:fld id="{D379440A-2DED-3643-ADED-9B5C83E7D828}" type="slidenum">
              <a:rPr lang="en-VN" smtClean="0"/>
              <a:pPr/>
              <a:t>‹#›</a:t>
            </a:fld>
            <a:endParaRPr lang="en-VN"/>
          </a:p>
        </p:txBody>
      </p:sp>
      <p:pic>
        <p:nvPicPr>
          <p:cNvPr id="5" name="Picture 4" descr="A black background with white text&#10;&#10;Description automatically generated">
            <a:extLst>
              <a:ext uri="{FF2B5EF4-FFF2-40B4-BE49-F238E27FC236}">
                <a16:creationId xmlns:a16="http://schemas.microsoft.com/office/drawing/2014/main" id="{F93BE15D-74FA-AED7-3D2B-A613D05E679B}"/>
              </a:ext>
            </a:extLst>
          </p:cNvPr>
          <p:cNvPicPr>
            <a:picLocks/>
          </p:cNvPicPr>
          <p:nvPr userDrawn="1"/>
        </p:nvPicPr>
        <p:blipFill>
          <a:blip r:embed="rId3" cstate="screen">
            <a:extLst>
              <a:ext uri="{28A0092B-C50C-407E-A947-70E740481C1C}">
                <a14:useLocalDpi xmlns:a14="http://schemas.microsoft.com/office/drawing/2010/main"/>
              </a:ext>
            </a:extLst>
          </a:blip>
          <a:stretch>
            <a:fillRect/>
          </a:stretch>
        </p:blipFill>
        <p:spPr>
          <a:xfrm>
            <a:off x="318618" y="2224"/>
            <a:ext cx="3290400" cy="685072"/>
          </a:xfrm>
          <a:prstGeom prst="rect">
            <a:avLst/>
          </a:prstGeom>
        </p:spPr>
      </p:pic>
    </p:spTree>
    <p:extLst>
      <p:ext uri="{BB962C8B-B14F-4D97-AF65-F5344CB8AC3E}">
        <p14:creationId xmlns:p14="http://schemas.microsoft.com/office/powerpoint/2010/main" val="2042684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9"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9" y="2505075"/>
            <a:ext cx="5157787" cy="368458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1"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1" y="2505075"/>
            <a:ext cx="5183188" cy="368458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9">
            <a:extLst>
              <a:ext uri="{FF2B5EF4-FFF2-40B4-BE49-F238E27FC236}">
                <a16:creationId xmlns:a16="http://schemas.microsoft.com/office/drawing/2014/main" id="{6BA13BF4-06A1-B98B-FD59-CA5020C120FA}"/>
              </a:ext>
            </a:extLst>
          </p:cNvPr>
          <p:cNvSpPr/>
          <p:nvPr userDrawn="1"/>
        </p:nvSpPr>
        <p:spPr>
          <a:xfrm>
            <a:off x="0" y="-8444"/>
            <a:ext cx="12192000" cy="713361"/>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VN" sz="1800"/>
          </a:p>
        </p:txBody>
      </p:sp>
      <p:sp>
        <p:nvSpPr>
          <p:cNvPr id="2" name="Title 1"/>
          <p:cNvSpPr>
            <a:spLocks noGrp="1"/>
          </p:cNvSpPr>
          <p:nvPr>
            <p:ph type="title"/>
          </p:nvPr>
        </p:nvSpPr>
        <p:spPr>
          <a:xfrm>
            <a:off x="839788" y="866777"/>
            <a:ext cx="10515600" cy="823912"/>
          </a:xfrm>
          <a:prstGeom prst="rect">
            <a:avLst/>
          </a:prstGeom>
        </p:spPr>
        <p:txBody>
          <a:bodyPr/>
          <a:lstStyle/>
          <a:p>
            <a:r>
              <a:rPr lang="en-US" dirty="0"/>
              <a:t>Click to edit Master title style</a:t>
            </a:r>
          </a:p>
        </p:txBody>
      </p:sp>
      <p:sp>
        <p:nvSpPr>
          <p:cNvPr id="12" name="Rectangle 11">
            <a:extLst>
              <a:ext uri="{FF2B5EF4-FFF2-40B4-BE49-F238E27FC236}">
                <a16:creationId xmlns:a16="http://schemas.microsoft.com/office/drawing/2014/main" id="{228D1E83-C000-B443-17A1-67E172C1C81A}"/>
              </a:ext>
            </a:extLst>
          </p:cNvPr>
          <p:cNvSpPr/>
          <p:nvPr userDrawn="1"/>
        </p:nvSpPr>
        <p:spPr>
          <a:xfrm>
            <a:off x="1775458" y="6721474"/>
            <a:ext cx="10416543" cy="136562"/>
          </a:xfrm>
          <a:custGeom>
            <a:avLst/>
            <a:gdLst>
              <a:gd name="connsiteX0" fmla="*/ 0 w 8093413"/>
              <a:gd name="connsiteY0" fmla="*/ 0 h 133200"/>
              <a:gd name="connsiteX1" fmla="*/ 8093413 w 8093413"/>
              <a:gd name="connsiteY1" fmla="*/ 0 h 133200"/>
              <a:gd name="connsiteX2" fmla="*/ 8093413 w 8093413"/>
              <a:gd name="connsiteY2" fmla="*/ 133200 h 133200"/>
              <a:gd name="connsiteX3" fmla="*/ 0 w 8093413"/>
              <a:gd name="connsiteY3" fmla="*/ 133200 h 133200"/>
              <a:gd name="connsiteX4" fmla="*/ 0 w 8093413"/>
              <a:gd name="connsiteY4" fmla="*/ 0 h 133200"/>
              <a:gd name="connsiteX0" fmla="*/ 94130 w 8187543"/>
              <a:gd name="connsiteY0" fmla="*/ 0 h 136562"/>
              <a:gd name="connsiteX1" fmla="*/ 8187543 w 8187543"/>
              <a:gd name="connsiteY1" fmla="*/ 0 h 136562"/>
              <a:gd name="connsiteX2" fmla="*/ 8187543 w 8187543"/>
              <a:gd name="connsiteY2" fmla="*/ 133200 h 136562"/>
              <a:gd name="connsiteX3" fmla="*/ 0 w 8187543"/>
              <a:gd name="connsiteY3" fmla="*/ 136562 h 136562"/>
              <a:gd name="connsiteX4" fmla="*/ 94130 w 8187543"/>
              <a:gd name="connsiteY4" fmla="*/ 0 h 1365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87543" h="136562">
                <a:moveTo>
                  <a:pt x="94130" y="0"/>
                </a:moveTo>
                <a:lnTo>
                  <a:pt x="8187543" y="0"/>
                </a:lnTo>
                <a:lnTo>
                  <a:pt x="8187543" y="133200"/>
                </a:lnTo>
                <a:lnTo>
                  <a:pt x="0" y="136562"/>
                </a:lnTo>
                <a:lnTo>
                  <a:pt x="94130" y="0"/>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VN" sz="1800"/>
              <a:t> </a:t>
            </a:r>
          </a:p>
        </p:txBody>
      </p:sp>
      <p:pic>
        <p:nvPicPr>
          <p:cNvPr id="13" name="Picture 12">
            <a:extLst>
              <a:ext uri="{FF2B5EF4-FFF2-40B4-BE49-F238E27FC236}">
                <a16:creationId xmlns:a16="http://schemas.microsoft.com/office/drawing/2014/main" id="{E4F5B01C-A4C1-2548-9E99-49DA8F4F39AC}"/>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828826" y="6739175"/>
            <a:ext cx="10363148" cy="101806"/>
          </a:xfrm>
          <a:prstGeom prst="rect">
            <a:avLst/>
          </a:prstGeom>
        </p:spPr>
      </p:pic>
      <p:sp>
        <p:nvSpPr>
          <p:cNvPr id="14" name="Slide Number Placeholder 5">
            <a:extLst>
              <a:ext uri="{FF2B5EF4-FFF2-40B4-BE49-F238E27FC236}">
                <a16:creationId xmlns:a16="http://schemas.microsoft.com/office/drawing/2014/main" id="{9D622E35-ED11-3E1D-3267-FB7969EBB673}"/>
              </a:ext>
            </a:extLst>
          </p:cNvPr>
          <p:cNvSpPr>
            <a:spLocks noGrp="1"/>
          </p:cNvSpPr>
          <p:nvPr>
            <p:ph type="sldNum" sz="quarter" idx="12"/>
          </p:nvPr>
        </p:nvSpPr>
        <p:spPr>
          <a:xfrm>
            <a:off x="11676283" y="6599573"/>
            <a:ext cx="505557" cy="365125"/>
          </a:xfrm>
        </p:spPr>
        <p:txBody>
          <a:bodyPr/>
          <a:lstStyle>
            <a:lvl1pPr>
              <a:defRPr sz="1400">
                <a:solidFill>
                  <a:schemeClr val="bg1"/>
                </a:solidFill>
              </a:defRPr>
            </a:lvl1pPr>
          </a:lstStyle>
          <a:p>
            <a:fld id="{D379440A-2DED-3643-ADED-9B5C83E7D828}" type="slidenum">
              <a:rPr lang="en-VN" smtClean="0"/>
              <a:pPr/>
              <a:t>‹#›</a:t>
            </a:fld>
            <a:endParaRPr lang="en-VN"/>
          </a:p>
        </p:txBody>
      </p:sp>
      <p:pic>
        <p:nvPicPr>
          <p:cNvPr id="7" name="Picture 6" descr="A black background with white text&#10;&#10;Description automatically generated">
            <a:extLst>
              <a:ext uri="{FF2B5EF4-FFF2-40B4-BE49-F238E27FC236}">
                <a16:creationId xmlns:a16="http://schemas.microsoft.com/office/drawing/2014/main" id="{2F168AC0-F6F3-71BB-BDB7-D14C957BCB1E}"/>
              </a:ext>
            </a:extLst>
          </p:cNvPr>
          <p:cNvPicPr>
            <a:picLocks/>
          </p:cNvPicPr>
          <p:nvPr userDrawn="1"/>
        </p:nvPicPr>
        <p:blipFill>
          <a:blip r:embed="rId3" cstate="screen">
            <a:extLst>
              <a:ext uri="{28A0092B-C50C-407E-A947-70E740481C1C}">
                <a14:useLocalDpi xmlns:a14="http://schemas.microsoft.com/office/drawing/2010/main"/>
              </a:ext>
            </a:extLst>
          </a:blip>
          <a:stretch>
            <a:fillRect/>
          </a:stretch>
        </p:blipFill>
        <p:spPr>
          <a:xfrm>
            <a:off x="318618" y="2224"/>
            <a:ext cx="3290400" cy="685072"/>
          </a:xfrm>
          <a:prstGeom prst="rect">
            <a:avLst/>
          </a:prstGeom>
        </p:spPr>
      </p:pic>
    </p:spTree>
    <p:extLst>
      <p:ext uri="{BB962C8B-B14F-4D97-AF65-F5344CB8AC3E}">
        <p14:creationId xmlns:p14="http://schemas.microsoft.com/office/powerpoint/2010/main" val="2131784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A521EA7-200B-F8EF-FA1A-AF68F6EAFB52}"/>
              </a:ext>
            </a:extLst>
          </p:cNvPr>
          <p:cNvSpPr/>
          <p:nvPr userDrawn="1"/>
        </p:nvSpPr>
        <p:spPr>
          <a:xfrm>
            <a:off x="0" y="-8444"/>
            <a:ext cx="12192000" cy="713361"/>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VN" sz="1800"/>
          </a:p>
        </p:txBody>
      </p:sp>
      <p:sp>
        <p:nvSpPr>
          <p:cNvPr id="2" name="Title 1"/>
          <p:cNvSpPr>
            <a:spLocks noGrp="1"/>
          </p:cNvSpPr>
          <p:nvPr>
            <p:ph type="title"/>
          </p:nvPr>
        </p:nvSpPr>
        <p:spPr>
          <a:xfrm>
            <a:off x="838200" y="874059"/>
            <a:ext cx="10515600" cy="816630"/>
          </a:xfrm>
          <a:prstGeom prst="rect">
            <a:avLst/>
          </a:prstGeom>
        </p:spPr>
        <p:txBody>
          <a:bodyPr/>
          <a:lstStyle/>
          <a:p>
            <a:r>
              <a:rPr lang="en-US" dirty="0"/>
              <a:t>Click to edit Master title style</a:t>
            </a:r>
          </a:p>
        </p:txBody>
      </p:sp>
      <p:sp>
        <p:nvSpPr>
          <p:cNvPr id="8" name="Rectangle 11">
            <a:extLst>
              <a:ext uri="{FF2B5EF4-FFF2-40B4-BE49-F238E27FC236}">
                <a16:creationId xmlns:a16="http://schemas.microsoft.com/office/drawing/2014/main" id="{C62A9323-B343-0333-2A84-AB84726F1555}"/>
              </a:ext>
            </a:extLst>
          </p:cNvPr>
          <p:cNvSpPr/>
          <p:nvPr userDrawn="1"/>
        </p:nvSpPr>
        <p:spPr>
          <a:xfrm>
            <a:off x="1775458" y="6721474"/>
            <a:ext cx="10416543" cy="136562"/>
          </a:xfrm>
          <a:custGeom>
            <a:avLst/>
            <a:gdLst>
              <a:gd name="connsiteX0" fmla="*/ 0 w 8093413"/>
              <a:gd name="connsiteY0" fmla="*/ 0 h 133200"/>
              <a:gd name="connsiteX1" fmla="*/ 8093413 w 8093413"/>
              <a:gd name="connsiteY1" fmla="*/ 0 h 133200"/>
              <a:gd name="connsiteX2" fmla="*/ 8093413 w 8093413"/>
              <a:gd name="connsiteY2" fmla="*/ 133200 h 133200"/>
              <a:gd name="connsiteX3" fmla="*/ 0 w 8093413"/>
              <a:gd name="connsiteY3" fmla="*/ 133200 h 133200"/>
              <a:gd name="connsiteX4" fmla="*/ 0 w 8093413"/>
              <a:gd name="connsiteY4" fmla="*/ 0 h 133200"/>
              <a:gd name="connsiteX0" fmla="*/ 94130 w 8187543"/>
              <a:gd name="connsiteY0" fmla="*/ 0 h 136562"/>
              <a:gd name="connsiteX1" fmla="*/ 8187543 w 8187543"/>
              <a:gd name="connsiteY1" fmla="*/ 0 h 136562"/>
              <a:gd name="connsiteX2" fmla="*/ 8187543 w 8187543"/>
              <a:gd name="connsiteY2" fmla="*/ 133200 h 136562"/>
              <a:gd name="connsiteX3" fmla="*/ 0 w 8187543"/>
              <a:gd name="connsiteY3" fmla="*/ 136562 h 136562"/>
              <a:gd name="connsiteX4" fmla="*/ 94130 w 8187543"/>
              <a:gd name="connsiteY4" fmla="*/ 0 h 1365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87543" h="136562">
                <a:moveTo>
                  <a:pt x="94130" y="0"/>
                </a:moveTo>
                <a:lnTo>
                  <a:pt x="8187543" y="0"/>
                </a:lnTo>
                <a:lnTo>
                  <a:pt x="8187543" y="133200"/>
                </a:lnTo>
                <a:lnTo>
                  <a:pt x="0" y="136562"/>
                </a:lnTo>
                <a:lnTo>
                  <a:pt x="94130" y="0"/>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VN" sz="1800"/>
              <a:t> </a:t>
            </a:r>
          </a:p>
        </p:txBody>
      </p:sp>
      <p:pic>
        <p:nvPicPr>
          <p:cNvPr id="9" name="Picture 8">
            <a:extLst>
              <a:ext uri="{FF2B5EF4-FFF2-40B4-BE49-F238E27FC236}">
                <a16:creationId xmlns:a16="http://schemas.microsoft.com/office/drawing/2014/main" id="{2472A695-B9BF-2B5E-F712-588F45EA7AA8}"/>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828826" y="6739175"/>
            <a:ext cx="10363148" cy="101806"/>
          </a:xfrm>
          <a:prstGeom prst="rect">
            <a:avLst/>
          </a:prstGeom>
        </p:spPr>
      </p:pic>
      <p:sp>
        <p:nvSpPr>
          <p:cNvPr id="10" name="Slide Number Placeholder 5">
            <a:extLst>
              <a:ext uri="{FF2B5EF4-FFF2-40B4-BE49-F238E27FC236}">
                <a16:creationId xmlns:a16="http://schemas.microsoft.com/office/drawing/2014/main" id="{50B28936-A209-8496-713D-69F064437D73}"/>
              </a:ext>
            </a:extLst>
          </p:cNvPr>
          <p:cNvSpPr>
            <a:spLocks noGrp="1"/>
          </p:cNvSpPr>
          <p:nvPr>
            <p:ph type="sldNum" sz="quarter" idx="12"/>
          </p:nvPr>
        </p:nvSpPr>
        <p:spPr>
          <a:xfrm>
            <a:off x="11676283" y="6599573"/>
            <a:ext cx="505557" cy="365125"/>
          </a:xfrm>
        </p:spPr>
        <p:txBody>
          <a:bodyPr/>
          <a:lstStyle>
            <a:lvl1pPr>
              <a:defRPr sz="1400">
                <a:solidFill>
                  <a:schemeClr val="bg1"/>
                </a:solidFill>
              </a:defRPr>
            </a:lvl1pPr>
          </a:lstStyle>
          <a:p>
            <a:fld id="{D379440A-2DED-3643-ADED-9B5C83E7D828}" type="slidenum">
              <a:rPr lang="en-VN" smtClean="0"/>
              <a:pPr/>
              <a:t>‹#›</a:t>
            </a:fld>
            <a:endParaRPr lang="en-VN"/>
          </a:p>
        </p:txBody>
      </p:sp>
      <p:pic>
        <p:nvPicPr>
          <p:cNvPr id="3" name="Picture 2" descr="A black background with white text&#10;&#10;Description automatically generated">
            <a:extLst>
              <a:ext uri="{FF2B5EF4-FFF2-40B4-BE49-F238E27FC236}">
                <a16:creationId xmlns:a16="http://schemas.microsoft.com/office/drawing/2014/main" id="{943E1AB2-24F0-751B-86DE-9AC77889FA3E}"/>
              </a:ext>
            </a:extLst>
          </p:cNvPr>
          <p:cNvPicPr>
            <a:picLocks/>
          </p:cNvPicPr>
          <p:nvPr userDrawn="1"/>
        </p:nvPicPr>
        <p:blipFill>
          <a:blip r:embed="rId3" cstate="screen">
            <a:extLst>
              <a:ext uri="{28A0092B-C50C-407E-A947-70E740481C1C}">
                <a14:useLocalDpi xmlns:a14="http://schemas.microsoft.com/office/drawing/2010/main"/>
              </a:ext>
            </a:extLst>
          </a:blip>
          <a:stretch>
            <a:fillRect/>
          </a:stretch>
        </p:blipFill>
        <p:spPr>
          <a:xfrm>
            <a:off x="318618" y="2224"/>
            <a:ext cx="3290400" cy="685072"/>
          </a:xfrm>
          <a:prstGeom prst="rect">
            <a:avLst/>
          </a:prstGeom>
        </p:spPr>
      </p:pic>
    </p:spTree>
    <p:extLst>
      <p:ext uri="{BB962C8B-B14F-4D97-AF65-F5344CB8AC3E}">
        <p14:creationId xmlns:p14="http://schemas.microsoft.com/office/powerpoint/2010/main" val="808962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1F72B6"/>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5A64684-422C-D171-0292-6610A91BE81D}"/>
              </a:ext>
            </a:extLst>
          </p:cNvPr>
          <p:cNvSpPr/>
          <p:nvPr userDrawn="1"/>
        </p:nvSpPr>
        <p:spPr>
          <a:xfrm>
            <a:off x="0" y="-8444"/>
            <a:ext cx="12192000" cy="71336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VN" sz="1800"/>
          </a:p>
        </p:txBody>
      </p:sp>
      <p:pic>
        <p:nvPicPr>
          <p:cNvPr id="6" name="Picture 5">
            <a:extLst>
              <a:ext uri="{FF2B5EF4-FFF2-40B4-BE49-F238E27FC236}">
                <a16:creationId xmlns:a16="http://schemas.microsoft.com/office/drawing/2014/main" id="{4FD82848-CD15-3DBB-0148-67FB51371B08}"/>
              </a:ext>
            </a:extLst>
          </p:cNvPr>
          <p:cNvPicPr>
            <a:picLocks/>
          </p:cNvPicPr>
          <p:nvPr userDrawn="1"/>
        </p:nvPicPr>
        <p:blipFill>
          <a:blip r:embed="rId2" cstate="screen">
            <a:extLst>
              <a:ext uri="{28A0092B-C50C-407E-A947-70E740481C1C}">
                <a14:useLocalDpi xmlns:a14="http://schemas.microsoft.com/office/drawing/2010/main"/>
              </a:ext>
            </a:extLst>
          </a:blip>
          <a:srcRect/>
          <a:stretch/>
        </p:blipFill>
        <p:spPr>
          <a:xfrm>
            <a:off x="318618" y="2224"/>
            <a:ext cx="3290400" cy="685072"/>
          </a:xfrm>
          <a:prstGeom prst="rect">
            <a:avLst/>
          </a:prstGeom>
        </p:spPr>
      </p:pic>
      <p:sp>
        <p:nvSpPr>
          <p:cNvPr id="8" name="Rectangle 11">
            <a:extLst>
              <a:ext uri="{FF2B5EF4-FFF2-40B4-BE49-F238E27FC236}">
                <a16:creationId xmlns:a16="http://schemas.microsoft.com/office/drawing/2014/main" id="{181386B9-1456-137E-66EE-45A4447494C5}"/>
              </a:ext>
            </a:extLst>
          </p:cNvPr>
          <p:cNvSpPr/>
          <p:nvPr userDrawn="1"/>
        </p:nvSpPr>
        <p:spPr>
          <a:xfrm>
            <a:off x="1775458" y="6721474"/>
            <a:ext cx="10416543" cy="136562"/>
          </a:xfrm>
          <a:custGeom>
            <a:avLst/>
            <a:gdLst>
              <a:gd name="connsiteX0" fmla="*/ 0 w 8093413"/>
              <a:gd name="connsiteY0" fmla="*/ 0 h 133200"/>
              <a:gd name="connsiteX1" fmla="*/ 8093413 w 8093413"/>
              <a:gd name="connsiteY1" fmla="*/ 0 h 133200"/>
              <a:gd name="connsiteX2" fmla="*/ 8093413 w 8093413"/>
              <a:gd name="connsiteY2" fmla="*/ 133200 h 133200"/>
              <a:gd name="connsiteX3" fmla="*/ 0 w 8093413"/>
              <a:gd name="connsiteY3" fmla="*/ 133200 h 133200"/>
              <a:gd name="connsiteX4" fmla="*/ 0 w 8093413"/>
              <a:gd name="connsiteY4" fmla="*/ 0 h 133200"/>
              <a:gd name="connsiteX0" fmla="*/ 94130 w 8187543"/>
              <a:gd name="connsiteY0" fmla="*/ 0 h 136562"/>
              <a:gd name="connsiteX1" fmla="*/ 8187543 w 8187543"/>
              <a:gd name="connsiteY1" fmla="*/ 0 h 136562"/>
              <a:gd name="connsiteX2" fmla="*/ 8187543 w 8187543"/>
              <a:gd name="connsiteY2" fmla="*/ 133200 h 136562"/>
              <a:gd name="connsiteX3" fmla="*/ 0 w 8187543"/>
              <a:gd name="connsiteY3" fmla="*/ 136562 h 136562"/>
              <a:gd name="connsiteX4" fmla="*/ 94130 w 8187543"/>
              <a:gd name="connsiteY4" fmla="*/ 0 h 1365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87543" h="136562">
                <a:moveTo>
                  <a:pt x="94130" y="0"/>
                </a:moveTo>
                <a:lnTo>
                  <a:pt x="8187543" y="0"/>
                </a:lnTo>
                <a:lnTo>
                  <a:pt x="8187543" y="133200"/>
                </a:lnTo>
                <a:lnTo>
                  <a:pt x="0" y="136562"/>
                </a:lnTo>
                <a:lnTo>
                  <a:pt x="94130" y="0"/>
                </a:ln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VN" sz="1800"/>
              <a:t> </a:t>
            </a:r>
          </a:p>
        </p:txBody>
      </p:sp>
      <p:pic>
        <p:nvPicPr>
          <p:cNvPr id="9" name="Picture 8">
            <a:extLst>
              <a:ext uri="{FF2B5EF4-FFF2-40B4-BE49-F238E27FC236}">
                <a16:creationId xmlns:a16="http://schemas.microsoft.com/office/drawing/2014/main" id="{09CB3CD2-68E1-7670-8AC8-DCAEFA04479C}"/>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p:blipFill>
        <p:spPr>
          <a:xfrm>
            <a:off x="1828826" y="6739175"/>
            <a:ext cx="10363148" cy="101806"/>
          </a:xfrm>
          <a:prstGeom prst="rect">
            <a:avLst/>
          </a:prstGeom>
        </p:spPr>
      </p:pic>
      <p:sp>
        <p:nvSpPr>
          <p:cNvPr id="10" name="Slide Number Placeholder 5">
            <a:extLst>
              <a:ext uri="{FF2B5EF4-FFF2-40B4-BE49-F238E27FC236}">
                <a16:creationId xmlns:a16="http://schemas.microsoft.com/office/drawing/2014/main" id="{7855B251-549F-CC81-82C4-1791D4DC0F9C}"/>
              </a:ext>
            </a:extLst>
          </p:cNvPr>
          <p:cNvSpPr>
            <a:spLocks noGrp="1"/>
          </p:cNvSpPr>
          <p:nvPr>
            <p:ph type="sldNum" sz="quarter" idx="12"/>
          </p:nvPr>
        </p:nvSpPr>
        <p:spPr>
          <a:xfrm>
            <a:off x="11676283" y="6599573"/>
            <a:ext cx="505557" cy="365125"/>
          </a:xfrm>
        </p:spPr>
        <p:txBody>
          <a:bodyPr/>
          <a:lstStyle>
            <a:lvl1pPr>
              <a:defRPr sz="1400">
                <a:solidFill>
                  <a:schemeClr val="bg1"/>
                </a:solidFill>
              </a:defRPr>
            </a:lvl1pPr>
          </a:lstStyle>
          <a:p>
            <a:fld id="{D379440A-2DED-3643-ADED-9B5C83E7D828}" type="slidenum">
              <a:rPr lang="en-VN" smtClean="0"/>
              <a:pPr/>
              <a:t>‹#›</a:t>
            </a:fld>
            <a:endParaRPr lang="en-VN"/>
          </a:p>
        </p:txBody>
      </p:sp>
    </p:spTree>
    <p:extLst>
      <p:ext uri="{BB962C8B-B14F-4D97-AF65-F5344CB8AC3E}">
        <p14:creationId xmlns:p14="http://schemas.microsoft.com/office/powerpoint/2010/main" val="641512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5183188" y="987426"/>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8" name="Rectangle 7">
            <a:extLst>
              <a:ext uri="{FF2B5EF4-FFF2-40B4-BE49-F238E27FC236}">
                <a16:creationId xmlns:a16="http://schemas.microsoft.com/office/drawing/2014/main" id="{57654E7B-7E2F-A597-CEAB-D64DA25FBCEB}"/>
              </a:ext>
            </a:extLst>
          </p:cNvPr>
          <p:cNvSpPr/>
          <p:nvPr userDrawn="1"/>
        </p:nvSpPr>
        <p:spPr>
          <a:xfrm>
            <a:off x="0" y="-8444"/>
            <a:ext cx="12192000" cy="713361"/>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VN" sz="1800"/>
          </a:p>
        </p:txBody>
      </p:sp>
      <p:sp>
        <p:nvSpPr>
          <p:cNvPr id="2" name="Title 1"/>
          <p:cNvSpPr>
            <a:spLocks noGrp="1"/>
          </p:cNvSpPr>
          <p:nvPr>
            <p:ph type="title"/>
          </p:nvPr>
        </p:nvSpPr>
        <p:spPr>
          <a:xfrm>
            <a:off x="839788" y="987426"/>
            <a:ext cx="3932237" cy="1069974"/>
          </a:xfrm>
          <a:prstGeom prst="rect">
            <a:avLst/>
          </a:prstGeom>
        </p:spPr>
        <p:txBody>
          <a:bodyPr anchor="b"/>
          <a:lstStyle>
            <a:lvl1pPr>
              <a:defRPr sz="3200"/>
            </a:lvl1pPr>
          </a:lstStyle>
          <a:p>
            <a:r>
              <a:rPr lang="en-US" dirty="0"/>
              <a:t>Click to edit Master title style</a:t>
            </a:r>
          </a:p>
        </p:txBody>
      </p:sp>
      <p:sp>
        <p:nvSpPr>
          <p:cNvPr id="10" name="Rectangle 11">
            <a:extLst>
              <a:ext uri="{FF2B5EF4-FFF2-40B4-BE49-F238E27FC236}">
                <a16:creationId xmlns:a16="http://schemas.microsoft.com/office/drawing/2014/main" id="{EA9AB12A-F2B6-4320-39F1-67F3778EE5DF}"/>
              </a:ext>
            </a:extLst>
          </p:cNvPr>
          <p:cNvSpPr/>
          <p:nvPr userDrawn="1"/>
        </p:nvSpPr>
        <p:spPr>
          <a:xfrm>
            <a:off x="1775458" y="6721474"/>
            <a:ext cx="10416543" cy="136562"/>
          </a:xfrm>
          <a:custGeom>
            <a:avLst/>
            <a:gdLst>
              <a:gd name="connsiteX0" fmla="*/ 0 w 8093413"/>
              <a:gd name="connsiteY0" fmla="*/ 0 h 133200"/>
              <a:gd name="connsiteX1" fmla="*/ 8093413 w 8093413"/>
              <a:gd name="connsiteY1" fmla="*/ 0 h 133200"/>
              <a:gd name="connsiteX2" fmla="*/ 8093413 w 8093413"/>
              <a:gd name="connsiteY2" fmla="*/ 133200 h 133200"/>
              <a:gd name="connsiteX3" fmla="*/ 0 w 8093413"/>
              <a:gd name="connsiteY3" fmla="*/ 133200 h 133200"/>
              <a:gd name="connsiteX4" fmla="*/ 0 w 8093413"/>
              <a:gd name="connsiteY4" fmla="*/ 0 h 133200"/>
              <a:gd name="connsiteX0" fmla="*/ 94130 w 8187543"/>
              <a:gd name="connsiteY0" fmla="*/ 0 h 136562"/>
              <a:gd name="connsiteX1" fmla="*/ 8187543 w 8187543"/>
              <a:gd name="connsiteY1" fmla="*/ 0 h 136562"/>
              <a:gd name="connsiteX2" fmla="*/ 8187543 w 8187543"/>
              <a:gd name="connsiteY2" fmla="*/ 133200 h 136562"/>
              <a:gd name="connsiteX3" fmla="*/ 0 w 8187543"/>
              <a:gd name="connsiteY3" fmla="*/ 136562 h 136562"/>
              <a:gd name="connsiteX4" fmla="*/ 94130 w 8187543"/>
              <a:gd name="connsiteY4" fmla="*/ 0 h 1365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87543" h="136562">
                <a:moveTo>
                  <a:pt x="94130" y="0"/>
                </a:moveTo>
                <a:lnTo>
                  <a:pt x="8187543" y="0"/>
                </a:lnTo>
                <a:lnTo>
                  <a:pt x="8187543" y="133200"/>
                </a:lnTo>
                <a:lnTo>
                  <a:pt x="0" y="136562"/>
                </a:lnTo>
                <a:lnTo>
                  <a:pt x="94130" y="0"/>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VN" sz="1800"/>
              <a:t> </a:t>
            </a:r>
          </a:p>
        </p:txBody>
      </p:sp>
      <p:pic>
        <p:nvPicPr>
          <p:cNvPr id="11" name="Picture 10">
            <a:extLst>
              <a:ext uri="{FF2B5EF4-FFF2-40B4-BE49-F238E27FC236}">
                <a16:creationId xmlns:a16="http://schemas.microsoft.com/office/drawing/2014/main" id="{B773966A-35C2-70BC-CFF9-46C3441D8C5C}"/>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828826" y="6739175"/>
            <a:ext cx="10363148" cy="101806"/>
          </a:xfrm>
          <a:prstGeom prst="rect">
            <a:avLst/>
          </a:prstGeom>
        </p:spPr>
      </p:pic>
      <p:sp>
        <p:nvSpPr>
          <p:cNvPr id="12" name="Slide Number Placeholder 5">
            <a:extLst>
              <a:ext uri="{FF2B5EF4-FFF2-40B4-BE49-F238E27FC236}">
                <a16:creationId xmlns:a16="http://schemas.microsoft.com/office/drawing/2014/main" id="{C8C1A7AF-70A0-C0E9-B2F5-1490BE6C7ADB}"/>
              </a:ext>
            </a:extLst>
          </p:cNvPr>
          <p:cNvSpPr>
            <a:spLocks noGrp="1"/>
          </p:cNvSpPr>
          <p:nvPr>
            <p:ph type="sldNum" sz="quarter" idx="12"/>
          </p:nvPr>
        </p:nvSpPr>
        <p:spPr>
          <a:xfrm>
            <a:off x="11676283" y="6599573"/>
            <a:ext cx="505557" cy="365125"/>
          </a:xfrm>
        </p:spPr>
        <p:txBody>
          <a:bodyPr/>
          <a:lstStyle>
            <a:lvl1pPr>
              <a:defRPr sz="1400">
                <a:solidFill>
                  <a:schemeClr val="bg1"/>
                </a:solidFill>
              </a:defRPr>
            </a:lvl1pPr>
          </a:lstStyle>
          <a:p>
            <a:fld id="{D379440A-2DED-3643-ADED-9B5C83E7D828}" type="slidenum">
              <a:rPr lang="en-VN" smtClean="0"/>
              <a:pPr/>
              <a:t>‹#›</a:t>
            </a:fld>
            <a:endParaRPr lang="en-VN"/>
          </a:p>
        </p:txBody>
      </p:sp>
      <p:pic>
        <p:nvPicPr>
          <p:cNvPr id="5" name="Picture 4" descr="A black background with white text&#10;&#10;Description automatically generated">
            <a:extLst>
              <a:ext uri="{FF2B5EF4-FFF2-40B4-BE49-F238E27FC236}">
                <a16:creationId xmlns:a16="http://schemas.microsoft.com/office/drawing/2014/main" id="{7C0ADFA0-11B6-96C9-35AE-E6733196ACDA}"/>
              </a:ext>
            </a:extLst>
          </p:cNvPr>
          <p:cNvPicPr>
            <a:picLocks/>
          </p:cNvPicPr>
          <p:nvPr userDrawn="1"/>
        </p:nvPicPr>
        <p:blipFill>
          <a:blip r:embed="rId3" cstate="screen">
            <a:extLst>
              <a:ext uri="{28A0092B-C50C-407E-A947-70E740481C1C}">
                <a14:useLocalDpi xmlns:a14="http://schemas.microsoft.com/office/drawing/2010/main"/>
              </a:ext>
            </a:extLst>
          </a:blip>
          <a:stretch>
            <a:fillRect/>
          </a:stretch>
        </p:blipFill>
        <p:spPr>
          <a:xfrm>
            <a:off x="318618" y="2224"/>
            <a:ext cx="3290400" cy="685072"/>
          </a:xfrm>
          <a:prstGeom prst="rect">
            <a:avLst/>
          </a:prstGeom>
        </p:spPr>
      </p:pic>
    </p:spTree>
    <p:extLst>
      <p:ext uri="{BB962C8B-B14F-4D97-AF65-F5344CB8AC3E}">
        <p14:creationId xmlns:p14="http://schemas.microsoft.com/office/powerpoint/2010/main" val="3071604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5183188" y="987426"/>
            <a:ext cx="6172200" cy="4873625"/>
          </a:xfrm>
          <a:prstGeom prst="rect">
            <a:avLst/>
          </a:prstGeo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8" name="Rectangle 7">
            <a:extLst>
              <a:ext uri="{FF2B5EF4-FFF2-40B4-BE49-F238E27FC236}">
                <a16:creationId xmlns:a16="http://schemas.microsoft.com/office/drawing/2014/main" id="{4B2A7AA7-CA5F-D2FA-2E5E-C3E10A53D359}"/>
              </a:ext>
            </a:extLst>
          </p:cNvPr>
          <p:cNvSpPr/>
          <p:nvPr userDrawn="1"/>
        </p:nvSpPr>
        <p:spPr>
          <a:xfrm>
            <a:off x="0" y="-8444"/>
            <a:ext cx="12192000" cy="713361"/>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VN" sz="1800"/>
          </a:p>
        </p:txBody>
      </p:sp>
      <p:sp>
        <p:nvSpPr>
          <p:cNvPr id="2" name="Title 1"/>
          <p:cNvSpPr>
            <a:spLocks noGrp="1"/>
          </p:cNvSpPr>
          <p:nvPr>
            <p:ph type="title"/>
          </p:nvPr>
        </p:nvSpPr>
        <p:spPr>
          <a:xfrm>
            <a:off x="839788" y="987426"/>
            <a:ext cx="3932237" cy="1069974"/>
          </a:xfrm>
          <a:prstGeom prst="rect">
            <a:avLst/>
          </a:prstGeom>
        </p:spPr>
        <p:txBody>
          <a:bodyPr anchor="b"/>
          <a:lstStyle>
            <a:lvl1pPr>
              <a:defRPr sz="3200"/>
            </a:lvl1pPr>
          </a:lstStyle>
          <a:p>
            <a:r>
              <a:rPr lang="en-US" dirty="0"/>
              <a:t>Click to edit Master title style</a:t>
            </a:r>
          </a:p>
        </p:txBody>
      </p:sp>
      <p:sp>
        <p:nvSpPr>
          <p:cNvPr id="10" name="Rectangle 11">
            <a:extLst>
              <a:ext uri="{FF2B5EF4-FFF2-40B4-BE49-F238E27FC236}">
                <a16:creationId xmlns:a16="http://schemas.microsoft.com/office/drawing/2014/main" id="{1EDE2594-98FA-EBCE-C733-A51E9F54ED18}"/>
              </a:ext>
            </a:extLst>
          </p:cNvPr>
          <p:cNvSpPr/>
          <p:nvPr userDrawn="1"/>
        </p:nvSpPr>
        <p:spPr>
          <a:xfrm>
            <a:off x="1775458" y="6721474"/>
            <a:ext cx="10416543" cy="136562"/>
          </a:xfrm>
          <a:custGeom>
            <a:avLst/>
            <a:gdLst>
              <a:gd name="connsiteX0" fmla="*/ 0 w 8093413"/>
              <a:gd name="connsiteY0" fmla="*/ 0 h 133200"/>
              <a:gd name="connsiteX1" fmla="*/ 8093413 w 8093413"/>
              <a:gd name="connsiteY1" fmla="*/ 0 h 133200"/>
              <a:gd name="connsiteX2" fmla="*/ 8093413 w 8093413"/>
              <a:gd name="connsiteY2" fmla="*/ 133200 h 133200"/>
              <a:gd name="connsiteX3" fmla="*/ 0 w 8093413"/>
              <a:gd name="connsiteY3" fmla="*/ 133200 h 133200"/>
              <a:gd name="connsiteX4" fmla="*/ 0 w 8093413"/>
              <a:gd name="connsiteY4" fmla="*/ 0 h 133200"/>
              <a:gd name="connsiteX0" fmla="*/ 94130 w 8187543"/>
              <a:gd name="connsiteY0" fmla="*/ 0 h 136562"/>
              <a:gd name="connsiteX1" fmla="*/ 8187543 w 8187543"/>
              <a:gd name="connsiteY1" fmla="*/ 0 h 136562"/>
              <a:gd name="connsiteX2" fmla="*/ 8187543 w 8187543"/>
              <a:gd name="connsiteY2" fmla="*/ 133200 h 136562"/>
              <a:gd name="connsiteX3" fmla="*/ 0 w 8187543"/>
              <a:gd name="connsiteY3" fmla="*/ 136562 h 136562"/>
              <a:gd name="connsiteX4" fmla="*/ 94130 w 8187543"/>
              <a:gd name="connsiteY4" fmla="*/ 0 h 1365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87543" h="136562">
                <a:moveTo>
                  <a:pt x="94130" y="0"/>
                </a:moveTo>
                <a:lnTo>
                  <a:pt x="8187543" y="0"/>
                </a:lnTo>
                <a:lnTo>
                  <a:pt x="8187543" y="133200"/>
                </a:lnTo>
                <a:lnTo>
                  <a:pt x="0" y="136562"/>
                </a:lnTo>
                <a:lnTo>
                  <a:pt x="94130" y="0"/>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VN" sz="1800"/>
              <a:t> </a:t>
            </a:r>
          </a:p>
        </p:txBody>
      </p:sp>
      <p:pic>
        <p:nvPicPr>
          <p:cNvPr id="11" name="Picture 10">
            <a:extLst>
              <a:ext uri="{FF2B5EF4-FFF2-40B4-BE49-F238E27FC236}">
                <a16:creationId xmlns:a16="http://schemas.microsoft.com/office/drawing/2014/main" id="{AF735AE5-30EC-7992-E657-2104C4F3BF32}"/>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828826" y="6739175"/>
            <a:ext cx="10363148" cy="101806"/>
          </a:xfrm>
          <a:prstGeom prst="rect">
            <a:avLst/>
          </a:prstGeom>
        </p:spPr>
      </p:pic>
      <p:sp>
        <p:nvSpPr>
          <p:cNvPr id="12" name="Slide Number Placeholder 5">
            <a:extLst>
              <a:ext uri="{FF2B5EF4-FFF2-40B4-BE49-F238E27FC236}">
                <a16:creationId xmlns:a16="http://schemas.microsoft.com/office/drawing/2014/main" id="{ACB5785D-C6E0-0BB4-B792-5DF6906E162F}"/>
              </a:ext>
            </a:extLst>
          </p:cNvPr>
          <p:cNvSpPr>
            <a:spLocks noGrp="1"/>
          </p:cNvSpPr>
          <p:nvPr>
            <p:ph type="sldNum" sz="quarter" idx="12"/>
          </p:nvPr>
        </p:nvSpPr>
        <p:spPr>
          <a:xfrm>
            <a:off x="11676283" y="6599573"/>
            <a:ext cx="505557" cy="365125"/>
          </a:xfrm>
        </p:spPr>
        <p:txBody>
          <a:bodyPr/>
          <a:lstStyle>
            <a:lvl1pPr>
              <a:defRPr sz="1400">
                <a:solidFill>
                  <a:schemeClr val="bg1"/>
                </a:solidFill>
              </a:defRPr>
            </a:lvl1pPr>
          </a:lstStyle>
          <a:p>
            <a:fld id="{D379440A-2DED-3643-ADED-9B5C83E7D828}" type="slidenum">
              <a:rPr lang="en-VN" smtClean="0"/>
              <a:pPr/>
              <a:t>‹#›</a:t>
            </a:fld>
            <a:endParaRPr lang="en-VN"/>
          </a:p>
        </p:txBody>
      </p:sp>
      <p:pic>
        <p:nvPicPr>
          <p:cNvPr id="5" name="Picture 4" descr="A black background with white text&#10;&#10;Description automatically generated">
            <a:extLst>
              <a:ext uri="{FF2B5EF4-FFF2-40B4-BE49-F238E27FC236}">
                <a16:creationId xmlns:a16="http://schemas.microsoft.com/office/drawing/2014/main" id="{93DEC689-0562-F90A-00BD-D3E65D677F10}"/>
              </a:ext>
            </a:extLst>
          </p:cNvPr>
          <p:cNvPicPr>
            <a:picLocks/>
          </p:cNvPicPr>
          <p:nvPr userDrawn="1"/>
        </p:nvPicPr>
        <p:blipFill>
          <a:blip r:embed="rId3" cstate="screen">
            <a:extLst>
              <a:ext uri="{28A0092B-C50C-407E-A947-70E740481C1C}">
                <a14:useLocalDpi xmlns:a14="http://schemas.microsoft.com/office/drawing/2010/main"/>
              </a:ext>
            </a:extLst>
          </a:blip>
          <a:stretch>
            <a:fillRect/>
          </a:stretch>
        </p:blipFill>
        <p:spPr>
          <a:xfrm>
            <a:off x="318618" y="2224"/>
            <a:ext cx="3290400" cy="685072"/>
          </a:xfrm>
          <a:prstGeom prst="rect">
            <a:avLst/>
          </a:prstGeom>
        </p:spPr>
      </p:pic>
    </p:spTree>
    <p:extLst>
      <p:ext uri="{BB962C8B-B14F-4D97-AF65-F5344CB8AC3E}">
        <p14:creationId xmlns:p14="http://schemas.microsoft.com/office/powerpoint/2010/main" val="2141388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38200" y="6340746"/>
            <a:ext cx="2743200" cy="365125"/>
          </a:xfrm>
          <a:prstGeom prst="rect">
            <a:avLst/>
          </a:prstGeom>
        </p:spPr>
        <p:txBody>
          <a:bodyPr vert="horz" lIns="91440" tIns="45720" rIns="91440" bIns="45720" rtlCol="0" anchor="ctr"/>
          <a:lstStyle>
            <a:lvl1pPr algn="l">
              <a:defRPr sz="1400">
                <a:solidFill>
                  <a:schemeClr val="tx1">
                    <a:tint val="75000"/>
                  </a:schemeClr>
                </a:solidFill>
              </a:defRPr>
            </a:lvl1pPr>
          </a:lstStyle>
          <a:p>
            <a:fld id="{D379440A-2DED-3643-ADED-9B5C83E7D828}" type="slidenum">
              <a:rPr lang="en-US" smtClean="0"/>
              <a:pPr/>
              <a:t>‹#›</a:t>
            </a:fld>
            <a:endParaRPr lang="en-US"/>
          </a:p>
        </p:txBody>
      </p:sp>
    </p:spTree>
    <p:extLst>
      <p:ext uri="{BB962C8B-B14F-4D97-AF65-F5344CB8AC3E}">
        <p14:creationId xmlns:p14="http://schemas.microsoft.com/office/powerpoint/2010/main" val="36227279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379440A-2DED-3643-ADED-9B5C83E7D828}" type="slidenum">
              <a:rPr lang="en-VN" smtClean="0"/>
              <a:pPr/>
              <a:t>0</a:t>
            </a:fld>
            <a:endParaRPr lang="en-VN"/>
          </a:p>
        </p:txBody>
      </p:sp>
      <p:sp>
        <p:nvSpPr>
          <p:cNvPr id="3" name="Slide Number Placeholder 2">
            <a:extLst>
              <a:ext uri="{FF2B5EF4-FFF2-40B4-BE49-F238E27FC236}">
                <a16:creationId xmlns:a16="http://schemas.microsoft.com/office/drawing/2014/main" id="{47836655-88D0-D5BE-32A0-E64729B780EA}"/>
              </a:ext>
            </a:extLst>
          </p:cNvPr>
          <p:cNvSpPr txBox="1">
            <a:spLocks/>
          </p:cNvSpPr>
          <p:nvPr/>
        </p:nvSpPr>
        <p:spPr>
          <a:xfrm>
            <a:off x="11676283" y="6599573"/>
            <a:ext cx="505557" cy="365125"/>
          </a:xfrm>
          <a:prstGeom prst="rect">
            <a:avLst/>
          </a:prstGeom>
        </p:spPr>
        <p:txBody>
          <a:bodyPr vert="horz" lIns="91440" tIns="45720" rIns="91440" bIns="45720" rtlCol="0" anchor="ctr"/>
          <a:lstStyle>
            <a:defPPr>
              <a:defRPr lang="en-VN"/>
            </a:defPPr>
            <a:lvl1pPr marL="0" algn="l" defTabSz="914400" rtl="0" eaLnBrk="1" latinLnBrk="0" hangingPunct="1">
              <a:defRPr sz="14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379440A-2DED-3643-ADED-9B5C83E7D828}" type="slidenum">
              <a:rPr lang="en-VN" sz="1500" b="1" smtClean="0"/>
              <a:pPr/>
              <a:t>0</a:t>
            </a:fld>
            <a:endParaRPr lang="en-VN" sz="1500" b="1"/>
          </a:p>
        </p:txBody>
      </p:sp>
      <p:sp>
        <p:nvSpPr>
          <p:cNvPr id="5" name="TextBox 4">
            <a:extLst>
              <a:ext uri="{FF2B5EF4-FFF2-40B4-BE49-F238E27FC236}">
                <a16:creationId xmlns:a16="http://schemas.microsoft.com/office/drawing/2014/main" id="{D9AEB16A-AC48-B0FE-8DE2-D78D3FC7F5B2}"/>
              </a:ext>
            </a:extLst>
          </p:cNvPr>
          <p:cNvSpPr txBox="1"/>
          <p:nvPr/>
        </p:nvSpPr>
        <p:spPr>
          <a:xfrm>
            <a:off x="1" y="300933"/>
            <a:ext cx="12191999" cy="2329869"/>
          </a:xfrm>
          <a:prstGeom prst="rect">
            <a:avLst/>
          </a:prstGeom>
          <a:noFill/>
        </p:spPr>
        <p:txBody>
          <a:bodyPr wrap="square">
            <a:spAutoFit/>
          </a:bodyPr>
          <a:lstStyle/>
          <a:p>
            <a:pPr marL="0" marR="0" algn="ctr">
              <a:spcBef>
                <a:spcPts val="0"/>
              </a:spcBef>
              <a:spcAft>
                <a:spcPts val="0"/>
              </a:spcAft>
            </a:pPr>
            <a:r>
              <a:rPr lang="vi-VN" sz="3600" b="1" dirty="0">
                <a:solidFill>
                  <a:srgbClr val="000000"/>
                </a:solidFill>
                <a:effectLst/>
                <a:latin typeface="Times New Roman" panose="02020603050405020304" pitchFamily="18" charset="0"/>
                <a:ea typeface="Times New Roman" panose="02020603050405020304" pitchFamily="18" charset="0"/>
              </a:rPr>
              <a:t> </a:t>
            </a:r>
            <a:endParaRPr lang="en-US" sz="1600" dirty="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3200" b="1" dirty="0" err="1">
                <a:solidFill>
                  <a:srgbClr val="FF0000"/>
                </a:solidFill>
                <a:effectLst/>
                <a:latin typeface="Times New Roman" panose="02020603050405020304" pitchFamily="18" charset="0"/>
                <a:ea typeface="Times New Roman" panose="02020603050405020304" pitchFamily="18" charset="0"/>
              </a:rPr>
              <a:t>BÁO</a:t>
            </a:r>
            <a:r>
              <a:rPr lang="en-US" sz="3200" b="1" dirty="0">
                <a:solidFill>
                  <a:srgbClr val="FF0000"/>
                </a:solidFill>
                <a:effectLst/>
                <a:latin typeface="Times New Roman" panose="02020603050405020304" pitchFamily="18" charset="0"/>
                <a:ea typeface="Times New Roman" panose="02020603050405020304" pitchFamily="18" charset="0"/>
              </a:rPr>
              <a:t> </a:t>
            </a:r>
            <a:r>
              <a:rPr lang="en-US" sz="3200" b="1" dirty="0" err="1">
                <a:solidFill>
                  <a:srgbClr val="FF0000"/>
                </a:solidFill>
                <a:effectLst/>
                <a:latin typeface="Times New Roman" panose="02020603050405020304" pitchFamily="18" charset="0"/>
                <a:ea typeface="Times New Roman" panose="02020603050405020304" pitchFamily="18" charset="0"/>
              </a:rPr>
              <a:t>CÁO</a:t>
            </a:r>
            <a:r>
              <a:rPr lang="en-US" sz="3200" b="1" dirty="0">
                <a:solidFill>
                  <a:srgbClr val="FF0000"/>
                </a:solidFill>
                <a:effectLst/>
                <a:latin typeface="Times New Roman" panose="02020603050405020304" pitchFamily="18" charset="0"/>
                <a:ea typeface="Times New Roman" panose="02020603050405020304" pitchFamily="18" charset="0"/>
              </a:rPr>
              <a:t> </a:t>
            </a:r>
            <a:r>
              <a:rPr lang="en-US" sz="3200" b="1" dirty="0" err="1" smtClean="0">
                <a:solidFill>
                  <a:srgbClr val="FF0000"/>
                </a:solidFill>
                <a:latin typeface="Times New Roman" panose="02020603050405020304" pitchFamily="18" charset="0"/>
                <a:ea typeface="Times New Roman" panose="02020603050405020304" pitchFamily="18" charset="0"/>
              </a:rPr>
              <a:t>ĐỒ</a:t>
            </a:r>
            <a:r>
              <a:rPr lang="en-US" sz="3200" b="1" dirty="0" smtClean="0">
                <a:solidFill>
                  <a:srgbClr val="FF0000"/>
                </a:solidFill>
                <a:latin typeface="Times New Roman" panose="02020603050405020304" pitchFamily="18" charset="0"/>
                <a:ea typeface="Times New Roman" panose="02020603050405020304" pitchFamily="18" charset="0"/>
              </a:rPr>
              <a:t> </a:t>
            </a:r>
            <a:r>
              <a:rPr lang="en-US" sz="3200" b="1" dirty="0" err="1" smtClean="0">
                <a:solidFill>
                  <a:srgbClr val="FF0000"/>
                </a:solidFill>
                <a:latin typeface="Times New Roman" panose="02020603050405020304" pitchFamily="18" charset="0"/>
                <a:ea typeface="Times New Roman" panose="02020603050405020304" pitchFamily="18" charset="0"/>
              </a:rPr>
              <a:t>ÁN</a:t>
            </a:r>
            <a:r>
              <a:rPr lang="en-US" sz="3200" b="1" dirty="0" smtClean="0">
                <a:solidFill>
                  <a:srgbClr val="FF0000"/>
                </a:solidFill>
                <a:latin typeface="Times New Roman" panose="02020603050405020304" pitchFamily="18" charset="0"/>
                <a:ea typeface="Times New Roman" panose="02020603050405020304" pitchFamily="18" charset="0"/>
              </a:rPr>
              <a:t> </a:t>
            </a:r>
            <a:r>
              <a:rPr lang="en-US" sz="3200" b="1" dirty="0" err="1" smtClean="0">
                <a:solidFill>
                  <a:srgbClr val="FF0000"/>
                </a:solidFill>
                <a:latin typeface="Times New Roman" panose="02020603050405020304" pitchFamily="18" charset="0"/>
                <a:ea typeface="Times New Roman" panose="02020603050405020304" pitchFamily="18" charset="0"/>
              </a:rPr>
              <a:t>CHUYÊN</a:t>
            </a:r>
            <a:r>
              <a:rPr lang="en-US" sz="3200" b="1" dirty="0" smtClean="0">
                <a:solidFill>
                  <a:srgbClr val="FF0000"/>
                </a:solidFill>
                <a:latin typeface="Times New Roman" panose="02020603050405020304" pitchFamily="18" charset="0"/>
                <a:ea typeface="Times New Roman" panose="02020603050405020304" pitchFamily="18" charset="0"/>
              </a:rPr>
              <a:t> </a:t>
            </a:r>
            <a:r>
              <a:rPr lang="en-US" sz="3200" b="1" dirty="0" err="1" smtClean="0">
                <a:solidFill>
                  <a:srgbClr val="FF0000"/>
                </a:solidFill>
                <a:latin typeface="Times New Roman" panose="02020603050405020304" pitchFamily="18" charset="0"/>
                <a:ea typeface="Times New Roman" panose="02020603050405020304" pitchFamily="18" charset="0"/>
              </a:rPr>
              <a:t>NGÀNH</a:t>
            </a:r>
            <a:r>
              <a:rPr lang="vi-VN" sz="3200" b="1" dirty="0">
                <a:solidFill>
                  <a:srgbClr val="000000"/>
                </a:solidFill>
                <a:effectLst/>
                <a:latin typeface="Times New Roman" panose="02020603050405020304" pitchFamily="18" charset="0"/>
                <a:ea typeface="Times New Roman" panose="02020603050405020304" pitchFamily="18" charset="0"/>
              </a:rPr>
              <a:t> </a:t>
            </a:r>
            <a:endParaRPr lang="en-US" sz="1400" dirty="0">
              <a:effectLst/>
              <a:latin typeface="Times New Roman" panose="02020603050405020304" pitchFamily="18" charset="0"/>
              <a:ea typeface="Times New Roman" panose="02020603050405020304" pitchFamily="18" charset="0"/>
            </a:endParaRPr>
          </a:p>
          <a:p>
            <a:pPr algn="ctr">
              <a:lnSpc>
                <a:spcPct val="130000"/>
              </a:lnSpc>
              <a:spcBef>
                <a:spcPts val="600"/>
              </a:spcBef>
              <a:spcAft>
                <a:spcPts val="600"/>
              </a:spcAft>
            </a:pPr>
            <a:r>
              <a:rPr lang="vi-VN" sz="2400" b="1" dirty="0" smtClean="0">
                <a:solidFill>
                  <a:srgbClr val="000000"/>
                </a:solidFill>
                <a:effectLst/>
                <a:latin typeface="Times New Roman" panose="02020603050405020304" pitchFamily="18" charset="0"/>
                <a:ea typeface="Times New Roman" panose="02020603050405020304" pitchFamily="18" charset="0"/>
              </a:rPr>
              <a:t>ĐỀ TÀI: </a:t>
            </a:r>
            <a:r>
              <a:rPr lang="vi-VN" sz="2400" b="1" dirty="0" smtClean="0">
                <a:solidFill>
                  <a:srgbClr val="000000"/>
                </a:solidFill>
                <a:latin typeface="Times New Roman" panose="02020603050405020304" pitchFamily="18" charset="0"/>
                <a:ea typeface="Times New Roman" panose="02020603050405020304" pitchFamily="18" charset="0"/>
              </a:rPr>
              <a:t>XÂY DỰNG WEB QUẢN LÝ HOẠT ĐỘNG KINH DOANH </a:t>
            </a:r>
            <a:endParaRPr lang="en-US" sz="2400" b="1" dirty="0" smtClean="0">
              <a:solidFill>
                <a:srgbClr val="000000"/>
              </a:solidFill>
              <a:latin typeface="Times New Roman" panose="02020603050405020304" pitchFamily="18" charset="0"/>
              <a:ea typeface="Times New Roman" panose="02020603050405020304" pitchFamily="18" charset="0"/>
            </a:endParaRPr>
          </a:p>
          <a:p>
            <a:pPr algn="ctr">
              <a:lnSpc>
                <a:spcPct val="130000"/>
              </a:lnSpc>
              <a:spcBef>
                <a:spcPts val="600"/>
              </a:spcBef>
              <a:spcAft>
                <a:spcPts val="600"/>
              </a:spcAft>
            </a:pPr>
            <a:r>
              <a:rPr lang="vi-VN" sz="2400" b="1" dirty="0" smtClean="0">
                <a:solidFill>
                  <a:srgbClr val="000000"/>
                </a:solidFill>
                <a:latin typeface="Times New Roman" panose="02020603050405020304" pitchFamily="18" charset="0"/>
                <a:ea typeface="Times New Roman" panose="02020603050405020304" pitchFamily="18" charset="0"/>
              </a:rPr>
              <a:t>CÔNG TY CÀ PHÊ VINA</a:t>
            </a:r>
            <a:endParaRPr lang="en-US" dirty="0">
              <a:effectLst/>
              <a:latin typeface="Times New Roman" panose="02020603050405020304" pitchFamily="18" charset="0"/>
              <a:ea typeface="Times New Roman" panose="02020603050405020304" pitchFamily="18" charset="0"/>
            </a:endParaRPr>
          </a:p>
        </p:txBody>
      </p:sp>
      <p:sp>
        <p:nvSpPr>
          <p:cNvPr id="6" name="TextBox 5">
            <a:extLst>
              <a:ext uri="{FF2B5EF4-FFF2-40B4-BE49-F238E27FC236}">
                <a16:creationId xmlns:a16="http://schemas.microsoft.com/office/drawing/2014/main" id="{91D5DB06-99CF-D981-5CCB-4502DF1857A8}"/>
              </a:ext>
            </a:extLst>
          </p:cNvPr>
          <p:cNvSpPr txBox="1"/>
          <p:nvPr/>
        </p:nvSpPr>
        <p:spPr>
          <a:xfrm>
            <a:off x="5573656" y="2597499"/>
            <a:ext cx="6102626" cy="452496"/>
          </a:xfrm>
          <a:prstGeom prst="rect">
            <a:avLst/>
          </a:prstGeom>
          <a:noFill/>
        </p:spPr>
        <p:txBody>
          <a:bodyPr wrap="square">
            <a:spAutoFit/>
          </a:bodyPr>
          <a:lstStyle/>
          <a:p>
            <a:pPr marL="0" marR="0" algn="ctr">
              <a:lnSpc>
                <a:spcPct val="130000"/>
              </a:lnSpc>
              <a:spcBef>
                <a:spcPts val="600"/>
              </a:spcBef>
              <a:spcAft>
                <a:spcPts val="600"/>
              </a:spcAft>
            </a:pPr>
            <a:r>
              <a:rPr lang="en-US" sz="2000" b="1" dirty="0" err="1">
                <a:solidFill>
                  <a:srgbClr val="000000"/>
                </a:solidFill>
                <a:latin typeface="Times New Roman" panose="02020603050405020304" pitchFamily="18" charset="0"/>
                <a:ea typeface="Times New Roman" panose="02020603050405020304" pitchFamily="18" charset="0"/>
              </a:rPr>
              <a:t>Giáo</a:t>
            </a:r>
            <a:r>
              <a:rPr lang="en-US" sz="2000" b="1" dirty="0">
                <a:solidFill>
                  <a:srgbClr val="000000"/>
                </a:solidFill>
                <a:latin typeface="Times New Roman" panose="02020603050405020304" pitchFamily="18" charset="0"/>
                <a:ea typeface="Times New Roman" panose="02020603050405020304" pitchFamily="18" charset="0"/>
              </a:rPr>
              <a:t> </a:t>
            </a:r>
            <a:r>
              <a:rPr lang="en-US" sz="2000" b="1" dirty="0" err="1">
                <a:solidFill>
                  <a:srgbClr val="000000"/>
                </a:solidFill>
                <a:latin typeface="Times New Roman" panose="02020603050405020304" pitchFamily="18" charset="0"/>
                <a:ea typeface="Times New Roman" panose="02020603050405020304" pitchFamily="18" charset="0"/>
              </a:rPr>
              <a:t>viên</a:t>
            </a:r>
            <a:r>
              <a:rPr lang="en-US" sz="2000" b="1" dirty="0">
                <a:solidFill>
                  <a:srgbClr val="000000"/>
                </a:solidFill>
                <a:latin typeface="Times New Roman" panose="02020603050405020304" pitchFamily="18" charset="0"/>
                <a:ea typeface="Times New Roman" panose="02020603050405020304" pitchFamily="18" charset="0"/>
              </a:rPr>
              <a:t> </a:t>
            </a:r>
            <a:r>
              <a:rPr lang="en-US" sz="2000" b="1" dirty="0" err="1">
                <a:solidFill>
                  <a:srgbClr val="000000"/>
                </a:solidFill>
                <a:latin typeface="Times New Roman" panose="02020603050405020304" pitchFamily="18" charset="0"/>
                <a:ea typeface="Times New Roman" panose="02020603050405020304" pitchFamily="18" charset="0"/>
              </a:rPr>
              <a:t>hướng</a:t>
            </a:r>
            <a:r>
              <a:rPr lang="en-US" sz="2000" b="1" dirty="0">
                <a:solidFill>
                  <a:srgbClr val="000000"/>
                </a:solidFill>
                <a:latin typeface="Times New Roman" panose="02020603050405020304" pitchFamily="18" charset="0"/>
                <a:ea typeface="Times New Roman" panose="02020603050405020304" pitchFamily="18" charset="0"/>
              </a:rPr>
              <a:t> </a:t>
            </a:r>
            <a:r>
              <a:rPr lang="en-US" sz="2000" b="1" dirty="0" err="1">
                <a:solidFill>
                  <a:srgbClr val="000000"/>
                </a:solidFill>
                <a:latin typeface="Times New Roman" panose="02020603050405020304" pitchFamily="18" charset="0"/>
                <a:ea typeface="Times New Roman" panose="02020603050405020304" pitchFamily="18" charset="0"/>
              </a:rPr>
              <a:t>dẫn</a:t>
            </a:r>
            <a:r>
              <a:rPr lang="en-US" sz="2000" b="1" dirty="0">
                <a:solidFill>
                  <a:srgbClr val="000000"/>
                </a:solidFill>
                <a:effectLst/>
                <a:latin typeface="Times New Roman" panose="02020603050405020304" pitchFamily="18" charset="0"/>
                <a:ea typeface="Times New Roman" panose="02020603050405020304" pitchFamily="18" charset="0"/>
              </a:rPr>
              <a:t> : </a:t>
            </a:r>
            <a:r>
              <a:rPr lang="en-US" sz="2000" b="1" dirty="0" err="1">
                <a:solidFill>
                  <a:srgbClr val="000000"/>
                </a:solidFill>
                <a:effectLst/>
                <a:latin typeface="Times New Roman" panose="02020603050405020304" pitchFamily="18" charset="0"/>
                <a:ea typeface="Times New Roman" panose="02020603050405020304" pitchFamily="18" charset="0"/>
              </a:rPr>
              <a:t>ThS</a:t>
            </a:r>
            <a:r>
              <a:rPr lang="en-US" sz="2000" b="1" dirty="0">
                <a:solidFill>
                  <a:srgbClr val="000000"/>
                </a:solidFill>
                <a:effectLst/>
                <a:latin typeface="Times New Roman" panose="02020603050405020304" pitchFamily="18" charset="0"/>
                <a:ea typeface="Times New Roman" panose="02020603050405020304" pitchFamily="18" charset="0"/>
              </a:rPr>
              <a:t> </a:t>
            </a:r>
            <a:r>
              <a:rPr lang="en-US" sz="2000" b="1" dirty="0" err="1">
                <a:solidFill>
                  <a:srgbClr val="000000"/>
                </a:solidFill>
                <a:effectLst/>
                <a:latin typeface="Times New Roman" panose="02020603050405020304" pitchFamily="18" charset="0"/>
                <a:ea typeface="Times New Roman" panose="02020603050405020304" pitchFamily="18" charset="0"/>
              </a:rPr>
              <a:t>Trần</a:t>
            </a:r>
            <a:r>
              <a:rPr lang="en-US" sz="2000" b="1" dirty="0">
                <a:solidFill>
                  <a:srgbClr val="000000"/>
                </a:solidFill>
                <a:effectLst/>
                <a:latin typeface="Times New Roman" panose="02020603050405020304" pitchFamily="18" charset="0"/>
                <a:ea typeface="Times New Roman" panose="02020603050405020304" pitchFamily="18" charset="0"/>
              </a:rPr>
              <a:t> </a:t>
            </a:r>
            <a:r>
              <a:rPr lang="en-US" sz="2000" b="1" dirty="0" err="1">
                <a:solidFill>
                  <a:srgbClr val="000000"/>
                </a:solidFill>
                <a:effectLst/>
                <a:latin typeface="Times New Roman" panose="02020603050405020304" pitchFamily="18" charset="0"/>
                <a:ea typeface="Times New Roman" panose="02020603050405020304" pitchFamily="18" charset="0"/>
              </a:rPr>
              <a:t>Thị</a:t>
            </a:r>
            <a:r>
              <a:rPr lang="en-US" sz="2000" b="1" dirty="0">
                <a:solidFill>
                  <a:srgbClr val="000000"/>
                </a:solidFill>
                <a:effectLst/>
                <a:latin typeface="Times New Roman" panose="02020603050405020304" pitchFamily="18" charset="0"/>
                <a:ea typeface="Times New Roman" panose="02020603050405020304" pitchFamily="18" charset="0"/>
              </a:rPr>
              <a:t> </a:t>
            </a:r>
            <a:r>
              <a:rPr lang="en-US" sz="2000" b="1" dirty="0" err="1">
                <a:solidFill>
                  <a:srgbClr val="000000"/>
                </a:solidFill>
                <a:effectLst/>
                <a:latin typeface="Times New Roman" panose="02020603050405020304" pitchFamily="18" charset="0"/>
                <a:ea typeface="Times New Roman" panose="02020603050405020304" pitchFamily="18" charset="0"/>
              </a:rPr>
              <a:t>Vân</a:t>
            </a:r>
            <a:r>
              <a:rPr lang="en-US" sz="2000" b="1" dirty="0">
                <a:solidFill>
                  <a:srgbClr val="000000"/>
                </a:solidFill>
                <a:effectLst/>
                <a:latin typeface="Times New Roman" panose="02020603050405020304" pitchFamily="18" charset="0"/>
                <a:ea typeface="Times New Roman" panose="02020603050405020304" pitchFamily="18" charset="0"/>
              </a:rPr>
              <a:t> </a:t>
            </a:r>
            <a:r>
              <a:rPr lang="en-US" sz="2000" b="1" dirty="0" err="1">
                <a:solidFill>
                  <a:srgbClr val="000000"/>
                </a:solidFill>
                <a:effectLst/>
                <a:latin typeface="Times New Roman" panose="02020603050405020304" pitchFamily="18" charset="0"/>
                <a:ea typeface="Times New Roman" panose="02020603050405020304" pitchFamily="18" charset="0"/>
              </a:rPr>
              <a:t>Anh</a:t>
            </a:r>
            <a:endParaRPr lang="en-US" sz="2000" dirty="0">
              <a:effectLst/>
              <a:latin typeface="Times New Roman" panose="02020603050405020304" pitchFamily="18" charset="0"/>
              <a:ea typeface="Times New Roman" panose="02020603050405020304" pitchFamily="18" charset="0"/>
            </a:endParaRPr>
          </a:p>
        </p:txBody>
      </p:sp>
      <p:graphicFrame>
        <p:nvGraphicFramePr>
          <p:cNvPr id="7" name="Google Shape;352;p47">
            <a:extLst>
              <a:ext uri="{FF2B5EF4-FFF2-40B4-BE49-F238E27FC236}">
                <a16:creationId xmlns:a16="http://schemas.microsoft.com/office/drawing/2014/main" id="{782E92EA-880A-CC7F-FC36-C7D2674B1475}"/>
              </a:ext>
            </a:extLst>
          </p:cNvPr>
          <p:cNvGraphicFramePr/>
          <p:nvPr>
            <p:extLst>
              <p:ext uri="{D42A27DB-BD31-4B8C-83A1-F6EECF244321}">
                <p14:modId xmlns:p14="http://schemas.microsoft.com/office/powerpoint/2010/main" val="4132234247"/>
              </p:ext>
            </p:extLst>
          </p:nvPr>
        </p:nvGraphicFramePr>
        <p:xfrm>
          <a:off x="6659217" y="3322691"/>
          <a:ext cx="5017065" cy="1819963"/>
        </p:xfrm>
        <a:graphic>
          <a:graphicData uri="http://schemas.openxmlformats.org/drawingml/2006/table">
            <a:tbl>
              <a:tblPr>
                <a:noFill/>
              </a:tblPr>
              <a:tblGrid>
                <a:gridCol w="262736">
                  <a:extLst>
                    <a:ext uri="{9D8B030D-6E8A-4147-A177-3AD203B41FA5}">
                      <a16:colId xmlns:a16="http://schemas.microsoft.com/office/drawing/2014/main" val="3311542817"/>
                    </a:ext>
                  </a:extLst>
                </a:gridCol>
                <a:gridCol w="2742162">
                  <a:extLst>
                    <a:ext uri="{9D8B030D-6E8A-4147-A177-3AD203B41FA5}">
                      <a16:colId xmlns:a16="http://schemas.microsoft.com/office/drawing/2014/main" val="20000"/>
                    </a:ext>
                  </a:extLst>
                </a:gridCol>
                <a:gridCol w="2012167">
                  <a:extLst>
                    <a:ext uri="{9D8B030D-6E8A-4147-A177-3AD203B41FA5}">
                      <a16:colId xmlns:a16="http://schemas.microsoft.com/office/drawing/2014/main" val="20001"/>
                    </a:ext>
                  </a:extLst>
                </a:gridCol>
              </a:tblGrid>
              <a:tr h="463226">
                <a:tc>
                  <a:txBody>
                    <a:bodyPr/>
                    <a:lstStyle/>
                    <a:p>
                      <a:pPr marL="0" lvl="0" indent="0" algn="ctr" rtl="0">
                        <a:lnSpc>
                          <a:spcPct val="115000"/>
                        </a:lnSpc>
                        <a:spcBef>
                          <a:spcPts val="0"/>
                        </a:spcBef>
                        <a:spcAft>
                          <a:spcPts val="0"/>
                        </a:spcAft>
                        <a:buNone/>
                      </a:pPr>
                      <a:r>
                        <a:rPr lang="en-US" sz="2000" b="1" u="none" dirty="0">
                          <a:solidFill>
                            <a:schemeClr val="dk2"/>
                          </a:solidFill>
                          <a:latin typeface="Times New Roman" panose="02020603050405020304" pitchFamily="18" charset="0"/>
                          <a:ea typeface="Lato"/>
                          <a:cs typeface="Times New Roman" panose="02020603050405020304" pitchFamily="18" charset="0"/>
                          <a:sym typeface="Lato"/>
                        </a:rPr>
                        <a:t>1</a:t>
                      </a:r>
                    </a:p>
                  </a:txBody>
                  <a:tcPr marL="91425" marR="91425" marT="91425" marB="91425">
                    <a:lnL w="9525" cap="flat" cmpd="sng">
                      <a:noFill/>
                      <a:prstDash val="dash"/>
                      <a:round/>
                      <a:headEnd type="none" w="sm" len="sm"/>
                      <a:tailEnd type="none" w="sm" len="sm"/>
                    </a:lnL>
                    <a:lnR w="9525" cap="flat" cmpd="sng">
                      <a:noFill/>
                      <a:prstDash val="dash"/>
                      <a:round/>
                      <a:headEnd type="none" w="sm" len="sm"/>
                      <a:tailEnd type="none" w="sm" len="sm"/>
                    </a:lnR>
                    <a:lnT w="9525" cap="flat" cmpd="sng">
                      <a:noFill/>
                      <a:prstDash val="dash"/>
                      <a:round/>
                      <a:headEnd type="none" w="sm" len="sm"/>
                      <a:tailEnd type="none" w="sm" len="sm"/>
                    </a:lnT>
                    <a:lnB w="9525" cap="flat" cmpd="sng" algn="ctr">
                      <a:noFill/>
                      <a:prstDash val="dash"/>
                      <a:round/>
                      <a:headEnd type="none" w="sm" len="sm"/>
                      <a:tailEnd type="none" w="sm" len="sm"/>
                    </a:lnB>
                    <a:lnTlToBr w="12700" cmpd="sng">
                      <a:noFill/>
                      <a:prstDash val="solid"/>
                    </a:lnTlToBr>
                    <a:lnBlToTr w="12700" cmpd="sng">
                      <a:noFill/>
                      <a:prstDash val="solid"/>
                    </a:lnBlToTr>
                  </a:tcPr>
                </a:tc>
                <a:tc>
                  <a:txBody>
                    <a:bodyPr/>
                    <a:lstStyle/>
                    <a:p>
                      <a:pPr marL="0" lvl="0" indent="0" algn="l" rtl="0">
                        <a:lnSpc>
                          <a:spcPct val="115000"/>
                        </a:lnSpc>
                        <a:spcBef>
                          <a:spcPts val="0"/>
                        </a:spcBef>
                        <a:spcAft>
                          <a:spcPts val="0"/>
                        </a:spcAft>
                        <a:buNone/>
                      </a:pPr>
                      <a:r>
                        <a:rPr lang="en-US" sz="2000" b="1" u="none" dirty="0" err="1" smtClean="0">
                          <a:solidFill>
                            <a:schemeClr val="dk2"/>
                          </a:solidFill>
                          <a:latin typeface="Times New Roman" panose="02020603050405020304" pitchFamily="18" charset="0"/>
                          <a:ea typeface="Lato"/>
                          <a:cs typeface="Times New Roman" panose="02020603050405020304" pitchFamily="18" charset="0"/>
                          <a:sym typeface="Lato"/>
                        </a:rPr>
                        <a:t>Nguyễn</a:t>
                      </a:r>
                      <a:r>
                        <a:rPr lang="en-US" sz="2000" b="1" u="none" baseline="0" dirty="0" smtClean="0">
                          <a:solidFill>
                            <a:schemeClr val="dk2"/>
                          </a:solidFill>
                          <a:latin typeface="Times New Roman" panose="02020603050405020304" pitchFamily="18" charset="0"/>
                          <a:ea typeface="Lato"/>
                          <a:cs typeface="Times New Roman" panose="02020603050405020304" pitchFamily="18" charset="0"/>
                          <a:sym typeface="Lato"/>
                        </a:rPr>
                        <a:t> Minh </a:t>
                      </a:r>
                      <a:r>
                        <a:rPr lang="en-US" sz="2000" b="1" u="none" baseline="0" dirty="0" err="1" smtClean="0">
                          <a:solidFill>
                            <a:schemeClr val="dk2"/>
                          </a:solidFill>
                          <a:latin typeface="Times New Roman" panose="02020603050405020304" pitchFamily="18" charset="0"/>
                          <a:ea typeface="Lato"/>
                          <a:cs typeface="Times New Roman" panose="02020603050405020304" pitchFamily="18" charset="0"/>
                          <a:sym typeface="Lato"/>
                        </a:rPr>
                        <a:t>Hiếu</a:t>
                      </a:r>
                      <a:endParaRPr lang="en-US" sz="2000" b="1" u="none" dirty="0">
                        <a:solidFill>
                          <a:schemeClr val="dk2"/>
                        </a:solidFill>
                        <a:latin typeface="Times New Roman" panose="02020603050405020304" pitchFamily="18" charset="0"/>
                        <a:ea typeface="Lato"/>
                        <a:cs typeface="Times New Roman" panose="02020603050405020304" pitchFamily="18" charset="0"/>
                        <a:sym typeface="Lato"/>
                      </a:endParaRPr>
                    </a:p>
                  </a:txBody>
                  <a:tcPr marL="91425" marR="91425" marT="91425" marB="91425">
                    <a:lnL w="9525" cap="flat" cmpd="sng" algn="ctr">
                      <a:noFill/>
                      <a:prstDash val="dash"/>
                      <a:round/>
                      <a:headEnd type="none" w="sm" len="sm"/>
                      <a:tailEnd type="none" w="sm" len="sm"/>
                    </a:lnL>
                    <a:lnR w="9525" cap="flat" cmpd="sng">
                      <a:noFill/>
                      <a:prstDash val="dash"/>
                      <a:round/>
                      <a:headEnd type="none" w="sm" len="sm"/>
                      <a:tailEnd type="none" w="sm" len="sm"/>
                    </a:lnR>
                    <a:lnT w="9525" cap="flat" cmpd="sng">
                      <a:noFill/>
                      <a:prstDash val="dash"/>
                      <a:round/>
                      <a:headEnd type="none" w="sm" len="sm"/>
                      <a:tailEnd type="none" w="sm" len="sm"/>
                    </a:lnT>
                    <a:lnB w="9525" cap="flat" cmpd="sng">
                      <a:noFill/>
                      <a:prstDash val="dash"/>
                      <a:round/>
                      <a:headEnd type="none" w="sm" len="sm"/>
                      <a:tailEnd type="none" w="sm" len="sm"/>
                    </a:lnB>
                    <a:lnTlToBr w="12700" cmpd="sng">
                      <a:noFill/>
                      <a:prstDash val="solid"/>
                    </a:lnTlToBr>
                    <a:lnBlToTr w="12700" cmpd="sng">
                      <a:noFill/>
                      <a:prstDash val="solid"/>
                    </a:lnBlToTr>
                  </a:tcPr>
                </a:tc>
                <a:tc>
                  <a:txBody>
                    <a:bodyPr/>
                    <a:lstStyle/>
                    <a:p>
                      <a:pPr marL="0" lvl="0" indent="0" algn="ctr" rtl="0">
                        <a:lnSpc>
                          <a:spcPct val="115000"/>
                        </a:lnSpc>
                        <a:spcBef>
                          <a:spcPts val="0"/>
                        </a:spcBef>
                        <a:spcAft>
                          <a:spcPts val="1600"/>
                        </a:spcAft>
                        <a:buNone/>
                      </a:pPr>
                      <a:r>
                        <a:rPr lang="en" sz="2000" u="none" dirty="0" smtClean="0">
                          <a:solidFill>
                            <a:schemeClr val="dk1"/>
                          </a:solidFill>
                          <a:latin typeface="Times New Roman" panose="02020603050405020304" pitchFamily="18" charset="0"/>
                          <a:ea typeface="Lato"/>
                          <a:cs typeface="Times New Roman" panose="02020603050405020304" pitchFamily="18" charset="0"/>
                          <a:sym typeface="Lato"/>
                        </a:rPr>
                        <a:t>2001215777</a:t>
                      </a:r>
                      <a:endParaRPr lang="en" sz="2000" u="none" dirty="0">
                        <a:solidFill>
                          <a:schemeClr val="dk1"/>
                        </a:solidFill>
                        <a:latin typeface="Times New Roman" panose="02020603050405020304" pitchFamily="18" charset="0"/>
                        <a:ea typeface="Lato"/>
                        <a:cs typeface="Times New Roman" panose="02020603050405020304" pitchFamily="18" charset="0"/>
                        <a:sym typeface="Lato"/>
                      </a:endParaRPr>
                    </a:p>
                  </a:txBody>
                  <a:tcPr marL="91425" marR="91425" marT="91425" marB="91425">
                    <a:lnL w="9525" cap="flat" cmpd="sng">
                      <a:noFill/>
                      <a:prstDash val="dash"/>
                      <a:round/>
                      <a:headEnd type="none" w="sm" len="sm"/>
                      <a:tailEnd type="none" w="sm" len="sm"/>
                    </a:lnL>
                    <a:lnR w="9525" cap="flat" cmpd="sng">
                      <a:noFill/>
                      <a:prstDash val="dash"/>
                      <a:round/>
                      <a:headEnd type="none" w="sm" len="sm"/>
                      <a:tailEnd type="none" w="sm" len="sm"/>
                    </a:lnR>
                    <a:lnT w="9525" cap="flat" cmpd="sng">
                      <a:noFill/>
                      <a:prstDash val="dash"/>
                      <a:round/>
                      <a:headEnd type="none" w="sm" len="sm"/>
                      <a:tailEnd type="none" w="sm" len="sm"/>
                    </a:lnT>
                    <a:lnB w="9525" cap="flat" cmpd="sng">
                      <a:noFill/>
                      <a:prstDash val="dash"/>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463226">
                <a:tc>
                  <a:txBody>
                    <a:bodyPr/>
                    <a:lstStyle/>
                    <a:p>
                      <a:pPr marL="0" lvl="0" indent="0" algn="ctr" rtl="0">
                        <a:lnSpc>
                          <a:spcPct val="115000"/>
                        </a:lnSpc>
                        <a:spcBef>
                          <a:spcPts val="0"/>
                        </a:spcBef>
                        <a:spcAft>
                          <a:spcPts val="0"/>
                        </a:spcAft>
                        <a:buNone/>
                      </a:pPr>
                      <a:r>
                        <a:rPr lang="en-US" sz="2000" b="1" u="none">
                          <a:solidFill>
                            <a:schemeClr val="dk2"/>
                          </a:solidFill>
                          <a:latin typeface="Times New Roman" panose="02020603050405020304" pitchFamily="18" charset="0"/>
                          <a:ea typeface="Lato"/>
                          <a:cs typeface="Times New Roman" panose="02020603050405020304" pitchFamily="18" charset="0"/>
                          <a:sym typeface="Lato"/>
                        </a:rPr>
                        <a:t>2</a:t>
                      </a:r>
                    </a:p>
                  </a:txBody>
                  <a:tcPr marL="91425" marR="91425" marT="91425" marB="91425">
                    <a:lnL w="9525" cap="flat" cmpd="sng">
                      <a:noFill/>
                      <a:prstDash val="dash"/>
                      <a:round/>
                      <a:headEnd type="none" w="sm" len="sm"/>
                      <a:tailEnd type="none" w="sm" len="sm"/>
                    </a:lnL>
                    <a:lnR w="9525" cap="flat" cmpd="sng">
                      <a:noFill/>
                      <a:prstDash val="dash"/>
                      <a:round/>
                      <a:headEnd type="none" w="sm" len="sm"/>
                      <a:tailEnd type="none" w="sm" len="sm"/>
                    </a:lnR>
                    <a:lnT w="9525" cap="flat" cmpd="sng" algn="ctr">
                      <a:noFill/>
                      <a:prstDash val="dash"/>
                      <a:round/>
                      <a:headEnd type="none" w="sm" len="sm"/>
                      <a:tailEnd type="none" w="sm" len="sm"/>
                    </a:lnT>
                    <a:lnB w="9525" cap="flat" cmpd="sng" algn="ctr">
                      <a:noFill/>
                      <a:prstDash val="dash"/>
                      <a:round/>
                      <a:headEnd type="none" w="sm" len="sm"/>
                      <a:tailEnd type="none" w="sm" len="sm"/>
                    </a:lnB>
                    <a:lnTlToBr w="12700" cmpd="sng">
                      <a:noFill/>
                      <a:prstDash val="solid"/>
                    </a:lnTlToBr>
                    <a:lnBlToTr w="12700" cmpd="sng">
                      <a:noFill/>
                      <a:prstDash val="solid"/>
                    </a:lnBlToTr>
                  </a:tcPr>
                </a:tc>
                <a:tc>
                  <a:txBody>
                    <a:bodyPr/>
                    <a:lstStyle/>
                    <a:p>
                      <a:pPr marL="0" lvl="0" indent="0" algn="l" rtl="0">
                        <a:lnSpc>
                          <a:spcPct val="115000"/>
                        </a:lnSpc>
                        <a:spcBef>
                          <a:spcPts val="0"/>
                        </a:spcBef>
                        <a:spcAft>
                          <a:spcPts val="0"/>
                        </a:spcAft>
                        <a:buNone/>
                      </a:pPr>
                      <a:r>
                        <a:rPr lang="en-US" sz="2000" b="1" u="none" dirty="0" smtClean="0">
                          <a:solidFill>
                            <a:schemeClr val="dk2"/>
                          </a:solidFill>
                          <a:latin typeface="Times New Roman" panose="02020603050405020304" pitchFamily="18" charset="0"/>
                          <a:ea typeface="Lato"/>
                          <a:cs typeface="Times New Roman" panose="02020603050405020304" pitchFamily="18" charset="0"/>
                          <a:sym typeface="Lato"/>
                        </a:rPr>
                        <a:t>Mai</a:t>
                      </a:r>
                      <a:r>
                        <a:rPr lang="en-US" sz="2000" b="1" u="none" baseline="0" dirty="0" smtClean="0">
                          <a:solidFill>
                            <a:schemeClr val="dk2"/>
                          </a:solidFill>
                          <a:latin typeface="Times New Roman" panose="02020603050405020304" pitchFamily="18" charset="0"/>
                          <a:ea typeface="Lato"/>
                          <a:cs typeface="Times New Roman" panose="02020603050405020304" pitchFamily="18" charset="0"/>
                          <a:sym typeface="Lato"/>
                        </a:rPr>
                        <a:t> </a:t>
                      </a:r>
                      <a:r>
                        <a:rPr lang="en-US" sz="2000" b="1" u="none" baseline="0" dirty="0" err="1" smtClean="0">
                          <a:solidFill>
                            <a:schemeClr val="dk2"/>
                          </a:solidFill>
                          <a:latin typeface="Times New Roman" panose="02020603050405020304" pitchFamily="18" charset="0"/>
                          <a:ea typeface="Lato"/>
                          <a:cs typeface="Times New Roman" panose="02020603050405020304" pitchFamily="18" charset="0"/>
                          <a:sym typeface="Lato"/>
                        </a:rPr>
                        <a:t>Thế</a:t>
                      </a:r>
                      <a:r>
                        <a:rPr lang="en-US" sz="2000" b="1" u="none" baseline="0" dirty="0" smtClean="0">
                          <a:solidFill>
                            <a:schemeClr val="dk2"/>
                          </a:solidFill>
                          <a:latin typeface="Times New Roman" panose="02020603050405020304" pitchFamily="18" charset="0"/>
                          <a:ea typeface="Lato"/>
                          <a:cs typeface="Times New Roman" panose="02020603050405020304" pitchFamily="18" charset="0"/>
                          <a:sym typeface="Lato"/>
                        </a:rPr>
                        <a:t> </a:t>
                      </a:r>
                      <a:r>
                        <a:rPr lang="en-US" sz="2000" b="1" u="none" baseline="0" dirty="0" err="1" smtClean="0">
                          <a:solidFill>
                            <a:schemeClr val="dk2"/>
                          </a:solidFill>
                          <a:latin typeface="Times New Roman" panose="02020603050405020304" pitchFamily="18" charset="0"/>
                          <a:ea typeface="Lato"/>
                          <a:cs typeface="Times New Roman" panose="02020603050405020304" pitchFamily="18" charset="0"/>
                          <a:sym typeface="Lato"/>
                        </a:rPr>
                        <a:t>Vinh</a:t>
                      </a:r>
                      <a:endParaRPr lang="en-US" sz="2000" b="1" u="none" dirty="0">
                        <a:solidFill>
                          <a:schemeClr val="dk2"/>
                        </a:solidFill>
                        <a:latin typeface="Times New Roman" panose="02020603050405020304" pitchFamily="18" charset="0"/>
                        <a:ea typeface="Lato"/>
                        <a:cs typeface="Times New Roman" panose="02020603050405020304" pitchFamily="18" charset="0"/>
                        <a:sym typeface="Lato"/>
                      </a:endParaRPr>
                    </a:p>
                  </a:txBody>
                  <a:tcPr marL="91425" marR="91425" marT="91425" marB="91425">
                    <a:lnL w="9525" cap="flat" cmpd="sng" algn="ctr">
                      <a:noFill/>
                      <a:prstDash val="dash"/>
                      <a:round/>
                      <a:headEnd type="none" w="sm" len="sm"/>
                      <a:tailEnd type="none" w="sm" len="sm"/>
                    </a:lnL>
                    <a:lnR w="9525" cap="flat" cmpd="sng">
                      <a:noFill/>
                      <a:prstDash val="dash"/>
                      <a:round/>
                      <a:headEnd type="none" w="sm" len="sm"/>
                      <a:tailEnd type="none" w="sm" len="sm"/>
                    </a:lnR>
                    <a:lnT w="9525" cap="flat" cmpd="sng">
                      <a:noFill/>
                      <a:prstDash val="dash"/>
                      <a:round/>
                      <a:headEnd type="none" w="sm" len="sm"/>
                      <a:tailEnd type="none" w="sm" len="sm"/>
                    </a:lnT>
                    <a:lnB w="9525" cap="flat" cmpd="sng">
                      <a:noFill/>
                      <a:prstDash val="dash"/>
                      <a:round/>
                      <a:headEnd type="none" w="sm" len="sm"/>
                      <a:tailEnd type="none" w="sm" len="sm"/>
                    </a:lnB>
                    <a:lnTlToBr w="12700" cmpd="sng">
                      <a:noFill/>
                      <a:prstDash val="solid"/>
                    </a:lnTlToBr>
                    <a:lnBlToTr w="12700" cmpd="sng">
                      <a:noFill/>
                      <a:prstDash val="solid"/>
                    </a:lnBlToTr>
                  </a:tcPr>
                </a:tc>
                <a:tc>
                  <a:txBody>
                    <a:bodyPr/>
                    <a:lstStyle/>
                    <a:p>
                      <a:pPr marL="0" marR="0" lvl="0" indent="0" algn="ctr" rtl="0">
                        <a:lnSpc>
                          <a:spcPct val="115000"/>
                        </a:lnSpc>
                        <a:spcBef>
                          <a:spcPts val="0"/>
                        </a:spcBef>
                        <a:spcAft>
                          <a:spcPts val="1600"/>
                        </a:spcAft>
                        <a:buClr>
                          <a:srgbClr val="000000"/>
                        </a:buClr>
                        <a:buFont typeface="Arial"/>
                        <a:buNone/>
                      </a:pPr>
                      <a:r>
                        <a:rPr lang="en-US" sz="2000" b="0" i="0" u="none" strike="noStrike" cap="none" dirty="0" smtClean="0">
                          <a:solidFill>
                            <a:schemeClr val="dk1"/>
                          </a:solidFill>
                          <a:latin typeface="Times New Roman" panose="02020603050405020304" pitchFamily="18" charset="0"/>
                          <a:ea typeface="Lato"/>
                          <a:cs typeface="Times New Roman" panose="02020603050405020304" pitchFamily="18" charset="0"/>
                          <a:sym typeface="Arial"/>
                        </a:rPr>
                        <a:t>2001210924</a:t>
                      </a:r>
                      <a:endParaRPr lang="en-US" sz="2000" b="0" i="0" u="none" strike="noStrike" cap="none" dirty="0">
                        <a:solidFill>
                          <a:schemeClr val="dk1"/>
                        </a:solidFill>
                        <a:latin typeface="Times New Roman" panose="02020603050405020304" pitchFamily="18" charset="0"/>
                        <a:ea typeface="Lato"/>
                        <a:cs typeface="Times New Roman" panose="02020603050405020304" pitchFamily="18" charset="0"/>
                        <a:sym typeface="Lato"/>
                      </a:endParaRPr>
                    </a:p>
                  </a:txBody>
                  <a:tcPr marL="91425" marR="91425" marT="91425" marB="91425">
                    <a:lnL w="9525" cap="flat" cmpd="sng">
                      <a:noFill/>
                      <a:prstDash val="dash"/>
                      <a:round/>
                      <a:headEnd type="none" w="sm" len="sm"/>
                      <a:tailEnd type="none" w="sm" len="sm"/>
                    </a:lnL>
                    <a:lnR w="9525" cap="flat" cmpd="sng">
                      <a:noFill/>
                      <a:prstDash val="dash"/>
                      <a:round/>
                      <a:headEnd type="none" w="sm" len="sm"/>
                      <a:tailEnd type="none" w="sm" len="sm"/>
                    </a:lnR>
                    <a:lnT w="9525" cap="flat" cmpd="sng">
                      <a:noFill/>
                      <a:prstDash val="dash"/>
                      <a:round/>
                      <a:headEnd type="none" w="sm" len="sm"/>
                      <a:tailEnd type="none" w="sm" len="sm"/>
                    </a:lnT>
                    <a:lnB w="9525" cap="flat" cmpd="sng">
                      <a:noFill/>
                      <a:prstDash val="dash"/>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753223">
                <a:tc>
                  <a:txBody>
                    <a:bodyPr/>
                    <a:lstStyle/>
                    <a:p>
                      <a:pPr marL="0" lvl="0" indent="0" algn="ctr" rtl="0">
                        <a:lnSpc>
                          <a:spcPct val="115000"/>
                        </a:lnSpc>
                        <a:spcBef>
                          <a:spcPts val="0"/>
                        </a:spcBef>
                        <a:spcAft>
                          <a:spcPts val="0"/>
                        </a:spcAft>
                        <a:buNone/>
                      </a:pPr>
                      <a:r>
                        <a:rPr lang="en-US" sz="2000" b="1" u="none" dirty="0">
                          <a:solidFill>
                            <a:schemeClr val="dk2"/>
                          </a:solidFill>
                          <a:latin typeface="Times New Roman" panose="02020603050405020304" pitchFamily="18" charset="0"/>
                          <a:ea typeface="Lato"/>
                          <a:cs typeface="Times New Roman" panose="02020603050405020304" pitchFamily="18" charset="0"/>
                          <a:sym typeface="Lato"/>
                        </a:rPr>
                        <a:t>3</a:t>
                      </a:r>
                    </a:p>
                  </a:txBody>
                  <a:tcPr marL="91425" marR="91425" marT="91425" marB="91425">
                    <a:lnL w="9525" cap="flat" cmpd="sng">
                      <a:noFill/>
                      <a:prstDash val="dash"/>
                      <a:round/>
                      <a:headEnd type="none" w="sm" len="sm"/>
                      <a:tailEnd type="none" w="sm" len="sm"/>
                    </a:lnL>
                    <a:lnR w="9525" cap="flat" cmpd="sng">
                      <a:noFill/>
                      <a:prstDash val="dash"/>
                      <a:round/>
                      <a:headEnd type="none" w="sm" len="sm"/>
                      <a:tailEnd type="none" w="sm" len="sm"/>
                    </a:lnR>
                    <a:lnT w="9525" cap="flat" cmpd="sng" algn="ctr">
                      <a:noFill/>
                      <a:prstDash val="dash"/>
                      <a:round/>
                      <a:headEnd type="none" w="sm" len="sm"/>
                      <a:tailEnd type="none" w="sm" len="sm"/>
                    </a:lnT>
                    <a:lnB w="9525" cap="flat" cmpd="sng">
                      <a:noFill/>
                      <a:prstDash val="dash"/>
                      <a:round/>
                      <a:headEnd type="none" w="sm" len="sm"/>
                      <a:tailEnd type="none" w="sm" len="sm"/>
                    </a:lnB>
                    <a:lnTlToBr w="12700" cmpd="sng">
                      <a:noFill/>
                      <a:prstDash val="solid"/>
                    </a:lnTlToBr>
                    <a:lnBlToTr w="12700" cmpd="sng">
                      <a:noFill/>
                      <a:prstDash val="solid"/>
                    </a:lnBlToTr>
                  </a:tcPr>
                </a:tc>
                <a:tc>
                  <a:txBody>
                    <a:bodyPr/>
                    <a:lstStyle/>
                    <a:p>
                      <a:pPr marL="0" lvl="0" indent="0" algn="l" rtl="0">
                        <a:lnSpc>
                          <a:spcPct val="115000"/>
                        </a:lnSpc>
                        <a:spcBef>
                          <a:spcPts val="0"/>
                        </a:spcBef>
                        <a:spcAft>
                          <a:spcPts val="0"/>
                        </a:spcAft>
                        <a:buNone/>
                      </a:pPr>
                      <a:r>
                        <a:rPr lang="en-US" sz="2000" b="1" u="none" dirty="0" err="1" smtClean="0">
                          <a:solidFill>
                            <a:schemeClr val="dk2"/>
                          </a:solidFill>
                          <a:latin typeface="Times New Roman" panose="02020603050405020304" pitchFamily="18" charset="0"/>
                          <a:ea typeface="Lato"/>
                          <a:cs typeface="Times New Roman" panose="02020603050405020304" pitchFamily="18" charset="0"/>
                          <a:sym typeface="Lato"/>
                        </a:rPr>
                        <a:t>Nguyễn</a:t>
                      </a:r>
                      <a:r>
                        <a:rPr lang="en-US" sz="2000" b="1" u="none" baseline="0" dirty="0" smtClean="0">
                          <a:solidFill>
                            <a:schemeClr val="dk2"/>
                          </a:solidFill>
                          <a:latin typeface="Times New Roman" panose="02020603050405020304" pitchFamily="18" charset="0"/>
                          <a:ea typeface="Lato"/>
                          <a:cs typeface="Times New Roman" panose="02020603050405020304" pitchFamily="18" charset="0"/>
                          <a:sym typeface="Lato"/>
                        </a:rPr>
                        <a:t> </a:t>
                      </a:r>
                      <a:r>
                        <a:rPr lang="en-US" sz="2000" b="1" u="none" baseline="0" dirty="0" err="1" smtClean="0">
                          <a:solidFill>
                            <a:schemeClr val="dk2"/>
                          </a:solidFill>
                          <a:latin typeface="Times New Roman" panose="02020603050405020304" pitchFamily="18" charset="0"/>
                          <a:ea typeface="Lato"/>
                          <a:cs typeface="Times New Roman" panose="02020603050405020304" pitchFamily="18" charset="0"/>
                          <a:sym typeface="Lato"/>
                        </a:rPr>
                        <a:t>Hồ</a:t>
                      </a:r>
                      <a:r>
                        <a:rPr lang="en-US" sz="2000" b="1" u="none" baseline="0" dirty="0" smtClean="0">
                          <a:solidFill>
                            <a:schemeClr val="dk2"/>
                          </a:solidFill>
                          <a:latin typeface="Times New Roman" panose="02020603050405020304" pitchFamily="18" charset="0"/>
                          <a:ea typeface="Lato"/>
                          <a:cs typeface="Times New Roman" panose="02020603050405020304" pitchFamily="18" charset="0"/>
                          <a:sym typeface="Lato"/>
                        </a:rPr>
                        <a:t> </a:t>
                      </a:r>
                      <a:r>
                        <a:rPr lang="en-US" sz="2000" b="1" u="none" baseline="0" dirty="0" err="1" smtClean="0">
                          <a:solidFill>
                            <a:schemeClr val="dk2"/>
                          </a:solidFill>
                          <a:latin typeface="Times New Roman" panose="02020603050405020304" pitchFamily="18" charset="0"/>
                          <a:ea typeface="Lato"/>
                          <a:cs typeface="Times New Roman" panose="02020603050405020304" pitchFamily="18" charset="0"/>
                          <a:sym typeface="Lato"/>
                        </a:rPr>
                        <a:t>Phúc</a:t>
                      </a:r>
                      <a:r>
                        <a:rPr lang="en-US" sz="2000" b="1" u="none" baseline="0" dirty="0" smtClean="0">
                          <a:solidFill>
                            <a:schemeClr val="dk2"/>
                          </a:solidFill>
                          <a:latin typeface="Times New Roman" panose="02020603050405020304" pitchFamily="18" charset="0"/>
                          <a:ea typeface="Lato"/>
                          <a:cs typeface="Times New Roman" panose="02020603050405020304" pitchFamily="18" charset="0"/>
                          <a:sym typeface="Lato"/>
                        </a:rPr>
                        <a:t> </a:t>
                      </a:r>
                      <a:r>
                        <a:rPr lang="en-US" sz="2000" b="1" u="none" baseline="0" dirty="0" err="1" smtClean="0">
                          <a:solidFill>
                            <a:schemeClr val="dk2"/>
                          </a:solidFill>
                          <a:latin typeface="Times New Roman" panose="02020603050405020304" pitchFamily="18" charset="0"/>
                          <a:ea typeface="Lato"/>
                          <a:cs typeface="Times New Roman" panose="02020603050405020304" pitchFamily="18" charset="0"/>
                          <a:sym typeface="Lato"/>
                        </a:rPr>
                        <a:t>Thịnh</a:t>
                      </a:r>
                      <a:endParaRPr lang="en-US" sz="2000" b="1" u="none" dirty="0">
                        <a:solidFill>
                          <a:schemeClr val="dk2"/>
                        </a:solidFill>
                        <a:latin typeface="Times New Roman" panose="02020603050405020304" pitchFamily="18" charset="0"/>
                        <a:ea typeface="Lato"/>
                        <a:cs typeface="Times New Roman" panose="02020603050405020304" pitchFamily="18" charset="0"/>
                        <a:sym typeface="Lato"/>
                      </a:endParaRPr>
                    </a:p>
                  </a:txBody>
                  <a:tcPr marL="91425" marR="91425" marT="91425" marB="91425">
                    <a:lnL w="9525" cap="flat" cmpd="sng" algn="ctr">
                      <a:noFill/>
                      <a:prstDash val="dash"/>
                      <a:round/>
                      <a:headEnd type="none" w="sm" len="sm"/>
                      <a:tailEnd type="none" w="sm" len="sm"/>
                    </a:lnL>
                    <a:lnR w="9525" cap="flat" cmpd="sng">
                      <a:noFill/>
                      <a:prstDash val="dash"/>
                      <a:round/>
                      <a:headEnd type="none" w="sm" len="sm"/>
                      <a:tailEnd type="none" w="sm" len="sm"/>
                    </a:lnR>
                    <a:lnT w="9525" cap="flat" cmpd="sng">
                      <a:noFill/>
                      <a:prstDash val="dash"/>
                      <a:round/>
                      <a:headEnd type="none" w="sm" len="sm"/>
                      <a:tailEnd type="none" w="sm" len="sm"/>
                    </a:lnT>
                    <a:lnB w="9525" cap="flat" cmpd="sng">
                      <a:noFill/>
                      <a:prstDash val="dash"/>
                      <a:round/>
                      <a:headEnd type="none" w="sm" len="sm"/>
                      <a:tailEnd type="none" w="sm" len="sm"/>
                    </a:lnB>
                    <a:lnTlToBr w="12700" cmpd="sng">
                      <a:noFill/>
                      <a:prstDash val="solid"/>
                    </a:lnTlToBr>
                    <a:lnBlToTr w="12700" cmpd="sng">
                      <a:noFill/>
                      <a:prstDash val="solid"/>
                    </a:lnBlToTr>
                  </a:tcPr>
                </a:tc>
                <a:tc>
                  <a:txBody>
                    <a:bodyPr/>
                    <a:lstStyle/>
                    <a:p>
                      <a:pPr marL="0" marR="0" lvl="0" indent="0" algn="ctr" rtl="0">
                        <a:lnSpc>
                          <a:spcPct val="115000"/>
                        </a:lnSpc>
                        <a:spcBef>
                          <a:spcPts val="0"/>
                        </a:spcBef>
                        <a:spcAft>
                          <a:spcPts val="1600"/>
                        </a:spcAft>
                        <a:buClr>
                          <a:srgbClr val="000000"/>
                        </a:buClr>
                        <a:buFont typeface="Arial"/>
                        <a:buNone/>
                      </a:pPr>
                      <a:r>
                        <a:rPr lang="en-US" sz="2000" b="0" i="0" u="none" strike="noStrike" cap="none" dirty="0" smtClean="0">
                          <a:solidFill>
                            <a:schemeClr val="dk1"/>
                          </a:solidFill>
                          <a:latin typeface="Times New Roman" panose="02020603050405020304" pitchFamily="18" charset="0"/>
                          <a:ea typeface="Lato"/>
                          <a:cs typeface="Times New Roman" panose="02020603050405020304" pitchFamily="18" charset="0"/>
                          <a:sym typeface="Arial"/>
                        </a:rPr>
                        <a:t>2001210793</a:t>
                      </a:r>
                      <a:endParaRPr lang="en-US" sz="2000" b="0" i="0" u="none" strike="noStrike" cap="none" dirty="0">
                        <a:solidFill>
                          <a:schemeClr val="dk1"/>
                        </a:solidFill>
                        <a:latin typeface="Times New Roman" panose="02020603050405020304" pitchFamily="18" charset="0"/>
                        <a:ea typeface="Lato"/>
                        <a:cs typeface="Times New Roman" panose="02020603050405020304" pitchFamily="18" charset="0"/>
                        <a:sym typeface="Lato"/>
                      </a:endParaRPr>
                    </a:p>
                  </a:txBody>
                  <a:tcPr marL="91425" marR="91425" marT="91425" marB="91425">
                    <a:lnL w="9525" cap="flat" cmpd="sng">
                      <a:noFill/>
                      <a:prstDash val="dash"/>
                      <a:round/>
                      <a:headEnd type="none" w="sm" len="sm"/>
                      <a:tailEnd type="none" w="sm" len="sm"/>
                    </a:lnL>
                    <a:lnR w="9525" cap="flat" cmpd="sng">
                      <a:noFill/>
                      <a:prstDash val="dash"/>
                      <a:round/>
                      <a:headEnd type="none" w="sm" len="sm"/>
                      <a:tailEnd type="none" w="sm" len="sm"/>
                    </a:lnR>
                    <a:lnT w="9525" cap="flat" cmpd="sng">
                      <a:noFill/>
                      <a:prstDash val="dash"/>
                      <a:round/>
                      <a:headEnd type="none" w="sm" len="sm"/>
                      <a:tailEnd type="none" w="sm" len="sm"/>
                    </a:lnT>
                    <a:lnB w="9525" cap="flat" cmpd="sng">
                      <a:noFill/>
                      <a:prstDash val="dash"/>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708552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CCB754E-070B-3ED3-AA82-85B762C7BA3F}"/>
              </a:ext>
            </a:extLst>
          </p:cNvPr>
          <p:cNvSpPr>
            <a:spLocks noGrp="1"/>
          </p:cNvSpPr>
          <p:nvPr>
            <p:ph type="title"/>
          </p:nvPr>
        </p:nvSpPr>
        <p:spPr>
          <a:xfrm>
            <a:off x="891485" y="1968158"/>
            <a:ext cx="10515600" cy="2852737"/>
          </a:xfrm>
        </p:spPr>
        <p:txBody>
          <a:bodyPr/>
          <a:lstStyle/>
          <a:p>
            <a:r>
              <a:rPr lang="en-US" b="1" dirty="0" smtClean="0">
                <a:latin typeface="Times New Roman" panose="02020603050405020304" pitchFamily="18" charset="0"/>
                <a:cs typeface="Times New Roman" panose="02020603050405020304" pitchFamily="18" charset="0"/>
              </a:rPr>
              <a:t>3. </a:t>
            </a:r>
            <a:r>
              <a:rPr lang="en-US" b="1" dirty="0" err="1" smtClean="0">
                <a:latin typeface="Times New Roman" panose="02020603050405020304" pitchFamily="18" charset="0"/>
                <a:cs typeface="Times New Roman" panose="02020603050405020304" pitchFamily="18" charset="0"/>
              </a:rPr>
              <a:t>PHÂN</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TÍCH</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HỆ</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THỐNG</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80371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6">
            <a:extLst>
              <a:ext uri="{FF2B5EF4-FFF2-40B4-BE49-F238E27FC236}">
                <a16:creationId xmlns:a16="http://schemas.microsoft.com/office/drawing/2014/main" id="{51F73F70-20B4-5D5F-C7B7-686FC64AAF3D}"/>
              </a:ext>
            </a:extLst>
          </p:cNvPr>
          <p:cNvSpPr>
            <a:spLocks noGrp="1"/>
          </p:cNvSpPr>
          <p:nvPr>
            <p:ph type="title"/>
          </p:nvPr>
        </p:nvSpPr>
        <p:spPr>
          <a:xfrm>
            <a:off x="5287616" y="0"/>
            <a:ext cx="6904384" cy="695740"/>
          </a:xfrm>
        </p:spPr>
        <p:txBody>
          <a:bodyPr/>
          <a:lstStyle/>
          <a:p>
            <a:pPr algn="ctr">
              <a:lnSpc>
                <a:spcPct val="200000"/>
              </a:lnSpc>
            </a:pPr>
            <a:r>
              <a:rPr lang="en-US" sz="3000" b="1" dirty="0" smtClean="0">
                <a:solidFill>
                  <a:schemeClr val="accent5"/>
                </a:solidFill>
                <a:latin typeface="Times New Roman" panose="02020603050405020304" pitchFamily="18" charset="0"/>
                <a:cs typeface="Times New Roman" panose="02020603050405020304" pitchFamily="18" charset="0"/>
              </a:rPr>
              <a:t>Use Case </a:t>
            </a:r>
            <a:r>
              <a:rPr lang="en-US" sz="3000" b="1" dirty="0" err="1" smtClean="0">
                <a:solidFill>
                  <a:schemeClr val="accent5"/>
                </a:solidFill>
                <a:latin typeface="Times New Roman" panose="02020603050405020304" pitchFamily="18" charset="0"/>
                <a:cs typeface="Times New Roman" panose="02020603050405020304" pitchFamily="18" charset="0"/>
              </a:rPr>
              <a:t>Nghiệp</a:t>
            </a:r>
            <a:r>
              <a:rPr lang="en-US" sz="3000" b="1" dirty="0" smtClean="0">
                <a:solidFill>
                  <a:schemeClr val="accent5"/>
                </a:solidFill>
                <a:latin typeface="Times New Roman" panose="02020603050405020304" pitchFamily="18" charset="0"/>
                <a:cs typeface="Times New Roman" panose="02020603050405020304" pitchFamily="18" charset="0"/>
              </a:rPr>
              <a:t> </a:t>
            </a:r>
            <a:r>
              <a:rPr lang="en-US" sz="3000" b="1" dirty="0" err="1" smtClean="0">
                <a:solidFill>
                  <a:schemeClr val="accent5"/>
                </a:solidFill>
                <a:latin typeface="Times New Roman" panose="02020603050405020304" pitchFamily="18" charset="0"/>
                <a:cs typeface="Times New Roman" panose="02020603050405020304" pitchFamily="18" charset="0"/>
              </a:rPr>
              <a:t>Vụ</a:t>
            </a:r>
            <a:endParaRPr lang="en-US" sz="3000" b="1" dirty="0">
              <a:solidFill>
                <a:schemeClr val="accent5"/>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43192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6">
            <a:extLst>
              <a:ext uri="{FF2B5EF4-FFF2-40B4-BE49-F238E27FC236}">
                <a16:creationId xmlns:a16="http://schemas.microsoft.com/office/drawing/2014/main" id="{51F73F70-20B4-5D5F-C7B7-686FC64AAF3D}"/>
              </a:ext>
            </a:extLst>
          </p:cNvPr>
          <p:cNvSpPr>
            <a:spLocks noGrp="1"/>
          </p:cNvSpPr>
          <p:nvPr>
            <p:ph type="title"/>
          </p:nvPr>
        </p:nvSpPr>
        <p:spPr>
          <a:xfrm>
            <a:off x="5287616" y="0"/>
            <a:ext cx="6904384" cy="735496"/>
          </a:xfrm>
        </p:spPr>
        <p:txBody>
          <a:bodyPr/>
          <a:lstStyle/>
          <a:p>
            <a:pPr algn="ctr">
              <a:lnSpc>
                <a:spcPct val="200000"/>
              </a:lnSpc>
            </a:pPr>
            <a:r>
              <a:rPr lang="en-US" sz="3000" b="1" dirty="0" smtClean="0">
                <a:solidFill>
                  <a:schemeClr val="accent5"/>
                </a:solidFill>
                <a:latin typeface="Times New Roman" panose="02020603050405020304" pitchFamily="18" charset="0"/>
                <a:cs typeface="Times New Roman" panose="02020603050405020304" pitchFamily="18" charset="0"/>
              </a:rPr>
              <a:t>Use Case </a:t>
            </a:r>
            <a:r>
              <a:rPr lang="en-US" sz="3000" b="1" dirty="0" err="1" smtClean="0">
                <a:solidFill>
                  <a:schemeClr val="accent5"/>
                </a:solidFill>
                <a:latin typeface="Times New Roman" panose="02020603050405020304" pitchFamily="18" charset="0"/>
                <a:cs typeface="Times New Roman" panose="02020603050405020304" pitchFamily="18" charset="0"/>
              </a:rPr>
              <a:t>Hệ</a:t>
            </a:r>
            <a:r>
              <a:rPr lang="en-US" sz="3000" b="1" dirty="0" smtClean="0">
                <a:solidFill>
                  <a:schemeClr val="accent5"/>
                </a:solidFill>
                <a:latin typeface="Times New Roman" panose="02020603050405020304" pitchFamily="18" charset="0"/>
                <a:cs typeface="Times New Roman" panose="02020603050405020304" pitchFamily="18" charset="0"/>
              </a:rPr>
              <a:t> </a:t>
            </a:r>
            <a:r>
              <a:rPr lang="en-US" sz="3000" b="1" dirty="0" err="1" smtClean="0">
                <a:solidFill>
                  <a:schemeClr val="accent5"/>
                </a:solidFill>
                <a:latin typeface="Times New Roman" panose="02020603050405020304" pitchFamily="18" charset="0"/>
                <a:cs typeface="Times New Roman" panose="02020603050405020304" pitchFamily="18" charset="0"/>
              </a:rPr>
              <a:t>Thống</a:t>
            </a:r>
            <a:endParaRPr lang="en-US" sz="3000" b="1" dirty="0">
              <a:solidFill>
                <a:schemeClr val="accent5"/>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38622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6">
            <a:extLst>
              <a:ext uri="{FF2B5EF4-FFF2-40B4-BE49-F238E27FC236}">
                <a16:creationId xmlns:a16="http://schemas.microsoft.com/office/drawing/2014/main" id="{51F73F70-20B4-5D5F-C7B7-686FC64AAF3D}"/>
              </a:ext>
            </a:extLst>
          </p:cNvPr>
          <p:cNvSpPr>
            <a:spLocks noGrp="1"/>
          </p:cNvSpPr>
          <p:nvPr>
            <p:ph type="title"/>
          </p:nvPr>
        </p:nvSpPr>
        <p:spPr>
          <a:xfrm>
            <a:off x="5287616" y="0"/>
            <a:ext cx="6904384" cy="695739"/>
          </a:xfrm>
        </p:spPr>
        <p:txBody>
          <a:bodyPr/>
          <a:lstStyle/>
          <a:p>
            <a:pPr algn="ctr">
              <a:lnSpc>
                <a:spcPct val="200000"/>
              </a:lnSpc>
            </a:pPr>
            <a:r>
              <a:rPr lang="en-US" sz="3000" b="1" dirty="0" err="1" smtClean="0">
                <a:solidFill>
                  <a:schemeClr val="accent5"/>
                </a:solidFill>
                <a:latin typeface="Times New Roman" panose="02020603050405020304" pitchFamily="18" charset="0"/>
                <a:cs typeface="Times New Roman" panose="02020603050405020304" pitchFamily="18" charset="0"/>
              </a:rPr>
              <a:t>Sơ</a:t>
            </a:r>
            <a:r>
              <a:rPr lang="en-US" sz="3000" b="1" dirty="0" smtClean="0">
                <a:solidFill>
                  <a:schemeClr val="accent5"/>
                </a:solidFill>
                <a:latin typeface="Times New Roman" panose="02020603050405020304" pitchFamily="18" charset="0"/>
                <a:cs typeface="Times New Roman" panose="02020603050405020304" pitchFamily="18" charset="0"/>
              </a:rPr>
              <a:t> </a:t>
            </a:r>
            <a:r>
              <a:rPr lang="en-US" sz="3000" b="1" dirty="0" err="1" smtClean="0">
                <a:solidFill>
                  <a:schemeClr val="accent5"/>
                </a:solidFill>
                <a:latin typeface="Times New Roman" panose="02020603050405020304" pitchFamily="18" charset="0"/>
                <a:cs typeface="Times New Roman" panose="02020603050405020304" pitchFamily="18" charset="0"/>
              </a:rPr>
              <a:t>Đồ</a:t>
            </a:r>
            <a:r>
              <a:rPr lang="en-US" sz="3000" b="1" dirty="0" smtClean="0">
                <a:solidFill>
                  <a:schemeClr val="accent5"/>
                </a:solidFill>
                <a:latin typeface="Times New Roman" panose="02020603050405020304" pitchFamily="18" charset="0"/>
                <a:cs typeface="Times New Roman" panose="02020603050405020304" pitchFamily="18" charset="0"/>
              </a:rPr>
              <a:t> </a:t>
            </a:r>
            <a:r>
              <a:rPr lang="en-US" sz="3000" b="1" dirty="0" err="1" smtClean="0">
                <a:solidFill>
                  <a:schemeClr val="accent5"/>
                </a:solidFill>
                <a:latin typeface="Times New Roman" panose="02020603050405020304" pitchFamily="18" charset="0"/>
                <a:cs typeface="Times New Roman" panose="02020603050405020304" pitchFamily="18" charset="0"/>
              </a:rPr>
              <a:t>Mức</a:t>
            </a:r>
            <a:r>
              <a:rPr lang="en-US" sz="3000" b="1" dirty="0" smtClean="0">
                <a:solidFill>
                  <a:schemeClr val="accent5"/>
                </a:solidFill>
                <a:latin typeface="Times New Roman" panose="02020603050405020304" pitchFamily="18" charset="0"/>
                <a:cs typeface="Times New Roman" panose="02020603050405020304" pitchFamily="18" charset="0"/>
              </a:rPr>
              <a:t> </a:t>
            </a:r>
            <a:r>
              <a:rPr lang="en-US" sz="3000" b="1" dirty="0" err="1" smtClean="0">
                <a:solidFill>
                  <a:schemeClr val="accent5"/>
                </a:solidFill>
                <a:latin typeface="Times New Roman" panose="02020603050405020304" pitchFamily="18" charset="0"/>
                <a:cs typeface="Times New Roman" panose="02020603050405020304" pitchFamily="18" charset="0"/>
              </a:rPr>
              <a:t>Phân</a:t>
            </a:r>
            <a:r>
              <a:rPr lang="en-US" sz="3000" b="1" dirty="0" smtClean="0">
                <a:solidFill>
                  <a:schemeClr val="accent5"/>
                </a:solidFill>
                <a:latin typeface="Times New Roman" panose="02020603050405020304" pitchFamily="18" charset="0"/>
                <a:cs typeface="Times New Roman" panose="02020603050405020304" pitchFamily="18" charset="0"/>
              </a:rPr>
              <a:t> </a:t>
            </a:r>
            <a:r>
              <a:rPr lang="en-US" sz="3000" b="1" dirty="0" err="1" smtClean="0">
                <a:solidFill>
                  <a:schemeClr val="accent5"/>
                </a:solidFill>
                <a:latin typeface="Times New Roman" panose="02020603050405020304" pitchFamily="18" charset="0"/>
                <a:cs typeface="Times New Roman" panose="02020603050405020304" pitchFamily="18" charset="0"/>
              </a:rPr>
              <a:t>Tích</a:t>
            </a:r>
            <a:endParaRPr lang="en-US" sz="3000" b="1" dirty="0">
              <a:solidFill>
                <a:schemeClr val="accent5"/>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51578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CCB754E-070B-3ED3-AA82-85B762C7BA3F}"/>
              </a:ext>
            </a:extLst>
          </p:cNvPr>
          <p:cNvSpPr>
            <a:spLocks noGrp="1"/>
          </p:cNvSpPr>
          <p:nvPr>
            <p:ph type="title"/>
          </p:nvPr>
        </p:nvSpPr>
        <p:spPr>
          <a:xfrm>
            <a:off x="891485" y="1968158"/>
            <a:ext cx="10515600" cy="2852737"/>
          </a:xfrm>
        </p:spPr>
        <p:txBody>
          <a:bodyPr/>
          <a:lstStyle/>
          <a:p>
            <a:r>
              <a:rPr lang="en-US" b="1" dirty="0" smtClean="0">
                <a:latin typeface="Times New Roman" panose="02020603050405020304" pitchFamily="18" charset="0"/>
                <a:cs typeface="Times New Roman" panose="02020603050405020304" pitchFamily="18" charset="0"/>
              </a:rPr>
              <a:t>4. </a:t>
            </a:r>
            <a:r>
              <a:rPr lang="en-US" b="1" dirty="0" err="1" smtClean="0">
                <a:latin typeface="Times New Roman" panose="02020603050405020304" pitchFamily="18" charset="0"/>
                <a:cs typeface="Times New Roman" panose="02020603050405020304" pitchFamily="18" charset="0"/>
              </a:rPr>
              <a:t>THIẾT</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KẾ</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CÀI</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ĐẶT</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70108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6">
            <a:extLst>
              <a:ext uri="{FF2B5EF4-FFF2-40B4-BE49-F238E27FC236}">
                <a16:creationId xmlns:a16="http://schemas.microsoft.com/office/drawing/2014/main" id="{51F73F70-20B4-5D5F-C7B7-686FC64AAF3D}"/>
              </a:ext>
            </a:extLst>
          </p:cNvPr>
          <p:cNvSpPr>
            <a:spLocks noGrp="1"/>
          </p:cNvSpPr>
          <p:nvPr>
            <p:ph type="title"/>
          </p:nvPr>
        </p:nvSpPr>
        <p:spPr>
          <a:xfrm>
            <a:off x="5287616" y="0"/>
            <a:ext cx="6904384" cy="755374"/>
          </a:xfrm>
        </p:spPr>
        <p:txBody>
          <a:bodyPr/>
          <a:lstStyle/>
          <a:p>
            <a:pPr algn="ctr">
              <a:lnSpc>
                <a:spcPct val="200000"/>
              </a:lnSpc>
            </a:pPr>
            <a:r>
              <a:rPr lang="en-US" sz="3000" b="1" dirty="0" err="1" smtClean="0">
                <a:solidFill>
                  <a:schemeClr val="accent5"/>
                </a:solidFill>
                <a:latin typeface="Times New Roman" panose="02020603050405020304" pitchFamily="18" charset="0"/>
                <a:cs typeface="Times New Roman" panose="02020603050405020304" pitchFamily="18" charset="0"/>
              </a:rPr>
              <a:t>Sơ</a:t>
            </a:r>
            <a:r>
              <a:rPr lang="en-US" sz="3000" b="1" dirty="0" smtClean="0">
                <a:solidFill>
                  <a:schemeClr val="accent5"/>
                </a:solidFill>
                <a:latin typeface="Times New Roman" panose="02020603050405020304" pitchFamily="18" charset="0"/>
                <a:cs typeface="Times New Roman" panose="02020603050405020304" pitchFamily="18" charset="0"/>
              </a:rPr>
              <a:t> </a:t>
            </a:r>
            <a:r>
              <a:rPr lang="en-US" sz="3000" b="1" dirty="0" err="1" smtClean="0">
                <a:solidFill>
                  <a:schemeClr val="accent5"/>
                </a:solidFill>
                <a:latin typeface="Times New Roman" panose="02020603050405020304" pitchFamily="18" charset="0"/>
                <a:cs typeface="Times New Roman" panose="02020603050405020304" pitchFamily="18" charset="0"/>
              </a:rPr>
              <a:t>Đồ</a:t>
            </a:r>
            <a:r>
              <a:rPr lang="en-US" sz="3000" b="1" dirty="0" smtClean="0">
                <a:solidFill>
                  <a:schemeClr val="accent5"/>
                </a:solidFill>
                <a:latin typeface="Times New Roman" panose="02020603050405020304" pitchFamily="18" charset="0"/>
                <a:cs typeface="Times New Roman" panose="02020603050405020304" pitchFamily="18" charset="0"/>
              </a:rPr>
              <a:t> </a:t>
            </a:r>
            <a:r>
              <a:rPr lang="en-US" sz="3000" b="1" dirty="0" err="1" smtClean="0">
                <a:solidFill>
                  <a:schemeClr val="accent5"/>
                </a:solidFill>
                <a:latin typeface="Times New Roman" panose="02020603050405020304" pitchFamily="18" charset="0"/>
                <a:cs typeface="Times New Roman" panose="02020603050405020304" pitchFamily="18" charset="0"/>
              </a:rPr>
              <a:t>Mức</a:t>
            </a:r>
            <a:r>
              <a:rPr lang="en-US" sz="3000" b="1" dirty="0" smtClean="0">
                <a:solidFill>
                  <a:schemeClr val="accent5"/>
                </a:solidFill>
                <a:latin typeface="Times New Roman" panose="02020603050405020304" pitchFamily="18" charset="0"/>
                <a:cs typeface="Times New Roman" panose="02020603050405020304" pitchFamily="18" charset="0"/>
              </a:rPr>
              <a:t> </a:t>
            </a:r>
            <a:r>
              <a:rPr lang="en-US" sz="3000" b="1" dirty="0" err="1" smtClean="0">
                <a:solidFill>
                  <a:schemeClr val="accent5"/>
                </a:solidFill>
                <a:latin typeface="Times New Roman" panose="02020603050405020304" pitchFamily="18" charset="0"/>
                <a:cs typeface="Times New Roman" panose="02020603050405020304" pitchFamily="18" charset="0"/>
              </a:rPr>
              <a:t>Thiết</a:t>
            </a:r>
            <a:r>
              <a:rPr lang="en-US" sz="3000" b="1" dirty="0" smtClean="0">
                <a:solidFill>
                  <a:schemeClr val="accent5"/>
                </a:solidFill>
                <a:latin typeface="Times New Roman" panose="02020603050405020304" pitchFamily="18" charset="0"/>
                <a:cs typeface="Times New Roman" panose="02020603050405020304" pitchFamily="18" charset="0"/>
              </a:rPr>
              <a:t> </a:t>
            </a:r>
            <a:r>
              <a:rPr lang="en-US" sz="3000" b="1" dirty="0" err="1" smtClean="0">
                <a:solidFill>
                  <a:schemeClr val="accent5"/>
                </a:solidFill>
                <a:latin typeface="Times New Roman" panose="02020603050405020304" pitchFamily="18" charset="0"/>
                <a:cs typeface="Times New Roman" panose="02020603050405020304" pitchFamily="18" charset="0"/>
              </a:rPr>
              <a:t>Kế</a:t>
            </a:r>
            <a:endParaRPr lang="en-US" sz="3000" b="1" dirty="0">
              <a:solidFill>
                <a:schemeClr val="accent5"/>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37307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6">
            <a:extLst>
              <a:ext uri="{FF2B5EF4-FFF2-40B4-BE49-F238E27FC236}">
                <a16:creationId xmlns:a16="http://schemas.microsoft.com/office/drawing/2014/main" id="{51F73F70-20B4-5D5F-C7B7-686FC64AAF3D}"/>
              </a:ext>
            </a:extLst>
          </p:cNvPr>
          <p:cNvSpPr>
            <a:spLocks noGrp="1"/>
          </p:cNvSpPr>
          <p:nvPr>
            <p:ph type="title"/>
          </p:nvPr>
        </p:nvSpPr>
        <p:spPr>
          <a:xfrm>
            <a:off x="5287616" y="0"/>
            <a:ext cx="6904384" cy="755374"/>
          </a:xfrm>
        </p:spPr>
        <p:txBody>
          <a:bodyPr/>
          <a:lstStyle/>
          <a:p>
            <a:pPr algn="ctr">
              <a:lnSpc>
                <a:spcPct val="200000"/>
              </a:lnSpc>
            </a:pPr>
            <a:r>
              <a:rPr lang="en-US" sz="3000" b="1" dirty="0" err="1" smtClean="0">
                <a:solidFill>
                  <a:schemeClr val="accent5"/>
                </a:solidFill>
                <a:latin typeface="Times New Roman" panose="02020603050405020304" pitchFamily="18" charset="0"/>
                <a:cs typeface="Times New Roman" panose="02020603050405020304" pitchFamily="18" charset="0"/>
              </a:rPr>
              <a:t>Mô</a:t>
            </a:r>
            <a:r>
              <a:rPr lang="en-US" sz="3000" b="1" dirty="0" smtClean="0">
                <a:solidFill>
                  <a:schemeClr val="accent5"/>
                </a:solidFill>
                <a:latin typeface="Times New Roman" panose="02020603050405020304" pitchFamily="18" charset="0"/>
                <a:cs typeface="Times New Roman" panose="02020603050405020304" pitchFamily="18" charset="0"/>
              </a:rPr>
              <a:t> </a:t>
            </a:r>
            <a:r>
              <a:rPr lang="en-US" sz="3000" b="1" dirty="0" err="1" smtClean="0">
                <a:solidFill>
                  <a:schemeClr val="accent5"/>
                </a:solidFill>
                <a:latin typeface="Times New Roman" panose="02020603050405020304" pitchFamily="18" charset="0"/>
                <a:cs typeface="Times New Roman" panose="02020603050405020304" pitchFamily="18" charset="0"/>
              </a:rPr>
              <a:t>Hình</a:t>
            </a:r>
            <a:r>
              <a:rPr lang="en-US" sz="3000" b="1" dirty="0" smtClean="0">
                <a:solidFill>
                  <a:schemeClr val="accent5"/>
                </a:solidFill>
                <a:latin typeface="Times New Roman" panose="02020603050405020304" pitchFamily="18" charset="0"/>
                <a:cs typeface="Times New Roman" panose="02020603050405020304" pitchFamily="18" charset="0"/>
              </a:rPr>
              <a:t> 3 </a:t>
            </a:r>
            <a:r>
              <a:rPr lang="en-US" sz="3000" b="1" dirty="0" err="1" smtClean="0">
                <a:solidFill>
                  <a:schemeClr val="accent5"/>
                </a:solidFill>
                <a:latin typeface="Times New Roman" panose="02020603050405020304" pitchFamily="18" charset="0"/>
                <a:cs typeface="Times New Roman" panose="02020603050405020304" pitchFamily="18" charset="0"/>
              </a:rPr>
              <a:t>Lớp</a:t>
            </a:r>
            <a:endParaRPr lang="en-US" sz="3000" b="1" dirty="0">
              <a:solidFill>
                <a:schemeClr val="accent5"/>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43506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6">
            <a:extLst>
              <a:ext uri="{FF2B5EF4-FFF2-40B4-BE49-F238E27FC236}">
                <a16:creationId xmlns:a16="http://schemas.microsoft.com/office/drawing/2014/main" id="{51F73F70-20B4-5D5F-C7B7-686FC64AAF3D}"/>
              </a:ext>
            </a:extLst>
          </p:cNvPr>
          <p:cNvSpPr>
            <a:spLocks noGrp="1"/>
          </p:cNvSpPr>
          <p:nvPr>
            <p:ph type="title"/>
          </p:nvPr>
        </p:nvSpPr>
        <p:spPr>
          <a:xfrm>
            <a:off x="5287616" y="0"/>
            <a:ext cx="6904384" cy="755374"/>
          </a:xfrm>
        </p:spPr>
        <p:txBody>
          <a:bodyPr/>
          <a:lstStyle/>
          <a:p>
            <a:pPr algn="ctr">
              <a:lnSpc>
                <a:spcPct val="200000"/>
              </a:lnSpc>
            </a:pPr>
            <a:r>
              <a:rPr lang="en-US" sz="3000" b="1" dirty="0" err="1" smtClean="0">
                <a:solidFill>
                  <a:schemeClr val="accent5"/>
                </a:solidFill>
                <a:latin typeface="Times New Roman" panose="02020603050405020304" pitchFamily="18" charset="0"/>
                <a:cs typeface="Times New Roman" panose="02020603050405020304" pitchFamily="18" charset="0"/>
              </a:rPr>
              <a:t>Thiết</a:t>
            </a:r>
            <a:r>
              <a:rPr lang="en-US" sz="3000" b="1" dirty="0" smtClean="0">
                <a:solidFill>
                  <a:schemeClr val="accent5"/>
                </a:solidFill>
                <a:latin typeface="Times New Roman" panose="02020603050405020304" pitchFamily="18" charset="0"/>
                <a:cs typeface="Times New Roman" panose="02020603050405020304" pitchFamily="18" charset="0"/>
              </a:rPr>
              <a:t> </a:t>
            </a:r>
            <a:r>
              <a:rPr lang="en-US" sz="3000" b="1" dirty="0" err="1" smtClean="0">
                <a:solidFill>
                  <a:schemeClr val="accent5"/>
                </a:solidFill>
                <a:latin typeface="Times New Roman" panose="02020603050405020304" pitchFamily="18" charset="0"/>
                <a:cs typeface="Times New Roman" panose="02020603050405020304" pitchFamily="18" charset="0"/>
              </a:rPr>
              <a:t>Kế</a:t>
            </a:r>
            <a:r>
              <a:rPr lang="en-US" sz="3000" b="1" dirty="0" smtClean="0">
                <a:solidFill>
                  <a:schemeClr val="accent5"/>
                </a:solidFill>
                <a:latin typeface="Times New Roman" panose="02020603050405020304" pitchFamily="18" charset="0"/>
                <a:cs typeface="Times New Roman" panose="02020603050405020304" pitchFamily="18" charset="0"/>
              </a:rPr>
              <a:t> </a:t>
            </a:r>
            <a:r>
              <a:rPr lang="en-US" sz="3000" b="1" dirty="0" err="1" smtClean="0">
                <a:solidFill>
                  <a:schemeClr val="accent5"/>
                </a:solidFill>
                <a:latin typeface="Times New Roman" panose="02020603050405020304" pitchFamily="18" charset="0"/>
                <a:cs typeface="Times New Roman" panose="02020603050405020304" pitchFamily="18" charset="0"/>
              </a:rPr>
              <a:t>Cơ</a:t>
            </a:r>
            <a:r>
              <a:rPr lang="en-US" sz="3000" b="1" dirty="0" smtClean="0">
                <a:solidFill>
                  <a:schemeClr val="accent5"/>
                </a:solidFill>
                <a:latin typeface="Times New Roman" panose="02020603050405020304" pitchFamily="18" charset="0"/>
                <a:cs typeface="Times New Roman" panose="02020603050405020304" pitchFamily="18" charset="0"/>
              </a:rPr>
              <a:t> </a:t>
            </a:r>
            <a:r>
              <a:rPr lang="en-US" sz="3000" b="1" dirty="0" err="1" smtClean="0">
                <a:solidFill>
                  <a:schemeClr val="accent5"/>
                </a:solidFill>
                <a:latin typeface="Times New Roman" panose="02020603050405020304" pitchFamily="18" charset="0"/>
                <a:cs typeface="Times New Roman" panose="02020603050405020304" pitchFamily="18" charset="0"/>
              </a:rPr>
              <a:t>Sở</a:t>
            </a:r>
            <a:r>
              <a:rPr lang="en-US" sz="3000" b="1" dirty="0" smtClean="0">
                <a:solidFill>
                  <a:schemeClr val="accent5"/>
                </a:solidFill>
                <a:latin typeface="Times New Roman" panose="02020603050405020304" pitchFamily="18" charset="0"/>
                <a:cs typeface="Times New Roman" panose="02020603050405020304" pitchFamily="18" charset="0"/>
              </a:rPr>
              <a:t> </a:t>
            </a:r>
            <a:r>
              <a:rPr lang="en-US" sz="3000" b="1" dirty="0" err="1" smtClean="0">
                <a:solidFill>
                  <a:schemeClr val="accent5"/>
                </a:solidFill>
                <a:latin typeface="Times New Roman" panose="02020603050405020304" pitchFamily="18" charset="0"/>
                <a:cs typeface="Times New Roman" panose="02020603050405020304" pitchFamily="18" charset="0"/>
              </a:rPr>
              <a:t>Dữ</a:t>
            </a:r>
            <a:r>
              <a:rPr lang="en-US" sz="3000" b="1" dirty="0" smtClean="0">
                <a:solidFill>
                  <a:schemeClr val="accent5"/>
                </a:solidFill>
                <a:latin typeface="Times New Roman" panose="02020603050405020304" pitchFamily="18" charset="0"/>
                <a:cs typeface="Times New Roman" panose="02020603050405020304" pitchFamily="18" charset="0"/>
              </a:rPr>
              <a:t> </a:t>
            </a:r>
            <a:r>
              <a:rPr lang="en-US" sz="3000" b="1" dirty="0" err="1" smtClean="0">
                <a:solidFill>
                  <a:schemeClr val="accent5"/>
                </a:solidFill>
                <a:latin typeface="Times New Roman" panose="02020603050405020304" pitchFamily="18" charset="0"/>
                <a:cs typeface="Times New Roman" panose="02020603050405020304" pitchFamily="18" charset="0"/>
              </a:rPr>
              <a:t>Liệu</a:t>
            </a:r>
            <a:endParaRPr lang="en-US" sz="3000" b="1" dirty="0">
              <a:solidFill>
                <a:schemeClr val="accent5"/>
              </a:solidFill>
              <a:latin typeface="Times New Roman" panose="02020603050405020304" pitchFamily="18" charset="0"/>
              <a:cs typeface="Times New Roman" panose="02020603050405020304" pitchFamily="18" charset="0"/>
            </a:endParaRPr>
          </a:p>
        </p:txBody>
      </p:sp>
      <p:pic>
        <p:nvPicPr>
          <p:cNvPr id="1026" name="Picture 1"/>
          <p:cNvPicPr>
            <a:picLocks noChangeAspect="1" noChangeArrowheads="1"/>
          </p:cNvPicPr>
          <p:nvPr/>
        </p:nvPicPr>
        <p:blipFill rotWithShape="1">
          <a:blip r:embed="rId3">
            <a:extLst>
              <a:ext uri="{28A0092B-C50C-407E-A947-70E740481C1C}">
                <a14:useLocalDpi xmlns:a14="http://schemas.microsoft.com/office/drawing/2010/main" val="0"/>
              </a:ext>
            </a:extLst>
          </a:blip>
          <a:srcRect l="957" t="4643" r="584" b="1372"/>
          <a:stretch/>
        </p:blipFill>
        <p:spPr bwMode="auto">
          <a:xfrm>
            <a:off x="827142" y="755374"/>
            <a:ext cx="10588419" cy="5930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63640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CCB754E-070B-3ED3-AA82-85B762C7BA3F}"/>
              </a:ext>
            </a:extLst>
          </p:cNvPr>
          <p:cNvSpPr>
            <a:spLocks noGrp="1"/>
          </p:cNvSpPr>
          <p:nvPr>
            <p:ph type="title"/>
          </p:nvPr>
        </p:nvSpPr>
        <p:spPr>
          <a:xfrm>
            <a:off x="891485" y="1968158"/>
            <a:ext cx="10515600" cy="2852737"/>
          </a:xfrm>
        </p:spPr>
        <p:txBody>
          <a:bodyPr/>
          <a:lstStyle/>
          <a:p>
            <a:r>
              <a:rPr lang="en-US" b="1" dirty="0" smtClean="0">
                <a:latin typeface="Times New Roman" panose="02020603050405020304" pitchFamily="18" charset="0"/>
                <a:cs typeface="Times New Roman" panose="02020603050405020304" pitchFamily="18" charset="0"/>
              </a:rPr>
              <a:t>5. </a:t>
            </a:r>
            <a:r>
              <a:rPr lang="en-US" b="1" dirty="0" err="1" smtClean="0">
                <a:latin typeface="Times New Roman" panose="02020603050405020304" pitchFamily="18" charset="0"/>
                <a:cs typeface="Times New Roman" panose="02020603050405020304" pitchFamily="18" charset="0"/>
              </a:rPr>
              <a:t>KẾT</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LUẬN</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68383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CCB754E-070B-3ED3-AA82-85B762C7BA3F}"/>
              </a:ext>
            </a:extLst>
          </p:cNvPr>
          <p:cNvSpPr>
            <a:spLocks noGrp="1"/>
          </p:cNvSpPr>
          <p:nvPr>
            <p:ph type="title"/>
          </p:nvPr>
        </p:nvSpPr>
        <p:spPr>
          <a:xfrm>
            <a:off x="891485" y="1968158"/>
            <a:ext cx="10515600" cy="2852737"/>
          </a:xfrm>
        </p:spPr>
        <p:txBody>
          <a:bodyPr/>
          <a:lstStyle/>
          <a:p>
            <a:r>
              <a:rPr lang="en-US" b="1" dirty="0">
                <a:latin typeface="Times New Roman" panose="02020603050405020304" pitchFamily="18" charset="0"/>
                <a:cs typeface="Times New Roman" panose="02020603050405020304" pitchFamily="18" charset="0"/>
              </a:rPr>
              <a:t>2</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TÀI</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LIỆU</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THAM</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KHẢO</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0165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00C85047-1550-B1F6-9A32-6F35D1693EE5}"/>
              </a:ext>
            </a:extLst>
          </p:cNvPr>
          <p:cNvGraphicFramePr>
            <a:graphicFrameLocks noGrp="1"/>
          </p:cNvGraphicFramePr>
          <p:nvPr>
            <p:extLst>
              <p:ext uri="{D42A27DB-BD31-4B8C-83A1-F6EECF244321}">
                <p14:modId xmlns:p14="http://schemas.microsoft.com/office/powerpoint/2010/main" val="2980226864"/>
              </p:ext>
            </p:extLst>
          </p:nvPr>
        </p:nvGraphicFramePr>
        <p:xfrm>
          <a:off x="442706" y="1036237"/>
          <a:ext cx="8972550" cy="4777740"/>
        </p:xfrm>
        <a:graphic>
          <a:graphicData uri="http://schemas.openxmlformats.org/drawingml/2006/table">
            <a:tbl>
              <a:tblPr firstRow="1" bandRow="1">
                <a:tableStyleId>{2D5ABB26-0587-4C30-8999-92F81FD0307C}</a:tableStyleId>
              </a:tblPr>
              <a:tblGrid>
                <a:gridCol w="700904">
                  <a:extLst>
                    <a:ext uri="{9D8B030D-6E8A-4147-A177-3AD203B41FA5}">
                      <a16:colId xmlns:a16="http://schemas.microsoft.com/office/drawing/2014/main" val="905323403"/>
                    </a:ext>
                  </a:extLst>
                </a:gridCol>
                <a:gridCol w="8271646">
                  <a:extLst>
                    <a:ext uri="{9D8B030D-6E8A-4147-A177-3AD203B41FA5}">
                      <a16:colId xmlns:a16="http://schemas.microsoft.com/office/drawing/2014/main" val="2368393747"/>
                    </a:ext>
                  </a:extLst>
                </a:gridCol>
              </a:tblGrid>
              <a:tr h="796290">
                <a:tc>
                  <a:txBody>
                    <a:bodyPr/>
                    <a:lstStyle/>
                    <a:p>
                      <a:r>
                        <a:rPr lang="en-US" sz="3000" b="1">
                          <a:solidFill>
                            <a:schemeClr val="tx1"/>
                          </a:solidFill>
                          <a:latin typeface="Times New Roman" panose="02020603050405020304" pitchFamily="18" charset="0"/>
                          <a:cs typeface="Times New Roman" panose="02020603050405020304" pitchFamily="18" charset="0"/>
                        </a:rPr>
                        <a:t>01</a:t>
                      </a:r>
                    </a:p>
                  </a:txBody>
                  <a:tcPr anchor="ctr"/>
                </a:tc>
                <a:tc>
                  <a:txBody>
                    <a:bodyPr/>
                    <a:lstStyle/>
                    <a:p>
                      <a:r>
                        <a:rPr lang="en-US" sz="3000" b="1" err="1">
                          <a:solidFill>
                            <a:schemeClr val="tx1"/>
                          </a:solidFill>
                          <a:latin typeface="Times New Roman" panose="02020603050405020304" pitchFamily="18" charset="0"/>
                          <a:cs typeface="Times New Roman" panose="02020603050405020304" pitchFamily="18" charset="0"/>
                        </a:rPr>
                        <a:t>Giới</a:t>
                      </a:r>
                      <a:r>
                        <a:rPr lang="en-US" sz="3000" b="1">
                          <a:solidFill>
                            <a:schemeClr val="tx1"/>
                          </a:solidFill>
                          <a:latin typeface="Times New Roman" panose="02020603050405020304" pitchFamily="18" charset="0"/>
                          <a:cs typeface="Times New Roman" panose="02020603050405020304" pitchFamily="18" charset="0"/>
                        </a:rPr>
                        <a:t> </a:t>
                      </a:r>
                      <a:r>
                        <a:rPr lang="en-US" sz="3000" b="1" err="1">
                          <a:solidFill>
                            <a:schemeClr val="tx1"/>
                          </a:solidFill>
                          <a:latin typeface="Times New Roman" panose="02020603050405020304" pitchFamily="18" charset="0"/>
                          <a:cs typeface="Times New Roman" panose="02020603050405020304" pitchFamily="18" charset="0"/>
                        </a:rPr>
                        <a:t>thiệu</a:t>
                      </a:r>
                      <a:endParaRPr lang="en-US" sz="3000" b="1">
                        <a:solidFill>
                          <a:schemeClr val="tx1"/>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280318949"/>
                  </a:ext>
                </a:extLst>
              </a:tr>
              <a:tr h="796290">
                <a:tc>
                  <a:txBody>
                    <a:bodyPr/>
                    <a:lstStyle/>
                    <a:p>
                      <a:r>
                        <a:rPr lang="en-US" sz="3000" b="1">
                          <a:solidFill>
                            <a:schemeClr val="tx1"/>
                          </a:solidFill>
                          <a:latin typeface="Times New Roman" panose="02020603050405020304" pitchFamily="18" charset="0"/>
                          <a:cs typeface="Times New Roman" panose="02020603050405020304" pitchFamily="18" charset="0"/>
                        </a:rPr>
                        <a:t>02</a:t>
                      </a:r>
                    </a:p>
                  </a:txBody>
                  <a:tcPr anchor="ctr"/>
                </a:tc>
                <a:tc>
                  <a:txBody>
                    <a:bodyPr/>
                    <a:lstStyle/>
                    <a:p>
                      <a:r>
                        <a:rPr lang="en-US" sz="3000" b="1" err="1">
                          <a:solidFill>
                            <a:schemeClr val="tx1"/>
                          </a:solidFill>
                          <a:latin typeface="Times New Roman" panose="02020603050405020304" pitchFamily="18" charset="0"/>
                          <a:cs typeface="Times New Roman" panose="02020603050405020304" pitchFamily="18" charset="0"/>
                        </a:rPr>
                        <a:t>Khảo</a:t>
                      </a:r>
                      <a:r>
                        <a:rPr lang="en-US" sz="3000" b="1">
                          <a:solidFill>
                            <a:schemeClr val="tx1"/>
                          </a:solidFill>
                          <a:latin typeface="Times New Roman" panose="02020603050405020304" pitchFamily="18" charset="0"/>
                          <a:cs typeface="Times New Roman" panose="02020603050405020304" pitchFamily="18" charset="0"/>
                        </a:rPr>
                        <a:t> </a:t>
                      </a:r>
                      <a:r>
                        <a:rPr lang="en-US" sz="3000" b="1" err="1">
                          <a:solidFill>
                            <a:schemeClr val="tx1"/>
                          </a:solidFill>
                          <a:latin typeface="Times New Roman" panose="02020603050405020304" pitchFamily="18" charset="0"/>
                          <a:cs typeface="Times New Roman" panose="02020603050405020304" pitchFamily="18" charset="0"/>
                        </a:rPr>
                        <a:t>sát</a:t>
                      </a:r>
                      <a:r>
                        <a:rPr lang="en-US" sz="3000" b="1">
                          <a:solidFill>
                            <a:schemeClr val="tx1"/>
                          </a:solidFill>
                          <a:latin typeface="Times New Roman" panose="02020603050405020304" pitchFamily="18" charset="0"/>
                          <a:cs typeface="Times New Roman" panose="02020603050405020304" pitchFamily="18" charset="0"/>
                        </a:rPr>
                        <a:t> </a:t>
                      </a:r>
                      <a:r>
                        <a:rPr lang="en-US" sz="3000" b="1" err="1">
                          <a:solidFill>
                            <a:schemeClr val="tx1"/>
                          </a:solidFill>
                          <a:latin typeface="Times New Roman" panose="02020603050405020304" pitchFamily="18" charset="0"/>
                          <a:cs typeface="Times New Roman" panose="02020603050405020304" pitchFamily="18" charset="0"/>
                        </a:rPr>
                        <a:t>nghiệp</a:t>
                      </a:r>
                      <a:r>
                        <a:rPr lang="en-US" sz="3000" b="1">
                          <a:solidFill>
                            <a:schemeClr val="tx1"/>
                          </a:solidFill>
                          <a:latin typeface="Times New Roman" panose="02020603050405020304" pitchFamily="18" charset="0"/>
                          <a:cs typeface="Times New Roman" panose="02020603050405020304" pitchFamily="18" charset="0"/>
                        </a:rPr>
                        <a:t> </a:t>
                      </a:r>
                      <a:r>
                        <a:rPr lang="en-US" sz="3000" b="1" err="1">
                          <a:solidFill>
                            <a:schemeClr val="tx1"/>
                          </a:solidFill>
                          <a:latin typeface="Times New Roman" panose="02020603050405020304" pitchFamily="18" charset="0"/>
                          <a:cs typeface="Times New Roman" panose="02020603050405020304" pitchFamily="18" charset="0"/>
                        </a:rPr>
                        <a:t>vụ</a:t>
                      </a:r>
                      <a:endParaRPr lang="en-US" sz="3000" b="1">
                        <a:solidFill>
                          <a:schemeClr val="tx1"/>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153321248"/>
                  </a:ext>
                </a:extLst>
              </a:tr>
              <a:tr h="796290">
                <a:tc>
                  <a:txBody>
                    <a:bodyPr/>
                    <a:lstStyle/>
                    <a:p>
                      <a:r>
                        <a:rPr lang="en-US" sz="3000" b="1">
                          <a:solidFill>
                            <a:schemeClr val="tx1"/>
                          </a:solidFill>
                          <a:latin typeface="Times New Roman" panose="02020603050405020304" pitchFamily="18" charset="0"/>
                          <a:cs typeface="Times New Roman" panose="02020603050405020304" pitchFamily="18" charset="0"/>
                        </a:rPr>
                        <a:t>03</a:t>
                      </a:r>
                    </a:p>
                  </a:txBody>
                  <a:tcPr anchor="ctr"/>
                </a:tc>
                <a:tc>
                  <a:txBody>
                    <a:bodyPr/>
                    <a:lstStyle/>
                    <a:p>
                      <a:r>
                        <a:rPr lang="en-US" sz="3000" b="1" err="1">
                          <a:solidFill>
                            <a:schemeClr val="tx1"/>
                          </a:solidFill>
                          <a:latin typeface="Times New Roman" panose="02020603050405020304" pitchFamily="18" charset="0"/>
                          <a:cs typeface="Times New Roman" panose="02020603050405020304" pitchFamily="18" charset="0"/>
                        </a:rPr>
                        <a:t>Phân</a:t>
                      </a:r>
                      <a:r>
                        <a:rPr lang="en-US" sz="3000" b="1">
                          <a:solidFill>
                            <a:schemeClr val="tx1"/>
                          </a:solidFill>
                          <a:latin typeface="Times New Roman" panose="02020603050405020304" pitchFamily="18" charset="0"/>
                          <a:cs typeface="Times New Roman" panose="02020603050405020304" pitchFamily="18" charset="0"/>
                        </a:rPr>
                        <a:t> </a:t>
                      </a:r>
                      <a:r>
                        <a:rPr lang="en-US" sz="3000" b="1" err="1">
                          <a:solidFill>
                            <a:schemeClr val="tx1"/>
                          </a:solidFill>
                          <a:latin typeface="Times New Roman" panose="02020603050405020304" pitchFamily="18" charset="0"/>
                          <a:cs typeface="Times New Roman" panose="02020603050405020304" pitchFamily="18" charset="0"/>
                        </a:rPr>
                        <a:t>tích</a:t>
                      </a:r>
                      <a:r>
                        <a:rPr lang="en-US" sz="3000" b="1">
                          <a:solidFill>
                            <a:schemeClr val="tx1"/>
                          </a:solidFill>
                          <a:latin typeface="Times New Roman" panose="02020603050405020304" pitchFamily="18" charset="0"/>
                          <a:cs typeface="Times New Roman" panose="02020603050405020304" pitchFamily="18" charset="0"/>
                        </a:rPr>
                        <a:t> </a:t>
                      </a:r>
                      <a:r>
                        <a:rPr lang="en-US" sz="3000" b="1" err="1">
                          <a:solidFill>
                            <a:schemeClr val="tx1"/>
                          </a:solidFill>
                          <a:latin typeface="Times New Roman" panose="02020603050405020304" pitchFamily="18" charset="0"/>
                          <a:cs typeface="Times New Roman" panose="02020603050405020304" pitchFamily="18" charset="0"/>
                        </a:rPr>
                        <a:t>nghiệp</a:t>
                      </a:r>
                      <a:r>
                        <a:rPr lang="en-US" sz="3000" b="1">
                          <a:solidFill>
                            <a:schemeClr val="tx1"/>
                          </a:solidFill>
                          <a:latin typeface="Times New Roman" panose="02020603050405020304" pitchFamily="18" charset="0"/>
                          <a:cs typeface="Times New Roman" panose="02020603050405020304" pitchFamily="18" charset="0"/>
                        </a:rPr>
                        <a:t> </a:t>
                      </a:r>
                      <a:r>
                        <a:rPr lang="en-US" sz="3000" b="1" err="1">
                          <a:solidFill>
                            <a:schemeClr val="tx1"/>
                          </a:solidFill>
                          <a:latin typeface="Times New Roman" panose="02020603050405020304" pitchFamily="18" charset="0"/>
                          <a:cs typeface="Times New Roman" panose="02020603050405020304" pitchFamily="18" charset="0"/>
                        </a:rPr>
                        <a:t>vụ</a:t>
                      </a:r>
                      <a:endParaRPr lang="en-US" sz="3000" b="1">
                        <a:solidFill>
                          <a:schemeClr val="tx1"/>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671096154"/>
                  </a:ext>
                </a:extLst>
              </a:tr>
              <a:tr h="796290">
                <a:tc>
                  <a:txBody>
                    <a:bodyPr/>
                    <a:lstStyle/>
                    <a:p>
                      <a:r>
                        <a:rPr lang="en-US" sz="3000" b="1">
                          <a:solidFill>
                            <a:schemeClr val="tx1"/>
                          </a:solidFill>
                          <a:latin typeface="Times New Roman" panose="02020603050405020304" pitchFamily="18" charset="0"/>
                          <a:cs typeface="Times New Roman" panose="02020603050405020304" pitchFamily="18" charset="0"/>
                        </a:rPr>
                        <a:t>04</a:t>
                      </a:r>
                    </a:p>
                  </a:txBody>
                  <a:tcPr anchor="ctr"/>
                </a:tc>
                <a:tc>
                  <a:txBody>
                    <a:bodyPr/>
                    <a:lstStyle/>
                    <a:p>
                      <a:r>
                        <a:rPr lang="en-US" sz="3000" b="1" err="1">
                          <a:solidFill>
                            <a:schemeClr val="tx1"/>
                          </a:solidFill>
                          <a:latin typeface="Times New Roman" panose="02020603050405020304" pitchFamily="18" charset="0"/>
                          <a:cs typeface="Times New Roman" panose="02020603050405020304" pitchFamily="18" charset="0"/>
                        </a:rPr>
                        <a:t>Thiết</a:t>
                      </a:r>
                      <a:r>
                        <a:rPr lang="en-US" sz="3000" b="1">
                          <a:solidFill>
                            <a:schemeClr val="tx1"/>
                          </a:solidFill>
                          <a:latin typeface="Times New Roman" panose="02020603050405020304" pitchFamily="18" charset="0"/>
                          <a:cs typeface="Times New Roman" panose="02020603050405020304" pitchFamily="18" charset="0"/>
                        </a:rPr>
                        <a:t> </a:t>
                      </a:r>
                      <a:r>
                        <a:rPr lang="en-US" sz="3000" b="1" err="1">
                          <a:solidFill>
                            <a:schemeClr val="tx1"/>
                          </a:solidFill>
                          <a:latin typeface="Times New Roman" panose="02020603050405020304" pitchFamily="18" charset="0"/>
                          <a:cs typeface="Times New Roman" panose="02020603050405020304" pitchFamily="18" charset="0"/>
                        </a:rPr>
                        <a:t>kế</a:t>
                      </a:r>
                      <a:r>
                        <a:rPr lang="en-US" sz="3000" b="1">
                          <a:solidFill>
                            <a:schemeClr val="tx1"/>
                          </a:solidFill>
                          <a:latin typeface="Times New Roman" panose="02020603050405020304" pitchFamily="18" charset="0"/>
                          <a:cs typeface="Times New Roman" panose="02020603050405020304" pitchFamily="18" charset="0"/>
                        </a:rPr>
                        <a:t>, </a:t>
                      </a:r>
                      <a:r>
                        <a:rPr lang="en-US" sz="3000" b="1" err="1">
                          <a:solidFill>
                            <a:schemeClr val="tx1"/>
                          </a:solidFill>
                          <a:latin typeface="Times New Roman" panose="02020603050405020304" pitchFamily="18" charset="0"/>
                          <a:cs typeface="Times New Roman" panose="02020603050405020304" pitchFamily="18" charset="0"/>
                        </a:rPr>
                        <a:t>cài</a:t>
                      </a:r>
                      <a:r>
                        <a:rPr lang="en-US" sz="3000" b="1">
                          <a:solidFill>
                            <a:schemeClr val="tx1"/>
                          </a:solidFill>
                          <a:latin typeface="Times New Roman" panose="02020603050405020304" pitchFamily="18" charset="0"/>
                          <a:cs typeface="Times New Roman" panose="02020603050405020304" pitchFamily="18" charset="0"/>
                        </a:rPr>
                        <a:t> </a:t>
                      </a:r>
                      <a:r>
                        <a:rPr lang="en-US" sz="3000" b="1" err="1">
                          <a:solidFill>
                            <a:schemeClr val="tx1"/>
                          </a:solidFill>
                          <a:latin typeface="Times New Roman" panose="02020603050405020304" pitchFamily="18" charset="0"/>
                          <a:cs typeface="Times New Roman" panose="02020603050405020304" pitchFamily="18" charset="0"/>
                        </a:rPr>
                        <a:t>đặt</a:t>
                      </a:r>
                      <a:endParaRPr lang="en-US" sz="3000" b="1">
                        <a:solidFill>
                          <a:schemeClr val="tx1"/>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891356798"/>
                  </a:ext>
                </a:extLst>
              </a:tr>
              <a:tr h="796290">
                <a:tc>
                  <a:txBody>
                    <a:bodyPr/>
                    <a:lstStyle/>
                    <a:p>
                      <a:r>
                        <a:rPr lang="en-US" sz="3000" b="1">
                          <a:solidFill>
                            <a:schemeClr val="tx1"/>
                          </a:solidFill>
                          <a:latin typeface="Times New Roman" panose="02020603050405020304" pitchFamily="18" charset="0"/>
                          <a:cs typeface="Times New Roman" panose="02020603050405020304" pitchFamily="18" charset="0"/>
                        </a:rPr>
                        <a:t>05</a:t>
                      </a:r>
                    </a:p>
                  </a:txBody>
                  <a:tcPr anchor="ctr"/>
                </a:tc>
                <a:tc>
                  <a:txBody>
                    <a:bodyPr/>
                    <a:lstStyle/>
                    <a:p>
                      <a:r>
                        <a:rPr lang="en-US" sz="3000" b="1" err="1">
                          <a:solidFill>
                            <a:schemeClr val="tx1"/>
                          </a:solidFill>
                          <a:latin typeface="Times New Roman" panose="02020603050405020304" pitchFamily="18" charset="0"/>
                          <a:cs typeface="Times New Roman" panose="02020603050405020304" pitchFamily="18" charset="0"/>
                        </a:rPr>
                        <a:t>Kết</a:t>
                      </a:r>
                      <a:r>
                        <a:rPr lang="en-US" sz="3000" b="1">
                          <a:solidFill>
                            <a:schemeClr val="tx1"/>
                          </a:solidFill>
                          <a:latin typeface="Times New Roman" panose="02020603050405020304" pitchFamily="18" charset="0"/>
                          <a:cs typeface="Times New Roman" panose="02020603050405020304" pitchFamily="18" charset="0"/>
                        </a:rPr>
                        <a:t> </a:t>
                      </a:r>
                      <a:r>
                        <a:rPr lang="en-US" sz="3000" b="1" err="1">
                          <a:solidFill>
                            <a:schemeClr val="tx1"/>
                          </a:solidFill>
                          <a:latin typeface="Times New Roman" panose="02020603050405020304" pitchFamily="18" charset="0"/>
                          <a:cs typeface="Times New Roman" panose="02020603050405020304" pitchFamily="18" charset="0"/>
                        </a:rPr>
                        <a:t>luận</a:t>
                      </a:r>
                      <a:endParaRPr lang="en-US" sz="3000" b="1">
                        <a:solidFill>
                          <a:schemeClr val="tx1"/>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4052430717"/>
                  </a:ext>
                </a:extLst>
              </a:tr>
              <a:tr h="796290">
                <a:tc>
                  <a:txBody>
                    <a:bodyPr/>
                    <a:lstStyle/>
                    <a:p>
                      <a:r>
                        <a:rPr lang="en-US" sz="3000" b="1">
                          <a:solidFill>
                            <a:schemeClr val="tx1"/>
                          </a:solidFill>
                          <a:latin typeface="Times New Roman" panose="02020603050405020304" pitchFamily="18" charset="0"/>
                          <a:cs typeface="Times New Roman" panose="02020603050405020304" pitchFamily="18" charset="0"/>
                        </a:rPr>
                        <a:t>06</a:t>
                      </a:r>
                    </a:p>
                  </a:txBody>
                  <a:tcPr anchor="ctr"/>
                </a:tc>
                <a:tc>
                  <a:txBody>
                    <a:bodyPr/>
                    <a:lstStyle/>
                    <a:p>
                      <a:r>
                        <a:rPr lang="en-US" sz="3000" b="1" dirty="0" err="1">
                          <a:solidFill>
                            <a:schemeClr val="tx1"/>
                          </a:solidFill>
                          <a:latin typeface="Times New Roman" panose="02020603050405020304" pitchFamily="18" charset="0"/>
                          <a:cs typeface="Times New Roman" panose="02020603050405020304" pitchFamily="18" charset="0"/>
                        </a:rPr>
                        <a:t>Tài</a:t>
                      </a:r>
                      <a:r>
                        <a:rPr lang="en-US" sz="3000" b="1" dirty="0">
                          <a:solidFill>
                            <a:schemeClr val="tx1"/>
                          </a:solidFill>
                          <a:latin typeface="Times New Roman" panose="02020603050405020304" pitchFamily="18" charset="0"/>
                          <a:cs typeface="Times New Roman" panose="02020603050405020304" pitchFamily="18" charset="0"/>
                        </a:rPr>
                        <a:t> </a:t>
                      </a:r>
                      <a:r>
                        <a:rPr lang="en-US" sz="3000" b="1" dirty="0" err="1">
                          <a:solidFill>
                            <a:schemeClr val="tx1"/>
                          </a:solidFill>
                          <a:latin typeface="Times New Roman" panose="02020603050405020304" pitchFamily="18" charset="0"/>
                          <a:cs typeface="Times New Roman" panose="02020603050405020304" pitchFamily="18" charset="0"/>
                        </a:rPr>
                        <a:t>liệu</a:t>
                      </a:r>
                      <a:r>
                        <a:rPr lang="en-US" sz="3000" b="1" dirty="0">
                          <a:solidFill>
                            <a:schemeClr val="tx1"/>
                          </a:solidFill>
                          <a:latin typeface="Times New Roman" panose="02020603050405020304" pitchFamily="18" charset="0"/>
                          <a:cs typeface="Times New Roman" panose="02020603050405020304" pitchFamily="18" charset="0"/>
                        </a:rPr>
                        <a:t> </a:t>
                      </a:r>
                      <a:r>
                        <a:rPr lang="en-US" sz="3000" b="1" dirty="0" err="1">
                          <a:solidFill>
                            <a:schemeClr val="tx1"/>
                          </a:solidFill>
                          <a:latin typeface="Times New Roman" panose="02020603050405020304" pitchFamily="18" charset="0"/>
                          <a:cs typeface="Times New Roman" panose="02020603050405020304" pitchFamily="18" charset="0"/>
                        </a:rPr>
                        <a:t>tham</a:t>
                      </a:r>
                      <a:r>
                        <a:rPr lang="en-US" sz="3000" b="1" dirty="0">
                          <a:solidFill>
                            <a:schemeClr val="tx1"/>
                          </a:solidFill>
                          <a:latin typeface="Times New Roman" panose="02020603050405020304" pitchFamily="18" charset="0"/>
                          <a:cs typeface="Times New Roman" panose="02020603050405020304" pitchFamily="18" charset="0"/>
                        </a:rPr>
                        <a:t> </a:t>
                      </a:r>
                      <a:r>
                        <a:rPr lang="en-US" sz="3000" b="1" dirty="0" err="1">
                          <a:solidFill>
                            <a:schemeClr val="tx1"/>
                          </a:solidFill>
                          <a:latin typeface="Times New Roman" panose="02020603050405020304" pitchFamily="18" charset="0"/>
                          <a:cs typeface="Times New Roman" panose="02020603050405020304" pitchFamily="18" charset="0"/>
                        </a:rPr>
                        <a:t>khảo</a:t>
                      </a:r>
                      <a:endParaRPr lang="en-US" sz="3000" b="1" dirty="0">
                        <a:solidFill>
                          <a:schemeClr val="tx1"/>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644506001"/>
                  </a:ext>
                </a:extLst>
              </a:tr>
            </a:tbl>
          </a:graphicData>
        </a:graphic>
      </p:graphicFrame>
      <p:sp>
        <p:nvSpPr>
          <p:cNvPr id="9" name="Title 16">
            <a:extLst>
              <a:ext uri="{FF2B5EF4-FFF2-40B4-BE49-F238E27FC236}">
                <a16:creationId xmlns:a16="http://schemas.microsoft.com/office/drawing/2014/main" id="{51F73F70-20B4-5D5F-C7B7-686FC64AAF3D}"/>
              </a:ext>
            </a:extLst>
          </p:cNvPr>
          <p:cNvSpPr>
            <a:spLocks noGrp="1"/>
          </p:cNvSpPr>
          <p:nvPr>
            <p:ph type="title"/>
          </p:nvPr>
        </p:nvSpPr>
        <p:spPr>
          <a:xfrm>
            <a:off x="5287616" y="139148"/>
            <a:ext cx="6904384" cy="556591"/>
          </a:xfrm>
        </p:spPr>
        <p:txBody>
          <a:bodyPr/>
          <a:lstStyle/>
          <a:p>
            <a:pPr algn="ctr">
              <a:lnSpc>
                <a:spcPct val="200000"/>
              </a:lnSpc>
            </a:pPr>
            <a:r>
              <a:rPr lang="en-US" sz="3000" b="1" dirty="0" err="1">
                <a:solidFill>
                  <a:schemeClr val="accent5"/>
                </a:solidFill>
                <a:latin typeface="Times New Roman" panose="02020603050405020304" pitchFamily="18" charset="0"/>
                <a:cs typeface="Times New Roman" panose="02020603050405020304" pitchFamily="18" charset="0"/>
              </a:rPr>
              <a:t>NỘI</a:t>
            </a:r>
            <a:r>
              <a:rPr lang="en-US" sz="3000" b="1" dirty="0">
                <a:solidFill>
                  <a:schemeClr val="accent5"/>
                </a:solidFill>
                <a:latin typeface="Times New Roman" panose="02020603050405020304" pitchFamily="18" charset="0"/>
                <a:cs typeface="Times New Roman" panose="02020603050405020304" pitchFamily="18" charset="0"/>
              </a:rPr>
              <a:t> DUNG</a:t>
            </a:r>
          </a:p>
        </p:txBody>
      </p:sp>
    </p:spTree>
    <p:extLst>
      <p:ext uri="{BB962C8B-B14F-4D97-AF65-F5344CB8AC3E}">
        <p14:creationId xmlns:p14="http://schemas.microsoft.com/office/powerpoint/2010/main" val="25289958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CCB754E-070B-3ED3-AA82-85B762C7BA3F}"/>
              </a:ext>
            </a:extLst>
          </p:cNvPr>
          <p:cNvSpPr>
            <a:spLocks noGrp="1"/>
          </p:cNvSpPr>
          <p:nvPr>
            <p:ph type="title"/>
          </p:nvPr>
        </p:nvSpPr>
        <p:spPr>
          <a:xfrm>
            <a:off x="891485" y="1968158"/>
            <a:ext cx="10515600" cy="2852737"/>
          </a:xfrm>
        </p:spPr>
        <p:txBody>
          <a:bodyPr/>
          <a:lstStyle/>
          <a:p>
            <a:r>
              <a:rPr lang="en-US" b="1" dirty="0" err="1" smtClean="0">
                <a:latin typeface="Times New Roman" panose="02020603050405020304" pitchFamily="18" charset="0"/>
                <a:cs typeface="Times New Roman" panose="02020603050405020304" pitchFamily="18" charset="0"/>
              </a:rPr>
              <a:t>CẢM</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ƠN</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THẦY</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CÔ</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VÀ</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CÁC</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BẠN</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ĐÃ</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LẮNG</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NGHE</a:t>
            </a:r>
            <a:r>
              <a:rPr lang="en-US" b="1" dirty="0" smtClean="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39049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CCB754E-070B-3ED3-AA82-85B762C7BA3F}"/>
              </a:ext>
            </a:extLst>
          </p:cNvPr>
          <p:cNvSpPr>
            <a:spLocks noGrp="1"/>
          </p:cNvSpPr>
          <p:nvPr>
            <p:ph type="title"/>
          </p:nvPr>
        </p:nvSpPr>
        <p:spPr>
          <a:xfrm>
            <a:off x="871607" y="2027793"/>
            <a:ext cx="10515600" cy="2852737"/>
          </a:xfrm>
        </p:spPr>
        <p:txBody>
          <a:bodyPr/>
          <a:lstStyle/>
          <a:p>
            <a:r>
              <a:rPr lang="en-US" b="1" dirty="0">
                <a:latin typeface="Times New Roman" panose="02020603050405020304" pitchFamily="18" charset="0"/>
                <a:cs typeface="Times New Roman" panose="02020603050405020304" pitchFamily="18" charset="0"/>
              </a:rPr>
              <a:t>1. </a:t>
            </a:r>
            <a:r>
              <a:rPr lang="en-US" b="1" dirty="0" err="1">
                <a:latin typeface="Times New Roman" panose="02020603050405020304" pitchFamily="18" charset="0"/>
                <a:cs typeface="Times New Roman" panose="02020603050405020304" pitchFamily="18" charset="0"/>
              </a:rPr>
              <a:t>GIỚI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THIỆU</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62721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6">
            <a:extLst>
              <a:ext uri="{FF2B5EF4-FFF2-40B4-BE49-F238E27FC236}">
                <a16:creationId xmlns:a16="http://schemas.microsoft.com/office/drawing/2014/main" id="{51F73F70-20B4-5D5F-C7B7-686FC64AAF3D}"/>
              </a:ext>
            </a:extLst>
          </p:cNvPr>
          <p:cNvSpPr>
            <a:spLocks noGrp="1"/>
          </p:cNvSpPr>
          <p:nvPr>
            <p:ph type="title"/>
          </p:nvPr>
        </p:nvSpPr>
        <p:spPr>
          <a:xfrm>
            <a:off x="5287616" y="0"/>
            <a:ext cx="6904384" cy="695739"/>
          </a:xfrm>
        </p:spPr>
        <p:txBody>
          <a:bodyPr/>
          <a:lstStyle/>
          <a:p>
            <a:pPr algn="ctr">
              <a:lnSpc>
                <a:spcPct val="200000"/>
              </a:lnSpc>
            </a:pPr>
            <a:r>
              <a:rPr lang="en-US" sz="3000" b="1" dirty="0" smtClean="0">
                <a:solidFill>
                  <a:schemeClr val="accent5"/>
                </a:solidFill>
                <a:latin typeface="Times New Roman" panose="02020603050405020304" pitchFamily="18" charset="0"/>
                <a:cs typeface="Times New Roman" panose="02020603050405020304" pitchFamily="18" charset="0"/>
              </a:rPr>
              <a:t>1. </a:t>
            </a:r>
            <a:r>
              <a:rPr lang="en-US" sz="3000" b="1" dirty="0" err="1" smtClean="0">
                <a:solidFill>
                  <a:schemeClr val="accent5"/>
                </a:solidFill>
                <a:latin typeface="Times New Roman" panose="02020603050405020304" pitchFamily="18" charset="0"/>
                <a:cs typeface="Times New Roman" panose="02020603050405020304" pitchFamily="18" charset="0"/>
              </a:rPr>
              <a:t>Giới</a:t>
            </a:r>
            <a:r>
              <a:rPr lang="en-US" sz="3000" b="1" dirty="0" smtClean="0">
                <a:solidFill>
                  <a:schemeClr val="accent5"/>
                </a:solidFill>
                <a:latin typeface="Times New Roman" panose="02020603050405020304" pitchFamily="18" charset="0"/>
                <a:cs typeface="Times New Roman" panose="02020603050405020304" pitchFamily="18" charset="0"/>
              </a:rPr>
              <a:t> </a:t>
            </a:r>
            <a:r>
              <a:rPr lang="en-US" sz="3000" b="1" dirty="0" err="1" smtClean="0">
                <a:solidFill>
                  <a:schemeClr val="accent5"/>
                </a:solidFill>
                <a:latin typeface="Times New Roman" panose="02020603050405020304" pitchFamily="18" charset="0"/>
                <a:cs typeface="Times New Roman" panose="02020603050405020304" pitchFamily="18" charset="0"/>
              </a:rPr>
              <a:t>Thiệu</a:t>
            </a:r>
            <a:endParaRPr lang="en-US" sz="3000" b="1" dirty="0">
              <a:solidFill>
                <a:schemeClr val="accent5"/>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258418" y="695739"/>
            <a:ext cx="11728174" cy="5955476"/>
          </a:xfrm>
          <a:prstGeom prst="rect">
            <a:avLst/>
          </a:prstGeom>
          <a:noFill/>
        </p:spPr>
        <p:txBody>
          <a:bodyPr wrap="square" rtlCol="0">
            <a:spAutoFit/>
          </a:bodyPr>
          <a:lstStyle/>
          <a:p>
            <a:pPr>
              <a:lnSpc>
                <a:spcPct val="150000"/>
              </a:lnSpc>
            </a:pPr>
            <a:r>
              <a:rPr lang="en-US" sz="4400" dirty="0" smtClean="0">
                <a:latin typeface="Times New Roman" panose="02020603050405020304" pitchFamily="18" charset="0"/>
                <a:cs typeface="Times New Roman" panose="02020603050405020304" pitchFamily="18" charset="0"/>
              </a:rPr>
              <a:t>1. </a:t>
            </a:r>
            <a:r>
              <a:rPr lang="en-US" sz="4400" dirty="0" err="1" smtClean="0">
                <a:latin typeface="Times New Roman" panose="02020603050405020304" pitchFamily="18" charset="0"/>
                <a:cs typeface="Times New Roman" panose="02020603050405020304" pitchFamily="18" charset="0"/>
              </a:rPr>
              <a:t>Bối</a:t>
            </a:r>
            <a:r>
              <a:rPr lang="en-US" sz="4400" dirty="0" smtClean="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cảnh</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và</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mục</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tiêu</a:t>
            </a:r>
            <a:r>
              <a:rPr lang="en-US" sz="4400" dirty="0" smtClean="0">
                <a:latin typeface="Times New Roman" panose="02020603050405020304" pitchFamily="18" charset="0"/>
                <a:cs typeface="Times New Roman" panose="02020603050405020304" pitchFamily="18" charset="0"/>
              </a:rPr>
              <a:t>:</a:t>
            </a:r>
          </a:p>
          <a:p>
            <a:pPr marL="457200" indent="-457200">
              <a:lnSpc>
                <a:spcPct val="150000"/>
              </a:lnSpc>
              <a:buFont typeface="Arial" panose="020B0604020202020204" pitchFamily="34" charset="0"/>
              <a:buChar char="•"/>
            </a:pPr>
            <a:r>
              <a:rPr lang="vi-VN" sz="3000" dirty="0">
                <a:latin typeface="Times New Roman" panose="02020603050405020304" pitchFamily="18" charset="0"/>
                <a:cs typeface="Times New Roman" panose="02020603050405020304" pitchFamily="18" charset="0"/>
              </a:rPr>
              <a:t>Nền kinh tế toàn cầu phát triển mạnh mẽ, ngành công nghiệp cà phê tại Việt Nam tăng trưởng vượt bậc</a:t>
            </a:r>
            <a:r>
              <a:rPr lang="vi-VN" sz="3000" dirty="0" smtClean="0">
                <a:latin typeface="Times New Roman" panose="02020603050405020304" pitchFamily="18" charset="0"/>
                <a:cs typeface="Times New Roman" panose="02020603050405020304" pitchFamily="18" charset="0"/>
              </a:rPr>
              <a:t>.</a:t>
            </a:r>
            <a:endParaRPr lang="en-US" sz="3000" dirty="0" smtClean="0">
              <a:latin typeface="Times New Roman" panose="02020603050405020304" pitchFamily="18" charset="0"/>
              <a:cs typeface="Times New Roman" panose="02020603050405020304" pitchFamily="18" charset="0"/>
            </a:endParaRPr>
          </a:p>
          <a:p>
            <a:pPr marL="457200" indent="-457200">
              <a:lnSpc>
                <a:spcPct val="150000"/>
              </a:lnSpc>
              <a:buFont typeface="Arial" panose="020B0604020202020204" pitchFamily="34" charset="0"/>
              <a:buChar char="•"/>
            </a:pPr>
            <a:r>
              <a:rPr lang="en-US" sz="3000" dirty="0" err="1" smtClean="0">
                <a:latin typeface="Times New Roman" panose="02020603050405020304" pitchFamily="18" charset="0"/>
                <a:cs typeface="Times New Roman" panose="02020603050405020304" pitchFamily="18" charset="0"/>
              </a:rPr>
              <a:t>Các</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doanh</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nghiệp</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cà</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phê</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mở</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rộng</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mô</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hình</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kinh</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doanh</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từ</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sản</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xuất</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đến</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phân</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phối</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và</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bán</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lẻ</a:t>
            </a:r>
            <a:r>
              <a:rPr lang="en-US" sz="3000" dirty="0" smtClean="0">
                <a:latin typeface="Times New Roman" panose="02020603050405020304" pitchFamily="18" charset="0"/>
                <a:cs typeface="Times New Roman" panose="02020603050405020304" pitchFamily="18" charset="0"/>
              </a:rPr>
              <a:t>.</a:t>
            </a:r>
          </a:p>
          <a:p>
            <a:pPr marL="457200" indent="-457200">
              <a:lnSpc>
                <a:spcPct val="150000"/>
              </a:lnSpc>
              <a:buFont typeface="Arial" panose="020B0604020202020204" pitchFamily="34" charset="0"/>
              <a:buChar char="•"/>
            </a:pPr>
            <a:r>
              <a:rPr lang="vi-VN" sz="3000" dirty="0">
                <a:latin typeface="Times New Roman" panose="02020603050405020304" pitchFamily="18" charset="0"/>
                <a:cs typeface="Times New Roman" panose="02020603050405020304" pitchFamily="18" charset="0"/>
              </a:rPr>
              <a:t>Mục tiêu: Cung cấp giải pháp toàn diện cho doanh nghiệp trong việc quản lý các hoạt động như đặt hàng, quản lý kho, xử lý đơn hàng và chăm sóc khách hàng.</a:t>
            </a:r>
            <a:endParaRPr lang="en-US" sz="3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8594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6">
            <a:extLst>
              <a:ext uri="{FF2B5EF4-FFF2-40B4-BE49-F238E27FC236}">
                <a16:creationId xmlns:a16="http://schemas.microsoft.com/office/drawing/2014/main" id="{51F73F70-20B4-5D5F-C7B7-686FC64AAF3D}"/>
              </a:ext>
            </a:extLst>
          </p:cNvPr>
          <p:cNvSpPr>
            <a:spLocks noGrp="1"/>
          </p:cNvSpPr>
          <p:nvPr>
            <p:ph type="title"/>
          </p:nvPr>
        </p:nvSpPr>
        <p:spPr>
          <a:xfrm>
            <a:off x="5287616" y="0"/>
            <a:ext cx="6904384" cy="695739"/>
          </a:xfrm>
        </p:spPr>
        <p:txBody>
          <a:bodyPr/>
          <a:lstStyle/>
          <a:p>
            <a:pPr algn="ctr">
              <a:lnSpc>
                <a:spcPct val="200000"/>
              </a:lnSpc>
            </a:pPr>
            <a:r>
              <a:rPr lang="en-US" sz="3000" b="1" dirty="0" smtClean="0">
                <a:solidFill>
                  <a:schemeClr val="accent5"/>
                </a:solidFill>
                <a:latin typeface="Times New Roman" panose="02020603050405020304" pitchFamily="18" charset="0"/>
                <a:cs typeface="Times New Roman" panose="02020603050405020304" pitchFamily="18" charset="0"/>
              </a:rPr>
              <a:t>1. </a:t>
            </a:r>
            <a:r>
              <a:rPr lang="en-US" sz="3000" b="1" dirty="0" err="1" smtClean="0">
                <a:solidFill>
                  <a:schemeClr val="accent5"/>
                </a:solidFill>
                <a:latin typeface="Times New Roman" panose="02020603050405020304" pitchFamily="18" charset="0"/>
                <a:cs typeface="Times New Roman" panose="02020603050405020304" pitchFamily="18" charset="0"/>
              </a:rPr>
              <a:t>Giới</a:t>
            </a:r>
            <a:r>
              <a:rPr lang="en-US" sz="3000" b="1" dirty="0" smtClean="0">
                <a:solidFill>
                  <a:schemeClr val="accent5"/>
                </a:solidFill>
                <a:latin typeface="Times New Roman" panose="02020603050405020304" pitchFamily="18" charset="0"/>
                <a:cs typeface="Times New Roman" panose="02020603050405020304" pitchFamily="18" charset="0"/>
              </a:rPr>
              <a:t> </a:t>
            </a:r>
            <a:r>
              <a:rPr lang="en-US" sz="3000" b="1" dirty="0" err="1">
                <a:solidFill>
                  <a:schemeClr val="accent5"/>
                </a:solidFill>
                <a:latin typeface="Times New Roman" panose="02020603050405020304" pitchFamily="18" charset="0"/>
                <a:cs typeface="Times New Roman" panose="02020603050405020304" pitchFamily="18" charset="0"/>
              </a:rPr>
              <a:t>Thiệu</a:t>
            </a:r>
            <a:endParaRPr lang="en-US" sz="3000" b="1" dirty="0">
              <a:solidFill>
                <a:schemeClr val="accent5"/>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516835" y="934277"/>
            <a:ext cx="11131826" cy="5139869"/>
          </a:xfrm>
          <a:prstGeom prst="rect">
            <a:avLst/>
          </a:prstGeom>
          <a:noFill/>
        </p:spPr>
        <p:txBody>
          <a:bodyPr wrap="square" rtlCol="0">
            <a:spAutoFit/>
          </a:bodyPr>
          <a:lstStyle/>
          <a:p>
            <a:pPr>
              <a:lnSpc>
                <a:spcPct val="200000"/>
              </a:lnSpc>
            </a:pPr>
            <a:r>
              <a:rPr lang="en-US" sz="4400" dirty="0" smtClean="0">
                <a:latin typeface="Times New Roman" panose="02020603050405020304" pitchFamily="18" charset="0"/>
                <a:cs typeface="Times New Roman" panose="02020603050405020304" pitchFamily="18" charset="0"/>
              </a:rPr>
              <a:t>2. </a:t>
            </a:r>
            <a:r>
              <a:rPr lang="en-US" sz="4400" dirty="0" err="1" smtClean="0">
                <a:latin typeface="Times New Roman" panose="02020603050405020304" pitchFamily="18" charset="0"/>
                <a:cs typeface="Times New Roman" panose="02020603050405020304" pitchFamily="18" charset="0"/>
              </a:rPr>
              <a:t>Lợi</a:t>
            </a:r>
            <a:r>
              <a:rPr lang="en-US" sz="4400" dirty="0" smtClean="0">
                <a:latin typeface="Times New Roman" panose="02020603050405020304" pitchFamily="18" charset="0"/>
                <a:cs typeface="Times New Roman" panose="02020603050405020304" pitchFamily="18" charset="0"/>
              </a:rPr>
              <a:t> </a:t>
            </a:r>
            <a:r>
              <a:rPr lang="en-US" sz="4400" dirty="0" err="1" smtClean="0">
                <a:latin typeface="Times New Roman" panose="02020603050405020304" pitchFamily="18" charset="0"/>
                <a:cs typeface="Times New Roman" panose="02020603050405020304" pitchFamily="18" charset="0"/>
              </a:rPr>
              <a:t>ích</a:t>
            </a:r>
            <a:r>
              <a:rPr lang="en-US" sz="4400" dirty="0" smtClean="0">
                <a:latin typeface="Times New Roman" panose="02020603050405020304" pitchFamily="18" charset="0"/>
                <a:cs typeface="Times New Roman" panose="02020603050405020304" pitchFamily="18" charset="0"/>
              </a:rPr>
              <a:t> </a:t>
            </a:r>
            <a:r>
              <a:rPr lang="en-US" sz="4400" dirty="0" err="1" smtClean="0">
                <a:latin typeface="Times New Roman" panose="02020603050405020304" pitchFamily="18" charset="0"/>
                <a:cs typeface="Times New Roman" panose="02020603050405020304" pitchFamily="18" charset="0"/>
              </a:rPr>
              <a:t>của</a:t>
            </a:r>
            <a:r>
              <a:rPr lang="en-US" sz="4400" dirty="0" smtClean="0">
                <a:latin typeface="Times New Roman" panose="02020603050405020304" pitchFamily="18" charset="0"/>
                <a:cs typeface="Times New Roman" panose="02020603050405020304" pitchFamily="18" charset="0"/>
              </a:rPr>
              <a:t> </a:t>
            </a:r>
            <a:r>
              <a:rPr lang="en-US" sz="4400" dirty="0" err="1" smtClean="0">
                <a:latin typeface="Times New Roman" panose="02020603050405020304" pitchFamily="18" charset="0"/>
                <a:cs typeface="Times New Roman" panose="02020603050405020304" pitchFamily="18" charset="0"/>
              </a:rPr>
              <a:t>hệ</a:t>
            </a:r>
            <a:r>
              <a:rPr lang="en-US" sz="4400" dirty="0" smtClean="0">
                <a:latin typeface="Times New Roman" panose="02020603050405020304" pitchFamily="18" charset="0"/>
                <a:cs typeface="Times New Roman" panose="02020603050405020304" pitchFamily="18" charset="0"/>
              </a:rPr>
              <a:t> </a:t>
            </a:r>
            <a:r>
              <a:rPr lang="en-US" sz="4400" dirty="0" err="1" smtClean="0">
                <a:latin typeface="Times New Roman" panose="02020603050405020304" pitchFamily="18" charset="0"/>
                <a:cs typeface="Times New Roman" panose="02020603050405020304" pitchFamily="18" charset="0"/>
              </a:rPr>
              <a:t>thống</a:t>
            </a:r>
            <a:r>
              <a:rPr lang="en-US" sz="4400" dirty="0" smtClean="0">
                <a:latin typeface="Times New Roman" panose="02020603050405020304" pitchFamily="18" charset="0"/>
                <a:cs typeface="Times New Roman" panose="02020603050405020304" pitchFamily="18" charset="0"/>
              </a:rPr>
              <a:t>:</a:t>
            </a:r>
          </a:p>
          <a:p>
            <a:pPr marL="457200" indent="-457200">
              <a:lnSpc>
                <a:spcPct val="200000"/>
              </a:lnSpc>
              <a:buFont typeface="Arial" panose="020B0604020202020204" pitchFamily="34" charset="0"/>
              <a:buChar char="•"/>
            </a:pPr>
            <a:r>
              <a:rPr lang="en-US" sz="3000" dirty="0" err="1">
                <a:latin typeface="Times New Roman" panose="02020603050405020304" pitchFamily="18" charset="0"/>
                <a:cs typeface="Times New Roman" panose="02020603050405020304" pitchFamily="18" charset="0"/>
              </a:rPr>
              <a:t>Hỗ</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trợ</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điều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hành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doanh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nghiệp</a:t>
            </a:r>
            <a:r>
              <a:rPr lang="en-US" sz="3000" dirty="0" smtClean="0">
                <a:latin typeface="Times New Roman" panose="02020603050405020304" pitchFamily="18" charset="0"/>
                <a:cs typeface="Times New Roman" panose="02020603050405020304" pitchFamily="18" charset="0"/>
              </a:rPr>
              <a:t>.</a:t>
            </a:r>
          </a:p>
          <a:p>
            <a:pPr marL="457200" indent="-457200">
              <a:lnSpc>
                <a:spcPct val="200000"/>
              </a:lnSpc>
              <a:buFont typeface="Arial" panose="020B0604020202020204" pitchFamily="34" charset="0"/>
              <a:buChar char="•"/>
            </a:pPr>
            <a:r>
              <a:rPr lang="en-US" sz="3000" dirty="0" err="1">
                <a:latin typeface="Times New Roman" panose="02020603050405020304" pitchFamily="18" charset="0"/>
                <a:cs typeface="Times New Roman" panose="02020603050405020304" pitchFamily="18" charset="0"/>
              </a:rPr>
              <a:t>Nâng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cao</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hiệu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suất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làm</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việc</a:t>
            </a:r>
            <a:r>
              <a:rPr lang="en-US" sz="3000" dirty="0" smtClean="0">
                <a:latin typeface="Times New Roman" panose="02020603050405020304" pitchFamily="18" charset="0"/>
                <a:cs typeface="Times New Roman" panose="02020603050405020304" pitchFamily="18" charset="0"/>
              </a:rPr>
              <a:t>.</a:t>
            </a:r>
          </a:p>
          <a:p>
            <a:pPr marL="457200" indent="-457200">
              <a:lnSpc>
                <a:spcPct val="200000"/>
              </a:lnSpc>
              <a:buFont typeface="Arial" panose="020B0604020202020204" pitchFamily="34" charset="0"/>
              <a:buChar char="•"/>
            </a:pPr>
            <a:r>
              <a:rPr lang="vi-VN" sz="3000" dirty="0">
                <a:latin typeface="Times New Roman" panose="02020603050405020304" pitchFamily="18" charset="0"/>
                <a:cs typeface="Times New Roman" panose="02020603050405020304" pitchFamily="18" charset="0"/>
              </a:rPr>
              <a:t>Cải thiện chất lượng dịch vụ</a:t>
            </a:r>
            <a:r>
              <a:rPr lang="vi-VN" sz="3000" dirty="0" smtClean="0">
                <a:latin typeface="Times New Roman" panose="02020603050405020304" pitchFamily="18" charset="0"/>
                <a:cs typeface="Times New Roman" panose="02020603050405020304" pitchFamily="18" charset="0"/>
              </a:rPr>
              <a:t>.</a:t>
            </a:r>
            <a:endParaRPr lang="en-US" sz="3000" dirty="0" smtClean="0">
              <a:latin typeface="Times New Roman" panose="02020603050405020304" pitchFamily="18" charset="0"/>
              <a:cs typeface="Times New Roman" panose="02020603050405020304" pitchFamily="18" charset="0"/>
            </a:endParaRPr>
          </a:p>
          <a:p>
            <a:pPr marL="457200" indent="-457200">
              <a:lnSpc>
                <a:spcPct val="200000"/>
              </a:lnSpc>
              <a:buFont typeface="Arial" panose="020B0604020202020204" pitchFamily="34" charset="0"/>
              <a:buChar char="•"/>
            </a:pPr>
            <a:r>
              <a:rPr lang="vi-VN" sz="3000" dirty="0">
                <a:latin typeface="Times New Roman" panose="02020603050405020304" pitchFamily="18" charset="0"/>
                <a:cs typeface="Times New Roman" panose="02020603050405020304" pitchFamily="18" charset="0"/>
              </a:rPr>
              <a:t>Tăng cường khả năng cạnh tranh trên thị trường.</a:t>
            </a:r>
            <a:endParaRPr lang="en-US" sz="3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31055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6">
            <a:extLst>
              <a:ext uri="{FF2B5EF4-FFF2-40B4-BE49-F238E27FC236}">
                <a16:creationId xmlns:a16="http://schemas.microsoft.com/office/drawing/2014/main" id="{51F73F70-20B4-5D5F-C7B7-686FC64AAF3D}"/>
              </a:ext>
            </a:extLst>
          </p:cNvPr>
          <p:cNvSpPr>
            <a:spLocks noGrp="1"/>
          </p:cNvSpPr>
          <p:nvPr>
            <p:ph type="title"/>
          </p:nvPr>
        </p:nvSpPr>
        <p:spPr>
          <a:xfrm>
            <a:off x="5287616" y="0"/>
            <a:ext cx="6904384" cy="715617"/>
          </a:xfrm>
        </p:spPr>
        <p:txBody>
          <a:bodyPr/>
          <a:lstStyle/>
          <a:p>
            <a:pPr algn="ctr">
              <a:lnSpc>
                <a:spcPct val="200000"/>
              </a:lnSpc>
            </a:pPr>
            <a:r>
              <a:rPr lang="en-US" sz="3000" b="1" dirty="0" smtClean="0">
                <a:solidFill>
                  <a:schemeClr val="accent5"/>
                </a:solidFill>
                <a:latin typeface="Times New Roman" panose="02020603050405020304" pitchFamily="18" charset="0"/>
                <a:cs typeface="Times New Roman" panose="02020603050405020304" pitchFamily="18" charset="0"/>
              </a:rPr>
              <a:t>1. </a:t>
            </a:r>
            <a:r>
              <a:rPr lang="en-US" sz="3000" b="1" dirty="0" err="1" smtClean="0">
                <a:solidFill>
                  <a:schemeClr val="accent5"/>
                </a:solidFill>
                <a:latin typeface="Times New Roman" panose="02020603050405020304" pitchFamily="18" charset="0"/>
                <a:cs typeface="Times New Roman" panose="02020603050405020304" pitchFamily="18" charset="0"/>
              </a:rPr>
              <a:t>Giới</a:t>
            </a:r>
            <a:r>
              <a:rPr lang="en-US" sz="3000" b="1" dirty="0" smtClean="0">
                <a:solidFill>
                  <a:schemeClr val="accent5"/>
                </a:solidFill>
                <a:latin typeface="Times New Roman" panose="02020603050405020304" pitchFamily="18" charset="0"/>
                <a:cs typeface="Times New Roman" panose="02020603050405020304" pitchFamily="18" charset="0"/>
              </a:rPr>
              <a:t> </a:t>
            </a:r>
            <a:r>
              <a:rPr lang="en-US" sz="3000" b="1" dirty="0" err="1">
                <a:solidFill>
                  <a:schemeClr val="accent5"/>
                </a:solidFill>
                <a:latin typeface="Times New Roman" panose="02020603050405020304" pitchFamily="18" charset="0"/>
                <a:cs typeface="Times New Roman" panose="02020603050405020304" pitchFamily="18" charset="0"/>
              </a:rPr>
              <a:t>Thiệu</a:t>
            </a:r>
            <a:endParaRPr lang="en-US" sz="3000" b="1" dirty="0">
              <a:solidFill>
                <a:schemeClr val="accent5"/>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77686" y="1093302"/>
            <a:ext cx="11370365" cy="4999189"/>
          </a:xfrm>
          <a:prstGeom prst="rect">
            <a:avLst/>
          </a:prstGeom>
          <a:noFill/>
        </p:spPr>
        <p:txBody>
          <a:bodyPr wrap="square" rtlCol="0">
            <a:spAutoFit/>
          </a:bodyPr>
          <a:lstStyle/>
          <a:p>
            <a:pPr>
              <a:lnSpc>
                <a:spcPct val="200000"/>
              </a:lnSpc>
            </a:pPr>
            <a:r>
              <a:rPr lang="en-US" sz="4400" dirty="0" smtClean="0">
                <a:latin typeface="Times New Roman" panose="02020603050405020304" pitchFamily="18" charset="0"/>
                <a:cs typeface="Times New Roman" panose="02020603050405020304" pitchFamily="18" charset="0"/>
              </a:rPr>
              <a:t>3. Ý </a:t>
            </a:r>
            <a:r>
              <a:rPr lang="en-US" sz="4400" dirty="0" err="1">
                <a:latin typeface="Times New Roman" panose="02020603050405020304" pitchFamily="18" charset="0"/>
                <a:cs typeface="Times New Roman" panose="02020603050405020304" pitchFamily="18" charset="0"/>
              </a:rPr>
              <a:t>nghĩa</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thực</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tiễn</a:t>
            </a:r>
            <a:r>
              <a:rPr lang="en-US" sz="4400" dirty="0" smtClean="0">
                <a:latin typeface="Times New Roman" panose="02020603050405020304" pitchFamily="18" charset="0"/>
                <a:cs typeface="Times New Roman" panose="02020603050405020304" pitchFamily="18" charset="0"/>
              </a:rPr>
              <a:t>:</a:t>
            </a:r>
          </a:p>
          <a:p>
            <a:pPr marL="571500" indent="-571500">
              <a:lnSpc>
                <a:spcPct val="200000"/>
              </a:lnSpc>
              <a:buFont typeface="Arial" panose="020B0604020202020204" pitchFamily="34" charset="0"/>
              <a:buChar char="•"/>
            </a:pPr>
            <a:r>
              <a:rPr lang="en-US" sz="3000" dirty="0" err="1">
                <a:latin typeface="Times New Roman" panose="02020603050405020304" pitchFamily="18" charset="0"/>
                <a:cs typeface="Times New Roman" panose="02020603050405020304" pitchFamily="18" charset="0"/>
              </a:rPr>
              <a:t>Mang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lại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lợi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ích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thiết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thực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cho</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công</a:t>
            </a:r>
            <a:r>
              <a:rPr lang="en-US" sz="3000" dirty="0">
                <a:latin typeface="Times New Roman" panose="02020603050405020304" pitchFamily="18" charset="0"/>
                <a:cs typeface="Times New Roman" panose="02020603050405020304" pitchFamily="18" charset="0"/>
              </a:rPr>
              <a:t> ty </a:t>
            </a:r>
            <a:r>
              <a:rPr lang="en-US" sz="3000" dirty="0" err="1">
                <a:latin typeface="Times New Roman" panose="02020603050405020304" pitchFamily="18" charset="0"/>
                <a:cs typeface="Times New Roman" panose="02020603050405020304" pitchFamily="18" charset="0"/>
              </a:rPr>
              <a:t>Cà</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phê</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VINA</a:t>
            </a:r>
            <a:r>
              <a:rPr lang="en-US" sz="3000" dirty="0" smtClean="0">
                <a:latin typeface="Times New Roman" panose="02020603050405020304" pitchFamily="18" charset="0"/>
                <a:cs typeface="Times New Roman" panose="02020603050405020304" pitchFamily="18" charset="0"/>
              </a:rPr>
              <a:t>.</a:t>
            </a:r>
          </a:p>
          <a:p>
            <a:pPr marL="571500" indent="-571500">
              <a:lnSpc>
                <a:spcPct val="200000"/>
              </a:lnSpc>
              <a:buFont typeface="Arial" panose="020B0604020202020204" pitchFamily="34" charset="0"/>
              <a:buChar char="•"/>
            </a:pPr>
            <a:r>
              <a:rPr lang="vi-VN" sz="3000" dirty="0">
                <a:latin typeface="Times New Roman" panose="02020603050405020304" pitchFamily="18" charset="0"/>
                <a:cs typeface="Times New Roman" panose="02020603050405020304" pitchFamily="18" charset="0"/>
              </a:rPr>
              <a:t>Cơ hội áp dụng kiến thức đã học vào thực tế</a:t>
            </a:r>
            <a:r>
              <a:rPr lang="vi-VN" sz="3000" dirty="0" smtClean="0">
                <a:latin typeface="Times New Roman" panose="02020603050405020304" pitchFamily="18" charset="0"/>
                <a:cs typeface="Times New Roman" panose="02020603050405020304" pitchFamily="18" charset="0"/>
              </a:rPr>
              <a:t>.</a:t>
            </a:r>
            <a:endParaRPr lang="en-US" sz="3000" dirty="0" smtClean="0">
              <a:latin typeface="Times New Roman" panose="02020603050405020304" pitchFamily="18" charset="0"/>
              <a:cs typeface="Times New Roman" panose="02020603050405020304" pitchFamily="18" charset="0"/>
            </a:endParaRPr>
          </a:p>
          <a:p>
            <a:pPr marL="571500" indent="-571500">
              <a:lnSpc>
                <a:spcPct val="200000"/>
              </a:lnSpc>
              <a:buFont typeface="Arial" panose="020B0604020202020204" pitchFamily="34" charset="0"/>
              <a:buChar char="•"/>
            </a:pPr>
            <a:r>
              <a:rPr lang="en-US" sz="3000" dirty="0" err="1">
                <a:latin typeface="Times New Roman" panose="02020603050405020304" pitchFamily="18" charset="0"/>
                <a:cs typeface="Times New Roman" panose="02020603050405020304" pitchFamily="18" charset="0"/>
              </a:rPr>
              <a:t>Phát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triển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kỹ</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năng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phân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tích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thiết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kế</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và</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triển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khai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hệ</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thống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phần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mềm</a:t>
            </a:r>
            <a:r>
              <a:rPr lang="en-US" sz="3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2386254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CCB754E-070B-3ED3-AA82-85B762C7BA3F}"/>
              </a:ext>
            </a:extLst>
          </p:cNvPr>
          <p:cNvSpPr>
            <a:spLocks noGrp="1"/>
          </p:cNvSpPr>
          <p:nvPr>
            <p:ph type="title"/>
          </p:nvPr>
        </p:nvSpPr>
        <p:spPr>
          <a:xfrm>
            <a:off x="891485" y="1968158"/>
            <a:ext cx="10515600" cy="2852737"/>
          </a:xfrm>
        </p:spPr>
        <p:txBody>
          <a:bodyPr/>
          <a:lstStyle/>
          <a:p>
            <a:r>
              <a:rPr lang="en-US" b="1" dirty="0">
                <a:latin typeface="Times New Roman" panose="02020603050405020304" pitchFamily="18" charset="0"/>
                <a:cs typeface="Times New Roman" panose="02020603050405020304" pitchFamily="18" charset="0"/>
              </a:rPr>
              <a:t>2</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KHẢO</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SÁT</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NGHIỆP</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VỤ</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53310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6">
            <a:extLst>
              <a:ext uri="{FF2B5EF4-FFF2-40B4-BE49-F238E27FC236}">
                <a16:creationId xmlns:a16="http://schemas.microsoft.com/office/drawing/2014/main" id="{51F73F70-20B4-5D5F-C7B7-686FC64AAF3D}"/>
              </a:ext>
            </a:extLst>
          </p:cNvPr>
          <p:cNvSpPr>
            <a:spLocks noGrp="1"/>
          </p:cNvSpPr>
          <p:nvPr>
            <p:ph type="title"/>
          </p:nvPr>
        </p:nvSpPr>
        <p:spPr>
          <a:xfrm>
            <a:off x="5287616" y="0"/>
            <a:ext cx="6904384" cy="695739"/>
          </a:xfrm>
        </p:spPr>
        <p:txBody>
          <a:bodyPr/>
          <a:lstStyle/>
          <a:p>
            <a:pPr algn="ctr">
              <a:lnSpc>
                <a:spcPct val="200000"/>
              </a:lnSpc>
            </a:pPr>
            <a:r>
              <a:rPr lang="en-US" sz="3000" b="1" dirty="0" smtClean="0">
                <a:solidFill>
                  <a:schemeClr val="accent5"/>
                </a:solidFill>
                <a:latin typeface="Times New Roman" panose="02020603050405020304" pitchFamily="18" charset="0"/>
                <a:cs typeface="Times New Roman" panose="02020603050405020304" pitchFamily="18" charset="0"/>
              </a:rPr>
              <a:t>2. </a:t>
            </a:r>
            <a:r>
              <a:rPr lang="en-US" sz="3000" b="1" dirty="0" err="1" smtClean="0">
                <a:solidFill>
                  <a:schemeClr val="accent5"/>
                </a:solidFill>
                <a:latin typeface="Times New Roman" panose="02020603050405020304" pitchFamily="18" charset="0"/>
                <a:cs typeface="Times New Roman" panose="02020603050405020304" pitchFamily="18" charset="0"/>
              </a:rPr>
              <a:t>Khảo</a:t>
            </a:r>
            <a:r>
              <a:rPr lang="en-US" sz="3000" b="1" dirty="0" smtClean="0">
                <a:solidFill>
                  <a:schemeClr val="accent5"/>
                </a:solidFill>
                <a:latin typeface="Times New Roman" panose="02020603050405020304" pitchFamily="18" charset="0"/>
                <a:cs typeface="Times New Roman" panose="02020603050405020304" pitchFamily="18" charset="0"/>
              </a:rPr>
              <a:t> </a:t>
            </a:r>
            <a:r>
              <a:rPr lang="en-US" sz="3000" b="1" dirty="0" err="1" smtClean="0">
                <a:solidFill>
                  <a:schemeClr val="accent5"/>
                </a:solidFill>
                <a:latin typeface="Times New Roman" panose="02020603050405020304" pitchFamily="18" charset="0"/>
                <a:cs typeface="Times New Roman" panose="02020603050405020304" pitchFamily="18" charset="0"/>
              </a:rPr>
              <a:t>Sát</a:t>
            </a:r>
            <a:r>
              <a:rPr lang="en-US" sz="3000" b="1" dirty="0" smtClean="0">
                <a:solidFill>
                  <a:schemeClr val="accent5"/>
                </a:solidFill>
                <a:latin typeface="Times New Roman" panose="02020603050405020304" pitchFamily="18" charset="0"/>
                <a:cs typeface="Times New Roman" panose="02020603050405020304" pitchFamily="18" charset="0"/>
              </a:rPr>
              <a:t> </a:t>
            </a:r>
            <a:r>
              <a:rPr lang="en-US" sz="3000" b="1" dirty="0" err="1" smtClean="0">
                <a:solidFill>
                  <a:schemeClr val="accent5"/>
                </a:solidFill>
                <a:latin typeface="Times New Roman" panose="02020603050405020304" pitchFamily="18" charset="0"/>
                <a:cs typeface="Times New Roman" panose="02020603050405020304" pitchFamily="18" charset="0"/>
              </a:rPr>
              <a:t>Nghiệp</a:t>
            </a:r>
            <a:r>
              <a:rPr lang="en-US" sz="3000" b="1" dirty="0" smtClean="0">
                <a:solidFill>
                  <a:schemeClr val="accent5"/>
                </a:solidFill>
                <a:latin typeface="Times New Roman" panose="02020603050405020304" pitchFamily="18" charset="0"/>
                <a:cs typeface="Times New Roman" panose="02020603050405020304" pitchFamily="18" charset="0"/>
              </a:rPr>
              <a:t> </a:t>
            </a:r>
            <a:r>
              <a:rPr lang="en-US" sz="3000" b="1" dirty="0" err="1" smtClean="0">
                <a:solidFill>
                  <a:schemeClr val="accent5"/>
                </a:solidFill>
                <a:latin typeface="Times New Roman" panose="02020603050405020304" pitchFamily="18" charset="0"/>
                <a:cs typeface="Times New Roman" panose="02020603050405020304" pitchFamily="18" charset="0"/>
              </a:rPr>
              <a:t>Vụ</a:t>
            </a:r>
            <a:endParaRPr lang="en-US" sz="3000" b="1" dirty="0">
              <a:solidFill>
                <a:schemeClr val="accent5"/>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159026" y="695739"/>
            <a:ext cx="11887200" cy="5983176"/>
          </a:xfrm>
          <a:prstGeom prst="rect">
            <a:avLst/>
          </a:prstGeom>
          <a:noFill/>
        </p:spPr>
        <p:txBody>
          <a:bodyPr wrap="square" rtlCol="0">
            <a:spAutoFit/>
          </a:bodyPr>
          <a:lstStyle/>
          <a:p>
            <a:pPr marL="285750" indent="-285750">
              <a:lnSpc>
                <a:spcPct val="130000"/>
              </a:lnSpc>
              <a:spcBef>
                <a:spcPts val="600"/>
              </a:spcBef>
              <a:spcAft>
                <a:spcPts val="600"/>
              </a:spcAft>
              <a:buFont typeface="Arial" panose="020B0604020202020204" pitchFamily="34" charset="0"/>
              <a:buChar char="•"/>
            </a:pPr>
            <a:r>
              <a:rPr lang="en-US" sz="3200" dirty="0" smtClean="0">
                <a:latin typeface="Times New Roman" panose="02020603050405020304" pitchFamily="18" charset="0"/>
                <a:cs typeface="Times New Roman" panose="02020603050405020304" pitchFamily="18" charset="0"/>
              </a:rPr>
              <a:t>Theo </a:t>
            </a:r>
            <a:r>
              <a:rPr lang="en-US" sz="3200" dirty="0" err="1" smtClean="0">
                <a:latin typeface="Times New Roman" panose="02020603050405020304" pitchFamily="18" charset="0"/>
                <a:cs typeface="Times New Roman" panose="02020603050405020304" pitchFamily="18" charset="0"/>
              </a:rPr>
              <a:t>khảo</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sát</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nghiệp</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vụ</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hiện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tại</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công</a:t>
            </a:r>
            <a:r>
              <a:rPr lang="en-US" sz="3200" dirty="0" smtClean="0">
                <a:latin typeface="Times New Roman" panose="02020603050405020304" pitchFamily="18" charset="0"/>
                <a:cs typeface="Times New Roman" panose="02020603050405020304" pitchFamily="18" charset="0"/>
              </a:rPr>
              <a:t> ty </a:t>
            </a:r>
            <a:r>
              <a:rPr lang="en-US" sz="3200" dirty="0" err="1" smtClean="0">
                <a:latin typeface="Times New Roman" panose="02020603050405020304" pitchFamily="18" charset="0"/>
                <a:cs typeface="Times New Roman" panose="02020603050405020304" pitchFamily="18" charset="0"/>
              </a:rPr>
              <a:t>chủ</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yếu</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sử</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dụng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phương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pháp</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quản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lý</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thủ</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công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hoặc</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thông</a:t>
            </a:r>
            <a:r>
              <a:rPr lang="en-US" sz="3200" dirty="0" smtClean="0">
                <a:latin typeface="Times New Roman" panose="02020603050405020304" pitchFamily="18" charset="0"/>
                <a:cs typeface="Times New Roman" panose="02020603050405020304" pitchFamily="18" charset="0"/>
              </a:rPr>
              <a:t> qua </a:t>
            </a:r>
            <a:r>
              <a:rPr lang="en-US" sz="3200" dirty="0" err="1" smtClean="0">
                <a:latin typeface="Times New Roman" panose="02020603050405020304" pitchFamily="18" charset="0"/>
                <a:cs typeface="Times New Roman" panose="02020603050405020304" pitchFamily="18" charset="0"/>
              </a:rPr>
              <a:t>các</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công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cụ</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như</a:t>
            </a:r>
            <a:r>
              <a:rPr lang="en-US" sz="3200" dirty="0" smtClean="0">
                <a:latin typeface="Times New Roman" panose="02020603050405020304" pitchFamily="18" charset="0"/>
                <a:cs typeface="Times New Roman" panose="02020603050405020304" pitchFamily="18" charset="0"/>
              </a:rPr>
              <a:t> Excel,…</a:t>
            </a:r>
          </a:p>
          <a:p>
            <a:pPr marL="285750" indent="-285750">
              <a:lnSpc>
                <a:spcPct val="130000"/>
              </a:lnSpc>
              <a:spcBef>
                <a:spcPts val="600"/>
              </a:spcBef>
              <a:spcAft>
                <a:spcPts val="600"/>
              </a:spcAft>
              <a:buFont typeface="Arial" panose="020B0604020202020204" pitchFamily="34" charset="0"/>
              <a:buChar char="•"/>
            </a:pPr>
            <a:r>
              <a:rPr lang="en-US" sz="3200" dirty="0" err="1" smtClean="0">
                <a:latin typeface="Times New Roman" panose="02020603050405020304" pitchFamily="18" charset="0"/>
                <a:cs typeface="Times New Roman" panose="02020603050405020304" pitchFamily="18" charset="0"/>
              </a:rPr>
              <a:t>Các</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đổi</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tượng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sử</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dụng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hệ</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thống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người</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mua</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hàng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nhân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viên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quản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trị</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nhân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viên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duyện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đơn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nhân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viên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kho</a:t>
            </a:r>
            <a:r>
              <a:rPr lang="en-US" sz="3200" dirty="0" smtClean="0">
                <a:latin typeface="Times New Roman" panose="02020603050405020304" pitchFamily="18" charset="0"/>
                <a:cs typeface="Times New Roman" panose="02020603050405020304" pitchFamily="18" charset="0"/>
              </a:rPr>
              <a:t>.</a:t>
            </a:r>
          </a:p>
          <a:p>
            <a:pPr marL="285750" indent="-285750">
              <a:lnSpc>
                <a:spcPct val="130000"/>
              </a:lnSpc>
              <a:spcBef>
                <a:spcPts val="600"/>
              </a:spcBef>
              <a:spcAft>
                <a:spcPts val="600"/>
              </a:spcAft>
              <a:buFont typeface="Arial" panose="020B0604020202020204" pitchFamily="34" charset="0"/>
              <a:buChar char="•"/>
            </a:pPr>
            <a:r>
              <a:rPr lang="en-US" sz="3200" b="1" dirty="0" err="1" smtClean="0">
                <a:latin typeface="Times New Roman" panose="02020603050405020304" pitchFamily="18" charset="0"/>
                <a:cs typeface="Times New Roman" panose="02020603050405020304" pitchFamily="18" charset="0"/>
              </a:rPr>
              <a:t>Người</a:t>
            </a:r>
            <a:r>
              <a:rPr lang="en-US" sz="3200" b="1" dirty="0" smtClean="0">
                <a:latin typeface="Times New Roman" panose="02020603050405020304" pitchFamily="18" charset="0"/>
                <a:cs typeface="Times New Roman" panose="02020603050405020304" pitchFamily="18" charset="0"/>
              </a:rPr>
              <a:t> </a:t>
            </a:r>
            <a:r>
              <a:rPr lang="en-US" sz="3200" b="1" dirty="0" err="1" smtClean="0">
                <a:latin typeface="Times New Roman" panose="02020603050405020304" pitchFamily="18" charset="0"/>
                <a:cs typeface="Times New Roman" panose="02020603050405020304" pitchFamily="18" charset="0"/>
              </a:rPr>
              <a:t>mua</a:t>
            </a:r>
            <a:r>
              <a:rPr lang="en-US" sz="3200" b="1" dirty="0" smtClean="0">
                <a:latin typeface="Times New Roman" panose="02020603050405020304" pitchFamily="18" charset="0"/>
                <a:cs typeface="Times New Roman" panose="02020603050405020304" pitchFamily="18" charset="0"/>
              </a:rPr>
              <a:t> </a:t>
            </a:r>
            <a:r>
              <a:rPr lang="en-US" sz="3200" b="1" dirty="0" err="1" smtClean="0">
                <a:latin typeface="Times New Roman" panose="02020603050405020304" pitchFamily="18" charset="0"/>
                <a:cs typeface="Times New Roman" panose="02020603050405020304" pitchFamily="18" charset="0"/>
              </a:rPr>
              <a:t>hàng</a:t>
            </a:r>
            <a:r>
              <a:rPr lang="en-US" sz="3200" b="1" dirty="0" smtClean="0">
                <a:latin typeface="Times New Roman" panose="02020603050405020304" pitchFamily="18" charset="0"/>
                <a:cs typeface="Times New Roman" panose="02020603050405020304" pitchFamily="18" charset="0"/>
              </a:rPr>
              <a:t>:</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xem</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sản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phẩm</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đặt</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sản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phẩm</a:t>
            </a:r>
            <a:r>
              <a:rPr lang="en-US" sz="3200" dirty="0" smtClean="0">
                <a:latin typeface="Times New Roman" panose="02020603050405020304" pitchFamily="18" charset="0"/>
                <a:cs typeface="Times New Roman" panose="02020603050405020304" pitchFamily="18" charset="0"/>
              </a:rPr>
              <a:t>,…</a:t>
            </a:r>
          </a:p>
          <a:p>
            <a:pPr marL="285750" indent="-285750">
              <a:lnSpc>
                <a:spcPct val="130000"/>
              </a:lnSpc>
              <a:spcBef>
                <a:spcPts val="600"/>
              </a:spcBef>
              <a:spcAft>
                <a:spcPts val="600"/>
              </a:spcAft>
              <a:buFont typeface="Arial" panose="020B0604020202020204" pitchFamily="34" charset="0"/>
              <a:buChar char="•"/>
            </a:pPr>
            <a:r>
              <a:rPr lang="en-US" sz="3200" b="1" dirty="0" err="1" smtClean="0">
                <a:latin typeface="Times New Roman" panose="02020603050405020304" pitchFamily="18" charset="0"/>
                <a:cs typeface="Times New Roman" panose="02020603050405020304" pitchFamily="18" charset="0"/>
              </a:rPr>
              <a:t>Nhân</a:t>
            </a:r>
            <a:r>
              <a:rPr lang="en-US" sz="3200" b="1" dirty="0" smtClean="0">
                <a:latin typeface="Times New Roman" panose="02020603050405020304" pitchFamily="18" charset="0"/>
                <a:cs typeface="Times New Roman" panose="02020603050405020304" pitchFamily="18" charset="0"/>
              </a:rPr>
              <a:t> </a:t>
            </a:r>
            <a:r>
              <a:rPr lang="en-US" sz="3200" b="1" dirty="0" err="1" smtClean="0">
                <a:latin typeface="Times New Roman" panose="02020603050405020304" pitchFamily="18" charset="0"/>
                <a:cs typeface="Times New Roman" panose="02020603050405020304" pitchFamily="18" charset="0"/>
              </a:rPr>
              <a:t>viên</a:t>
            </a:r>
            <a:r>
              <a:rPr lang="en-US" sz="3200" b="1" dirty="0" smtClean="0">
                <a:latin typeface="Times New Roman" panose="02020603050405020304" pitchFamily="18" charset="0"/>
                <a:cs typeface="Times New Roman" panose="02020603050405020304" pitchFamily="18" charset="0"/>
              </a:rPr>
              <a:t> </a:t>
            </a:r>
            <a:r>
              <a:rPr lang="en-US" sz="3200" b="1" dirty="0" err="1" smtClean="0">
                <a:latin typeface="Times New Roman" panose="02020603050405020304" pitchFamily="18" charset="0"/>
                <a:cs typeface="Times New Roman" panose="02020603050405020304" pitchFamily="18" charset="0"/>
              </a:rPr>
              <a:t>quản</a:t>
            </a:r>
            <a:r>
              <a:rPr lang="en-US" sz="3200" b="1" dirty="0" smtClean="0">
                <a:latin typeface="Times New Roman" panose="02020603050405020304" pitchFamily="18" charset="0"/>
                <a:cs typeface="Times New Roman" panose="02020603050405020304" pitchFamily="18" charset="0"/>
              </a:rPr>
              <a:t> </a:t>
            </a:r>
            <a:r>
              <a:rPr lang="en-US" sz="3200" b="1" dirty="0" err="1" smtClean="0">
                <a:latin typeface="Times New Roman" panose="02020603050405020304" pitchFamily="18" charset="0"/>
                <a:cs typeface="Times New Roman" panose="02020603050405020304" pitchFamily="18" charset="0"/>
              </a:rPr>
              <a:t>trị</a:t>
            </a:r>
            <a:r>
              <a:rPr lang="en-US" sz="3200" b="1"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quản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lý</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sản</a:t>
            </a:r>
            <a:r>
              <a:rPr lang="en-US" sz="3200" dirty="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phẩm</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nhân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viên</a:t>
            </a:r>
            <a:r>
              <a:rPr lang="en-US" sz="3200" dirty="0" smtClean="0">
                <a:latin typeface="Times New Roman" panose="02020603050405020304" pitchFamily="18" charset="0"/>
                <a:cs typeface="Times New Roman" panose="02020603050405020304" pitchFamily="18" charset="0"/>
              </a:rPr>
              <a:t>,…</a:t>
            </a:r>
          </a:p>
          <a:p>
            <a:pPr marL="285750" indent="-285750">
              <a:lnSpc>
                <a:spcPct val="130000"/>
              </a:lnSpc>
              <a:spcBef>
                <a:spcPts val="600"/>
              </a:spcBef>
              <a:spcAft>
                <a:spcPts val="600"/>
              </a:spcAft>
              <a:buFont typeface="Arial" panose="020B0604020202020204" pitchFamily="34" charset="0"/>
              <a:buChar char="•"/>
            </a:pPr>
            <a:r>
              <a:rPr lang="en-US" sz="3200" b="1" dirty="0" err="1" smtClean="0">
                <a:latin typeface="Times New Roman" panose="02020603050405020304" pitchFamily="18" charset="0"/>
                <a:cs typeface="Times New Roman" panose="02020603050405020304" pitchFamily="18" charset="0"/>
              </a:rPr>
              <a:t>Nhân</a:t>
            </a:r>
            <a:r>
              <a:rPr lang="en-US" sz="3200" b="1" dirty="0" smtClean="0">
                <a:latin typeface="Times New Roman" panose="02020603050405020304" pitchFamily="18" charset="0"/>
                <a:cs typeface="Times New Roman" panose="02020603050405020304" pitchFamily="18" charset="0"/>
              </a:rPr>
              <a:t> </a:t>
            </a:r>
            <a:r>
              <a:rPr lang="en-US" sz="3200" b="1" dirty="0" err="1" smtClean="0">
                <a:latin typeface="Times New Roman" panose="02020603050405020304" pitchFamily="18" charset="0"/>
                <a:cs typeface="Times New Roman" panose="02020603050405020304" pitchFamily="18" charset="0"/>
              </a:rPr>
              <a:t>viên</a:t>
            </a:r>
            <a:r>
              <a:rPr lang="en-US" sz="3200" b="1" dirty="0" smtClean="0">
                <a:latin typeface="Times New Roman" panose="02020603050405020304" pitchFamily="18" charset="0"/>
                <a:cs typeface="Times New Roman" panose="02020603050405020304" pitchFamily="18" charset="0"/>
              </a:rPr>
              <a:t> </a:t>
            </a:r>
            <a:r>
              <a:rPr lang="en-US" sz="3200" b="1" dirty="0" err="1" smtClean="0">
                <a:latin typeface="Times New Roman" panose="02020603050405020304" pitchFamily="18" charset="0"/>
                <a:cs typeface="Times New Roman" panose="02020603050405020304" pitchFamily="18" charset="0"/>
              </a:rPr>
              <a:t>duyệt</a:t>
            </a:r>
            <a:r>
              <a:rPr lang="en-US" sz="3200" b="1" dirty="0" smtClean="0">
                <a:latin typeface="Times New Roman" panose="02020603050405020304" pitchFamily="18" charset="0"/>
                <a:cs typeface="Times New Roman" panose="02020603050405020304" pitchFamily="18" charset="0"/>
              </a:rPr>
              <a:t> </a:t>
            </a:r>
            <a:r>
              <a:rPr lang="en-US" sz="3200" b="1" dirty="0" err="1" smtClean="0">
                <a:latin typeface="Times New Roman" panose="02020603050405020304" pitchFamily="18" charset="0"/>
                <a:cs typeface="Times New Roman" panose="02020603050405020304" pitchFamily="18" charset="0"/>
              </a:rPr>
              <a:t>đơn</a:t>
            </a:r>
            <a:r>
              <a:rPr lang="en-US" sz="3200" b="1" dirty="0" smtClean="0">
                <a:latin typeface="Times New Roman" panose="02020603050405020304" pitchFamily="18" charset="0"/>
                <a:cs typeface="Times New Roman" panose="02020603050405020304" pitchFamily="18" charset="0"/>
              </a:rPr>
              <a:t>:</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duyệt</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đơn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hàng</a:t>
            </a:r>
            <a:r>
              <a:rPr lang="en-US" sz="3200" dirty="0" smtClean="0">
                <a:latin typeface="Times New Roman" panose="02020603050405020304" pitchFamily="18" charset="0"/>
                <a:cs typeface="Times New Roman" panose="02020603050405020304" pitchFamily="18" charset="0"/>
              </a:rPr>
              <a:t>.</a:t>
            </a:r>
          </a:p>
          <a:p>
            <a:pPr marL="285750" indent="-285750">
              <a:lnSpc>
                <a:spcPct val="130000"/>
              </a:lnSpc>
              <a:spcBef>
                <a:spcPts val="600"/>
              </a:spcBef>
              <a:spcAft>
                <a:spcPts val="600"/>
              </a:spcAft>
              <a:buFont typeface="Arial" panose="020B0604020202020204" pitchFamily="34" charset="0"/>
              <a:buChar char="•"/>
            </a:pPr>
            <a:r>
              <a:rPr lang="en-US" sz="3200" b="1" dirty="0" err="1" smtClean="0">
                <a:latin typeface="Times New Roman" panose="02020603050405020304" pitchFamily="18" charset="0"/>
                <a:cs typeface="Times New Roman" panose="02020603050405020304" pitchFamily="18" charset="0"/>
              </a:rPr>
              <a:t>Nhân</a:t>
            </a:r>
            <a:r>
              <a:rPr lang="en-US" sz="3200" b="1" dirty="0" smtClean="0">
                <a:latin typeface="Times New Roman" panose="02020603050405020304" pitchFamily="18" charset="0"/>
                <a:cs typeface="Times New Roman" panose="02020603050405020304" pitchFamily="18" charset="0"/>
              </a:rPr>
              <a:t> </a:t>
            </a:r>
            <a:r>
              <a:rPr lang="en-US" sz="3200" b="1" dirty="0" err="1" smtClean="0">
                <a:latin typeface="Times New Roman" panose="02020603050405020304" pitchFamily="18" charset="0"/>
                <a:cs typeface="Times New Roman" panose="02020603050405020304" pitchFamily="18" charset="0"/>
              </a:rPr>
              <a:t>viên</a:t>
            </a:r>
            <a:r>
              <a:rPr lang="en-US" sz="3200" b="1" dirty="0" smtClean="0">
                <a:latin typeface="Times New Roman" panose="02020603050405020304" pitchFamily="18" charset="0"/>
                <a:cs typeface="Times New Roman" panose="02020603050405020304" pitchFamily="18" charset="0"/>
              </a:rPr>
              <a:t> </a:t>
            </a:r>
            <a:r>
              <a:rPr lang="en-US" sz="3200" b="1" dirty="0" err="1" smtClean="0">
                <a:latin typeface="Times New Roman" panose="02020603050405020304" pitchFamily="18" charset="0"/>
                <a:cs typeface="Times New Roman" panose="02020603050405020304" pitchFamily="18" charset="0"/>
              </a:rPr>
              <a:t>kho</a:t>
            </a:r>
            <a:r>
              <a:rPr lang="en-US" sz="3200" b="1" dirty="0" smtClean="0">
                <a:latin typeface="Times New Roman" panose="02020603050405020304" pitchFamily="18" charset="0"/>
                <a:cs typeface="Times New Roman" panose="02020603050405020304" pitchFamily="18" charset="0"/>
              </a:rPr>
              <a:t>:</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nhập</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kho</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xuất</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kho</a:t>
            </a:r>
            <a:r>
              <a:rPr lang="en-US" sz="3200" dirty="0" smtClean="0">
                <a:latin typeface="Times New Roman" panose="02020603050405020304" pitchFamily="18" charset="0"/>
                <a:cs typeface="Times New Roman" panose="02020603050405020304" pitchFamily="18" charset="0"/>
              </a:rPr>
              <a:t>,… </a:t>
            </a:r>
            <a:endParaRPr 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48242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6">
            <a:extLst>
              <a:ext uri="{FF2B5EF4-FFF2-40B4-BE49-F238E27FC236}">
                <a16:creationId xmlns:a16="http://schemas.microsoft.com/office/drawing/2014/main" id="{51F73F70-20B4-5D5F-C7B7-686FC64AAF3D}"/>
              </a:ext>
            </a:extLst>
          </p:cNvPr>
          <p:cNvSpPr>
            <a:spLocks noGrp="1"/>
          </p:cNvSpPr>
          <p:nvPr>
            <p:ph type="title"/>
          </p:nvPr>
        </p:nvSpPr>
        <p:spPr>
          <a:xfrm>
            <a:off x="5287616" y="0"/>
            <a:ext cx="6904384" cy="695739"/>
          </a:xfrm>
        </p:spPr>
        <p:txBody>
          <a:bodyPr/>
          <a:lstStyle/>
          <a:p>
            <a:pPr algn="ctr">
              <a:lnSpc>
                <a:spcPct val="200000"/>
              </a:lnSpc>
            </a:pPr>
            <a:r>
              <a:rPr lang="en-US" sz="3000" b="1" dirty="0" smtClean="0">
                <a:solidFill>
                  <a:schemeClr val="accent5"/>
                </a:solidFill>
                <a:latin typeface="Times New Roman" panose="02020603050405020304" pitchFamily="18" charset="0"/>
                <a:cs typeface="Times New Roman" panose="02020603050405020304" pitchFamily="18" charset="0"/>
              </a:rPr>
              <a:t>2. </a:t>
            </a:r>
            <a:r>
              <a:rPr lang="en-US" sz="3000" b="1" dirty="0" err="1" smtClean="0">
                <a:solidFill>
                  <a:schemeClr val="accent5"/>
                </a:solidFill>
                <a:latin typeface="Times New Roman" panose="02020603050405020304" pitchFamily="18" charset="0"/>
                <a:cs typeface="Times New Roman" panose="02020603050405020304" pitchFamily="18" charset="0"/>
              </a:rPr>
              <a:t>Khảo</a:t>
            </a:r>
            <a:r>
              <a:rPr lang="en-US" sz="3000" b="1" dirty="0" smtClean="0">
                <a:solidFill>
                  <a:schemeClr val="accent5"/>
                </a:solidFill>
                <a:latin typeface="Times New Roman" panose="02020603050405020304" pitchFamily="18" charset="0"/>
                <a:cs typeface="Times New Roman" panose="02020603050405020304" pitchFamily="18" charset="0"/>
              </a:rPr>
              <a:t> </a:t>
            </a:r>
            <a:r>
              <a:rPr lang="en-US" sz="3000" b="1" dirty="0" err="1" smtClean="0">
                <a:solidFill>
                  <a:schemeClr val="accent5"/>
                </a:solidFill>
                <a:latin typeface="Times New Roman" panose="02020603050405020304" pitchFamily="18" charset="0"/>
                <a:cs typeface="Times New Roman" panose="02020603050405020304" pitchFamily="18" charset="0"/>
              </a:rPr>
              <a:t>Sát</a:t>
            </a:r>
            <a:r>
              <a:rPr lang="en-US" sz="3000" b="1" dirty="0" smtClean="0">
                <a:solidFill>
                  <a:schemeClr val="accent5"/>
                </a:solidFill>
                <a:latin typeface="Times New Roman" panose="02020603050405020304" pitchFamily="18" charset="0"/>
                <a:cs typeface="Times New Roman" panose="02020603050405020304" pitchFamily="18" charset="0"/>
              </a:rPr>
              <a:t> </a:t>
            </a:r>
            <a:r>
              <a:rPr lang="en-US" sz="3000" b="1" dirty="0" err="1" smtClean="0">
                <a:solidFill>
                  <a:schemeClr val="accent5"/>
                </a:solidFill>
                <a:latin typeface="Times New Roman" panose="02020603050405020304" pitchFamily="18" charset="0"/>
                <a:cs typeface="Times New Roman" panose="02020603050405020304" pitchFamily="18" charset="0"/>
              </a:rPr>
              <a:t>Nghiệp</a:t>
            </a:r>
            <a:r>
              <a:rPr lang="en-US" sz="3000" b="1" dirty="0" smtClean="0">
                <a:solidFill>
                  <a:schemeClr val="accent5"/>
                </a:solidFill>
                <a:latin typeface="Times New Roman" panose="02020603050405020304" pitchFamily="18" charset="0"/>
                <a:cs typeface="Times New Roman" panose="02020603050405020304" pitchFamily="18" charset="0"/>
              </a:rPr>
              <a:t> </a:t>
            </a:r>
            <a:r>
              <a:rPr lang="en-US" sz="3000" b="1" dirty="0" err="1" smtClean="0">
                <a:solidFill>
                  <a:schemeClr val="accent5"/>
                </a:solidFill>
                <a:latin typeface="Times New Roman" panose="02020603050405020304" pitchFamily="18" charset="0"/>
                <a:cs typeface="Times New Roman" panose="02020603050405020304" pitchFamily="18" charset="0"/>
              </a:rPr>
              <a:t>Vụ</a:t>
            </a:r>
            <a:endParaRPr lang="en-US" sz="3000" b="1" dirty="0">
              <a:solidFill>
                <a:schemeClr val="accent5"/>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159026" y="695739"/>
            <a:ext cx="11887200" cy="668645"/>
          </a:xfrm>
          <a:prstGeom prst="rect">
            <a:avLst/>
          </a:prstGeom>
          <a:noFill/>
        </p:spPr>
        <p:txBody>
          <a:bodyPr wrap="square" rtlCol="0">
            <a:spAutoFit/>
          </a:bodyPr>
          <a:lstStyle/>
          <a:p>
            <a:pPr marL="285750" indent="-285750">
              <a:lnSpc>
                <a:spcPct val="130000"/>
              </a:lnSpc>
              <a:spcBef>
                <a:spcPts val="600"/>
              </a:spcBef>
              <a:spcAft>
                <a:spcPts val="600"/>
              </a:spcAft>
              <a:buFont typeface="Arial" panose="020B0604020202020204" pitchFamily="34" charset="0"/>
              <a:buChar char="•"/>
            </a:pPr>
            <a:r>
              <a:rPr lang="en-US" sz="3200" dirty="0" err="1" smtClean="0">
                <a:latin typeface="Times New Roman" panose="02020603050405020304" pitchFamily="18" charset="0"/>
                <a:cs typeface="Times New Roman" panose="02020603050405020304" pitchFamily="18" charset="0"/>
              </a:rPr>
              <a:t>Các</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biểu</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mẫu</a:t>
            </a:r>
            <a:r>
              <a:rPr lang="en-US" sz="3200" dirty="0" smtClean="0">
                <a:latin typeface="Times New Roman" panose="02020603050405020304" pitchFamily="18" charset="0"/>
                <a:cs typeface="Times New Roman" panose="02020603050405020304" pitchFamily="18" charset="0"/>
              </a:rPr>
              <a:t>:</a:t>
            </a:r>
            <a:endParaRPr lang="en-US" sz="3200" b="1"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rotWithShape="1">
          <a:blip r:embed="rId2"/>
          <a:srcRect l="1853" t="4320" r="1967" b="-1"/>
          <a:stretch/>
        </p:blipFill>
        <p:spPr>
          <a:xfrm>
            <a:off x="159026" y="1364384"/>
            <a:ext cx="4235115" cy="2821111"/>
          </a:xfrm>
          <a:prstGeom prst="rect">
            <a:avLst/>
          </a:prstGeom>
        </p:spPr>
      </p:pic>
    </p:spTree>
    <p:extLst>
      <p:ext uri="{BB962C8B-B14F-4D97-AF65-F5344CB8AC3E}">
        <p14:creationId xmlns:p14="http://schemas.microsoft.com/office/powerpoint/2010/main" val="3725375651"/>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HUIT">
      <a:dk1>
        <a:srgbClr val="000000"/>
      </a:dk1>
      <a:lt1>
        <a:srgbClr val="FFFFFF"/>
      </a:lt1>
      <a:dk2>
        <a:srgbClr val="354253"/>
      </a:dk2>
      <a:lt2>
        <a:srgbClr val="E7E6E6"/>
      </a:lt2>
      <a:accent1>
        <a:srgbClr val="044F9E"/>
      </a:accent1>
      <a:accent2>
        <a:srgbClr val="2072B7"/>
      </a:accent2>
      <a:accent3>
        <a:srgbClr val="4CC4EB"/>
      </a:accent3>
      <a:accent4>
        <a:srgbClr val="E81F26"/>
      </a:accent4>
      <a:accent5>
        <a:srgbClr val="FEC01D"/>
      </a:accent5>
      <a:accent6>
        <a:srgbClr val="DBD014"/>
      </a:accent6>
      <a:hlink>
        <a:srgbClr val="2072B7"/>
      </a:hlink>
      <a:folHlink>
        <a:srgbClr val="044F9E"/>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524</TotalTime>
  <Words>459</Words>
  <Application>Microsoft Office PowerPoint</Application>
  <PresentationFormat>Widescreen</PresentationFormat>
  <Paragraphs>68</Paragraphs>
  <Slides>20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Lato</vt:lpstr>
      <vt:lpstr>Times New Roman</vt:lpstr>
      <vt:lpstr>1_Office Theme</vt:lpstr>
      <vt:lpstr>PowerPoint Presentation</vt:lpstr>
      <vt:lpstr>NỘI DUNG</vt:lpstr>
      <vt:lpstr>1. GIỚI THIỆU</vt:lpstr>
      <vt:lpstr>1. Giới Thiệu</vt:lpstr>
      <vt:lpstr>1. Giới Thiệu</vt:lpstr>
      <vt:lpstr>1. Giới Thiệu</vt:lpstr>
      <vt:lpstr>2. KHẢO SÁT NGHIỆP VỤ</vt:lpstr>
      <vt:lpstr>2. Khảo Sát Nghiệp Vụ</vt:lpstr>
      <vt:lpstr>2. Khảo Sát Nghiệp Vụ</vt:lpstr>
      <vt:lpstr>3. PHÂN TÍCH HỆ THỐNG</vt:lpstr>
      <vt:lpstr>Use Case Nghiệp Vụ</vt:lpstr>
      <vt:lpstr>Use Case Hệ Thống</vt:lpstr>
      <vt:lpstr>Sơ Đồ Mức Phân Tích</vt:lpstr>
      <vt:lpstr>4. THIẾT KẾ, CÀI ĐẶT</vt:lpstr>
      <vt:lpstr>Sơ Đồ Mức Thiết Kế</vt:lpstr>
      <vt:lpstr>Mô Hình 3 Lớp</vt:lpstr>
      <vt:lpstr>Thiết Kế Cơ Sở Dữ Liệu</vt:lpstr>
      <vt:lpstr>5. KẾT LUẬN</vt:lpstr>
      <vt:lpstr>2. TÀI LIỆU THAM KHẢO</vt:lpstr>
      <vt:lpstr>CẢM ƠN THẦY CÔ VÀ CÁC BẠN ĐÃ LẮNG NGHE…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Võ Văn Vũ</dc:creator>
  <cp:lastModifiedBy>ADMIN</cp:lastModifiedBy>
  <cp:revision>39</cp:revision>
  <dcterms:created xsi:type="dcterms:W3CDTF">2023-11-06T07:10:59Z</dcterms:created>
  <dcterms:modified xsi:type="dcterms:W3CDTF">2024-12-11T22:00:49Z</dcterms:modified>
</cp:coreProperties>
</file>