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8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8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E28E-6C80-4B9F-A73E-3E047090445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3301-C5FF-4F25-8AD2-5DDBB310A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584175"/>
          </a:xfrm>
        </p:spPr>
        <p:txBody>
          <a:bodyPr/>
          <a:lstStyle/>
          <a:p>
            <a:r>
              <a:rPr lang="pt-BR" dirty="0" smtClean="0"/>
              <a:t>Projeto Integrado – 2016.2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Relógio de persistência de visão</a:t>
            </a:r>
          </a:p>
          <a:p>
            <a:pPr algn="l"/>
            <a:endParaRPr lang="pt-BR" sz="1600" dirty="0">
              <a:solidFill>
                <a:schemeClr val="tx1"/>
              </a:solidFill>
            </a:endParaRPr>
          </a:p>
          <a:p>
            <a:pPr algn="l"/>
            <a:endParaRPr lang="pt-BR" sz="1600" dirty="0" smtClean="0">
              <a:solidFill>
                <a:schemeClr val="tx1"/>
              </a:solidFill>
            </a:endParaRPr>
          </a:p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Nomes: 	Eduardo </a:t>
            </a:r>
            <a:r>
              <a:rPr lang="pt-BR" sz="1600" dirty="0" err="1" smtClean="0">
                <a:solidFill>
                  <a:schemeClr val="tx1"/>
                </a:solidFill>
              </a:rPr>
              <a:t>Naslausky</a:t>
            </a:r>
            <a:r>
              <a:rPr lang="pt-BR" sz="1600" dirty="0" smtClean="0">
                <a:solidFill>
                  <a:schemeClr val="tx1"/>
                </a:solidFill>
              </a:rPr>
              <a:t/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	Igor F. do Nascimento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600" dirty="0" smtClean="0">
                <a:solidFill>
                  <a:schemeClr val="tx1"/>
                </a:solidFill>
              </a:rPr>
              <a:t>Pedro Paulo  M. de Freitas</a:t>
            </a:r>
          </a:p>
          <a:p>
            <a:pPr algn="l"/>
            <a:endParaRPr lang="pt-BR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244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O projeto em questão trata-se  de um dispositivo que faz uso da persistência visual para gerar imagens, e assim podemos desenvolver um tipo de tela que exibe  um certo tipo de imagens.</a:t>
            </a:r>
          </a:p>
          <a:p>
            <a:r>
              <a:rPr lang="pt-BR" sz="1600" dirty="0" smtClean="0"/>
              <a:t>Por ser um projeto que envolve de forma incisiva ambos os campos da eletrônica e da programação, o projeto acabou sendo muito interessante para que pudéssemos aplicar nossos conhecimentos, e também de forma paralela podemos estudar um pouco mais sobre o fenômeno de persistência visual.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1026" name="Picture 2" descr="C:\Users\Rita\Desktop\persistência vis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01853"/>
            <a:ext cx="4032447" cy="26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ta\Desktop\persistenc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85" y="3432516"/>
            <a:ext cx="3891723" cy="259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8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1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97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Projeto Integrado – 2016.2</vt:lpstr>
      <vt:lpstr>Motivação</vt:lpstr>
      <vt:lpstr>Descrição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– 2016.2</dc:title>
  <dc:creator>Rita</dc:creator>
  <cp:lastModifiedBy>Rita</cp:lastModifiedBy>
  <cp:revision>4</cp:revision>
  <dcterms:created xsi:type="dcterms:W3CDTF">2016-09-16T16:26:14Z</dcterms:created>
  <dcterms:modified xsi:type="dcterms:W3CDTF">2016-09-16T17:33:17Z</dcterms:modified>
</cp:coreProperties>
</file>