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3"/>
  </p:notesMasterIdLst>
  <p:sldIdLst>
    <p:sldId id="256" r:id="rId5"/>
    <p:sldId id="257" r:id="rId6"/>
    <p:sldId id="258" r:id="rId7"/>
    <p:sldId id="260" r:id="rId8"/>
    <p:sldId id="259" r:id="rId9"/>
    <p:sldId id="272" r:id="rId10"/>
    <p:sldId id="273" r:id="rId11"/>
    <p:sldId id="263" r:id="rId12"/>
    <p:sldId id="274" r:id="rId13"/>
    <p:sldId id="282" r:id="rId14"/>
    <p:sldId id="275" r:id="rId15"/>
    <p:sldId id="276" r:id="rId16"/>
    <p:sldId id="279" r:id="rId17"/>
    <p:sldId id="278" r:id="rId18"/>
    <p:sldId id="277" r:id="rId19"/>
    <p:sldId id="280" r:id="rId20"/>
    <p:sldId id="271" r:id="rId21"/>
    <p:sldId id="281" r:id="rId22"/>
  </p:sldIdLst>
  <p:sldSz cx="12192000" cy="6858000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16E189-CC85-CAB9-3FAF-8523614C9332}" v="1" dt="2025-06-05T13:46:35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A Eudes" userId="136a0b43-c60b-4ee1-8595-4e5e4863afda" providerId="ADAL" clId="{0AB368EC-0846-4693-AC7B-7D7601D6EAF1}"/>
    <pc:docChg chg="undo custSel modSld sldOrd">
      <pc:chgData name="KONDA Eudes" userId="136a0b43-c60b-4ee1-8595-4e5e4863afda" providerId="ADAL" clId="{0AB368EC-0846-4693-AC7B-7D7601D6EAF1}" dt="2025-05-20T14:55:21.098" v="273" actId="14100"/>
      <pc:docMkLst>
        <pc:docMk/>
      </pc:docMkLst>
      <pc:sldChg chg="modSp mod">
        <pc:chgData name="KONDA Eudes" userId="136a0b43-c60b-4ee1-8595-4e5e4863afda" providerId="ADAL" clId="{0AB368EC-0846-4693-AC7B-7D7601D6EAF1}" dt="2025-05-20T13:27:21.819" v="1" actId="20577"/>
        <pc:sldMkLst>
          <pc:docMk/>
          <pc:sldMk cId="3784089036" sldId="256"/>
        </pc:sldMkLst>
        <pc:spChg chg="mod">
          <ac:chgData name="KONDA Eudes" userId="136a0b43-c60b-4ee1-8595-4e5e4863afda" providerId="ADAL" clId="{0AB368EC-0846-4693-AC7B-7D7601D6EAF1}" dt="2025-05-20T13:27:21.819" v="1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 mod">
        <pc:chgData name="KONDA Eudes" userId="136a0b43-c60b-4ee1-8595-4e5e4863afda" providerId="ADAL" clId="{0AB368EC-0846-4693-AC7B-7D7601D6EAF1}" dt="2025-05-20T14:55:21.098" v="273" actId="14100"/>
        <pc:sldMkLst>
          <pc:docMk/>
          <pc:sldMk cId="475607626" sldId="257"/>
        </pc:sldMkLst>
        <pc:spChg chg="mod">
          <ac:chgData name="KONDA Eudes" userId="136a0b43-c60b-4ee1-8595-4e5e4863afda" providerId="ADAL" clId="{0AB368EC-0846-4693-AC7B-7D7601D6EAF1}" dt="2025-05-20T14:55:21.098" v="273" actId="14100"/>
          <ac:spMkLst>
            <pc:docMk/>
            <pc:sldMk cId="475607626" sldId="257"/>
            <ac:spMk id="8" creationId="{145AE2F4-E5DF-A694-1E56-9430BEA6AFCA}"/>
          </ac:spMkLst>
        </pc:spChg>
      </pc:sldChg>
      <pc:sldChg chg="addSp delSp modSp mod">
        <pc:chgData name="KONDA Eudes" userId="136a0b43-c60b-4ee1-8595-4e5e4863afda" providerId="ADAL" clId="{0AB368EC-0846-4693-AC7B-7D7601D6EAF1}" dt="2025-05-20T14:52:56.121" v="221" actId="20577"/>
        <pc:sldMkLst>
          <pc:docMk/>
          <pc:sldMk cId="989920273" sldId="258"/>
        </pc:sldMkLst>
        <pc:spChg chg="add del mod">
          <ac:chgData name="KONDA Eudes" userId="136a0b43-c60b-4ee1-8595-4e5e4863afda" providerId="ADAL" clId="{0AB368EC-0846-4693-AC7B-7D7601D6EAF1}" dt="2025-05-20T14:52:56.121" v="221" actId="20577"/>
          <ac:spMkLst>
            <pc:docMk/>
            <pc:sldMk cId="989920273" sldId="258"/>
            <ac:spMk id="8" creationId="{CB8090B7-27D8-F57A-FA09-1BA690AAFD11}"/>
          </ac:spMkLst>
        </pc:spChg>
      </pc:sldChg>
      <pc:sldChg chg="addSp delSp modSp mod">
        <pc:chgData name="KONDA Eudes" userId="136a0b43-c60b-4ee1-8595-4e5e4863afda" providerId="ADAL" clId="{0AB368EC-0846-4693-AC7B-7D7601D6EAF1}" dt="2025-05-20T14:47:20.549" v="176" actId="20577"/>
        <pc:sldMkLst>
          <pc:docMk/>
          <pc:sldMk cId="2145823642" sldId="259"/>
        </pc:sldMkLst>
        <pc:spChg chg="mod">
          <ac:chgData name="KONDA Eudes" userId="136a0b43-c60b-4ee1-8595-4e5e4863afda" providerId="ADAL" clId="{0AB368EC-0846-4693-AC7B-7D7601D6EAF1}" dt="2025-05-20T14:47:20.549" v="176" actId="20577"/>
          <ac:spMkLst>
            <pc:docMk/>
            <pc:sldMk cId="2145823642" sldId="259"/>
            <ac:spMk id="2" creationId="{B2671510-82BD-E68B-984D-634F8D591555}"/>
          </ac:spMkLst>
        </pc:spChg>
        <pc:spChg chg="mod">
          <ac:chgData name="KONDA Eudes" userId="136a0b43-c60b-4ee1-8595-4e5e4863afda" providerId="ADAL" clId="{0AB368EC-0846-4693-AC7B-7D7601D6EAF1}" dt="2025-05-20T14:47:00.160" v="155" actId="26606"/>
          <ac:spMkLst>
            <pc:docMk/>
            <pc:sldMk cId="2145823642" sldId="259"/>
            <ac:spMk id="8" creationId="{F874DAFA-3C8F-3D9B-91CB-1E6DD8692A5E}"/>
          </ac:spMkLst>
        </pc:spChg>
      </pc:sldChg>
      <pc:sldChg chg="modSp mod ord">
        <pc:chgData name="KONDA Eudes" userId="136a0b43-c60b-4ee1-8595-4e5e4863afda" providerId="ADAL" clId="{0AB368EC-0846-4693-AC7B-7D7601D6EAF1}" dt="2025-05-20T14:53:29.758" v="243" actId="14100"/>
        <pc:sldMkLst>
          <pc:docMk/>
          <pc:sldMk cId="1648980984" sldId="260"/>
        </pc:sldMkLst>
        <pc:spChg chg="mod">
          <ac:chgData name="KONDA Eudes" userId="136a0b43-c60b-4ee1-8595-4e5e4863afda" providerId="ADAL" clId="{0AB368EC-0846-4693-AC7B-7D7601D6EAF1}" dt="2025-05-20T14:53:04.171" v="237" actId="5793"/>
          <ac:spMkLst>
            <pc:docMk/>
            <pc:sldMk cId="1648980984" sldId="260"/>
            <ac:spMk id="2" creationId="{85BC1F7E-1E9E-12E7-8C92-41C38766C047}"/>
          </ac:spMkLst>
        </pc:spChg>
        <pc:spChg chg="mod">
          <ac:chgData name="KONDA Eudes" userId="136a0b43-c60b-4ee1-8595-4e5e4863afda" providerId="ADAL" clId="{0AB368EC-0846-4693-AC7B-7D7601D6EAF1}" dt="2025-05-20T14:53:29.758" v="243" actId="14100"/>
          <ac:spMkLst>
            <pc:docMk/>
            <pc:sldMk cId="1648980984" sldId="260"/>
            <ac:spMk id="8" creationId="{CF235E45-E37A-4A9A-383C-1DC6462A9215}"/>
          </ac:spMkLst>
        </pc:spChg>
      </pc:sldChg>
    </pc:docChg>
  </pc:docChgLst>
  <pc:docChgLst>
    <pc:chgData name="Utilisateur invité" userId="S::urn:spo:tenantanon#f40851a5-a932-4824-8044-1823243400e9::" providerId="AD" clId="Web-{E716E189-CC85-CAB9-3FAF-8523614C9332}"/>
    <pc:docChg chg="modSld">
      <pc:chgData name="Utilisateur invité" userId="S::urn:spo:tenantanon#f40851a5-a932-4824-8044-1823243400e9::" providerId="AD" clId="Web-{E716E189-CC85-CAB9-3FAF-8523614C9332}" dt="2025-06-05T13:46:35.767" v="0" actId="1076"/>
      <pc:docMkLst>
        <pc:docMk/>
      </pc:docMkLst>
      <pc:sldChg chg="modSp">
        <pc:chgData name="Utilisateur invité" userId="S::urn:spo:tenantanon#f40851a5-a932-4824-8044-1823243400e9::" providerId="AD" clId="Web-{E716E189-CC85-CAB9-3FAF-8523614C9332}" dt="2025-06-05T13:46:35.767" v="0" actId="1076"/>
        <pc:sldMkLst>
          <pc:docMk/>
          <pc:sldMk cId="2595242693" sldId="263"/>
        </pc:sldMkLst>
        <pc:picChg chg="mod">
          <ac:chgData name="Utilisateur invité" userId="S::urn:spo:tenantanon#f40851a5-a932-4824-8044-1823243400e9::" providerId="AD" clId="Web-{E716E189-CC85-CAB9-3FAF-8523614C9332}" dt="2025-06-05T13:46:35.767" v="0" actId="1076"/>
          <ac:picMkLst>
            <pc:docMk/>
            <pc:sldMk cId="2595242693" sldId="263"/>
            <ac:picMk id="9" creationId="{DD9D1B6D-707A-47E8-1BDB-E767F4D0F775}"/>
          </ac:picMkLst>
        </pc:picChg>
      </pc:sldChg>
    </pc:docChg>
  </pc:docChgLst>
  <pc:docChgLst>
    <pc:chgData name="KONDA Eudes" userId="S::ekonda@arfp.asso.fr::136a0b43-c60b-4ee1-8595-4e5e4863afda" providerId="AD" clId="Web-{CCD65240-DB35-E791-9EE2-8055F93251FE}"/>
    <pc:docChg chg="modSld">
      <pc:chgData name="KONDA Eudes" userId="S::ekonda@arfp.asso.fr::136a0b43-c60b-4ee1-8595-4e5e4863afda" providerId="AD" clId="Web-{CCD65240-DB35-E791-9EE2-8055F93251FE}" dt="2025-05-22T12:07:05.355" v="9" actId="20577"/>
      <pc:docMkLst>
        <pc:docMk/>
      </pc:docMkLst>
      <pc:sldChg chg="modSp">
        <pc:chgData name="KONDA Eudes" userId="S::ekonda@arfp.asso.fr::136a0b43-c60b-4ee1-8595-4e5e4863afda" providerId="AD" clId="Web-{CCD65240-DB35-E791-9EE2-8055F93251FE}" dt="2025-05-22T12:07:05.355" v="9" actId="20577"/>
        <pc:sldMkLst>
          <pc:docMk/>
          <pc:sldMk cId="475607626" sldId="257"/>
        </pc:sldMkLst>
        <pc:spChg chg="mod">
          <ac:chgData name="KONDA Eudes" userId="S::ekonda@arfp.asso.fr::136a0b43-c60b-4ee1-8595-4e5e4863afda" providerId="AD" clId="Web-{CCD65240-DB35-E791-9EE2-8055F93251FE}" dt="2025-05-22T12:07:05.355" v="9" actId="20577"/>
          <ac:spMkLst>
            <pc:docMk/>
            <pc:sldMk cId="475607626" sldId="257"/>
            <ac:spMk id="8" creationId="{145AE2F4-E5DF-A694-1E56-9430BEA6AFCA}"/>
          </ac:spMkLst>
        </pc:spChg>
      </pc:sldChg>
    </pc:docChg>
  </pc:docChgLst>
  <pc:docChgLst>
    <pc:chgData name="KONDA Eudes" userId="S::ekonda@arfp.asso.fr::136a0b43-c60b-4ee1-8595-4e5e4863afda" providerId="AD" clId="Web-{D69DE266-3DF7-682F-BD58-60C2D87BC45D}"/>
    <pc:docChg chg="addSld delSld modSld sldOrd">
      <pc:chgData name="KONDA Eudes" userId="S::ekonda@arfp.asso.fr::136a0b43-c60b-4ee1-8595-4e5e4863afda" providerId="AD" clId="Web-{D69DE266-3DF7-682F-BD58-60C2D87BC45D}" dt="2025-05-20T20:19:12.036" v="487" actId="1076"/>
      <pc:docMkLst>
        <pc:docMk/>
      </pc:docMkLst>
      <pc:sldChg chg="modSp">
        <pc:chgData name="KONDA Eudes" userId="S::ekonda@arfp.asso.fr::136a0b43-c60b-4ee1-8595-4e5e4863afda" providerId="AD" clId="Web-{D69DE266-3DF7-682F-BD58-60C2D87BC45D}" dt="2025-05-20T19:14:55.365" v="38" actId="1076"/>
        <pc:sldMkLst>
          <pc:docMk/>
          <pc:sldMk cId="475607626" sldId="257"/>
        </pc:sldMkLst>
        <pc:spChg chg="mod">
          <ac:chgData name="KONDA Eudes" userId="S::ekonda@arfp.asso.fr::136a0b43-c60b-4ee1-8595-4e5e4863afda" providerId="AD" clId="Web-{D69DE266-3DF7-682F-BD58-60C2D87BC45D}" dt="2025-05-20T19:14:55.365" v="38" actId="1076"/>
          <ac:spMkLst>
            <pc:docMk/>
            <pc:sldMk cId="475607626" sldId="257"/>
            <ac:spMk id="2" creationId="{8829A223-946C-B0D0-6D66-74DE5C6A17C6}"/>
          </ac:spMkLst>
        </pc:spChg>
      </pc:sldChg>
      <pc:sldChg chg="modSp">
        <pc:chgData name="KONDA Eudes" userId="S::ekonda@arfp.asso.fr::136a0b43-c60b-4ee1-8595-4e5e4863afda" providerId="AD" clId="Web-{D69DE266-3DF7-682F-BD58-60C2D87BC45D}" dt="2025-05-20T19:14:58.647" v="39" actId="1076"/>
        <pc:sldMkLst>
          <pc:docMk/>
          <pc:sldMk cId="989920273" sldId="258"/>
        </pc:sldMkLst>
        <pc:spChg chg="mod">
          <ac:chgData name="KONDA Eudes" userId="S::ekonda@arfp.asso.fr::136a0b43-c60b-4ee1-8595-4e5e4863afda" providerId="AD" clId="Web-{D69DE266-3DF7-682F-BD58-60C2D87BC45D}" dt="2025-05-20T19:14:58.647" v="39" actId="1076"/>
          <ac:spMkLst>
            <pc:docMk/>
            <pc:sldMk cId="989920273" sldId="258"/>
            <ac:spMk id="2" creationId="{3EE01049-64FC-6C3B-B944-101210B66277}"/>
          </ac:spMkLst>
        </pc:spChg>
      </pc:sldChg>
      <pc:sldChg chg="addSp delSp modSp">
        <pc:chgData name="KONDA Eudes" userId="S::ekonda@arfp.asso.fr::136a0b43-c60b-4ee1-8595-4e5e4863afda" providerId="AD" clId="Web-{D69DE266-3DF7-682F-BD58-60C2D87BC45D}" dt="2025-05-20T19:15:08.991" v="41" actId="1076"/>
        <pc:sldMkLst>
          <pc:docMk/>
          <pc:sldMk cId="2145823642" sldId="259"/>
        </pc:sldMkLst>
        <pc:spChg chg="mod">
          <ac:chgData name="KONDA Eudes" userId="S::ekonda@arfp.asso.fr::136a0b43-c60b-4ee1-8595-4e5e4863afda" providerId="AD" clId="Web-{D69DE266-3DF7-682F-BD58-60C2D87BC45D}" dt="2025-05-20T19:15:08.991" v="41" actId="1076"/>
          <ac:spMkLst>
            <pc:docMk/>
            <pc:sldMk cId="2145823642" sldId="259"/>
            <ac:spMk id="2" creationId="{B2671510-82BD-E68B-984D-634F8D591555}"/>
          </ac:spMkLst>
        </pc:spChg>
        <pc:spChg chg="mod">
          <ac:chgData name="KONDA Eudes" userId="S::ekonda@arfp.asso.fr::136a0b43-c60b-4ee1-8595-4e5e4863afda" providerId="AD" clId="Web-{D69DE266-3DF7-682F-BD58-60C2D87BC45D}" dt="2025-05-20T19:14:27.005" v="35" actId="20577"/>
          <ac:spMkLst>
            <pc:docMk/>
            <pc:sldMk cId="2145823642" sldId="259"/>
            <ac:spMk id="8" creationId="{F874DAFA-3C8F-3D9B-91CB-1E6DD8692A5E}"/>
          </ac:spMkLst>
        </pc:spChg>
        <pc:spChg chg="add">
          <ac:chgData name="KONDA Eudes" userId="S::ekonda@arfp.asso.fr::136a0b43-c60b-4ee1-8595-4e5e4863afda" providerId="AD" clId="Web-{D69DE266-3DF7-682F-BD58-60C2D87BC45D}" dt="2025-05-20T19:07:37.398" v="18"/>
          <ac:spMkLst>
            <pc:docMk/>
            <pc:sldMk cId="2145823642" sldId="259"/>
            <ac:spMk id="2062" creationId="{BA2AFC67-0973-EC0D-F14E-710D701B20BD}"/>
          </ac:spMkLst>
        </pc:spChg>
        <pc:picChg chg="add mod">
          <ac:chgData name="KONDA Eudes" userId="S::ekonda@arfp.asso.fr::136a0b43-c60b-4ee1-8595-4e5e4863afda" providerId="AD" clId="Web-{D69DE266-3DF7-682F-BD58-60C2D87BC45D}" dt="2025-05-20T19:07:37.398" v="18"/>
          <ac:picMkLst>
            <pc:docMk/>
            <pc:sldMk cId="2145823642" sldId="259"/>
            <ac:picMk id="4" creationId="{8026BF27-1499-E148-6D81-E6A0C413DDE0}"/>
          </ac:picMkLst>
        </pc:picChg>
      </pc:sldChg>
      <pc:sldChg chg="addSp delSp modSp">
        <pc:chgData name="KONDA Eudes" userId="S::ekonda@arfp.asso.fr::136a0b43-c60b-4ee1-8595-4e5e4863afda" providerId="AD" clId="Web-{D69DE266-3DF7-682F-BD58-60C2D87BC45D}" dt="2025-05-20T19:17:41.030" v="61" actId="20577"/>
        <pc:sldMkLst>
          <pc:docMk/>
          <pc:sldMk cId="1648980984" sldId="260"/>
        </pc:sldMkLst>
        <pc:spChg chg="mod">
          <ac:chgData name="KONDA Eudes" userId="S::ekonda@arfp.asso.fr::136a0b43-c60b-4ee1-8595-4e5e4863afda" providerId="AD" clId="Web-{D69DE266-3DF7-682F-BD58-60C2D87BC45D}" dt="2025-05-20T19:15:01.600" v="40" actId="1076"/>
          <ac:spMkLst>
            <pc:docMk/>
            <pc:sldMk cId="1648980984" sldId="260"/>
            <ac:spMk id="2" creationId="{85BC1F7E-1E9E-12E7-8C92-41C38766C047}"/>
          </ac:spMkLst>
        </pc:spChg>
        <pc:spChg chg="mod">
          <ac:chgData name="KONDA Eudes" userId="S::ekonda@arfp.asso.fr::136a0b43-c60b-4ee1-8595-4e5e4863afda" providerId="AD" clId="Web-{D69DE266-3DF7-682F-BD58-60C2D87BC45D}" dt="2025-05-20T19:17:41.030" v="61" actId="20577"/>
          <ac:spMkLst>
            <pc:docMk/>
            <pc:sldMk cId="1648980984" sldId="260"/>
            <ac:spMk id="8" creationId="{CF235E45-E37A-4A9A-383C-1DC6462A9215}"/>
          </ac:spMkLst>
        </pc:spChg>
        <pc:spChg chg="add">
          <ac:chgData name="KONDA Eudes" userId="S::ekonda@arfp.asso.fr::136a0b43-c60b-4ee1-8595-4e5e4863afda" providerId="AD" clId="Web-{D69DE266-3DF7-682F-BD58-60C2D87BC45D}" dt="2025-05-20T19:05:05.514" v="9"/>
          <ac:spMkLst>
            <pc:docMk/>
            <pc:sldMk cId="1648980984" sldId="260"/>
            <ac:spMk id="38" creationId="{C20CE451-818C-E63D-258B-234B6C543D34}"/>
          </ac:spMkLst>
        </pc:spChg>
        <pc:picChg chg="add mod">
          <ac:chgData name="KONDA Eudes" userId="S::ekonda@arfp.asso.fr::136a0b43-c60b-4ee1-8595-4e5e4863afda" providerId="AD" clId="Web-{D69DE266-3DF7-682F-BD58-60C2D87BC45D}" dt="2025-05-20T19:05:05.514" v="9"/>
          <ac:picMkLst>
            <pc:docMk/>
            <pc:sldMk cId="1648980984" sldId="260"/>
            <ac:picMk id="5" creationId="{DAF9AAC6-DE57-3186-36F3-82393B4A354D}"/>
          </ac:picMkLst>
        </pc:picChg>
      </pc:sldChg>
      <pc:sldChg chg="modSp del">
        <pc:chgData name="KONDA Eudes" userId="S::ekonda@arfp.asso.fr::136a0b43-c60b-4ee1-8595-4e5e4863afda" providerId="AD" clId="Web-{D69DE266-3DF7-682F-BD58-60C2D87BC45D}" dt="2025-05-20T19:15:43.461" v="44"/>
        <pc:sldMkLst>
          <pc:docMk/>
          <pc:sldMk cId="4163576617" sldId="261"/>
        </pc:sldMkLst>
      </pc:sldChg>
      <pc:sldChg chg="del">
        <pc:chgData name="KONDA Eudes" userId="S::ekonda@arfp.asso.fr::136a0b43-c60b-4ee1-8595-4e5e4863afda" providerId="AD" clId="Web-{D69DE266-3DF7-682F-BD58-60C2D87BC45D}" dt="2025-05-20T19:15:50.477" v="47"/>
        <pc:sldMkLst>
          <pc:docMk/>
          <pc:sldMk cId="129333292" sldId="262"/>
        </pc:sldMkLst>
      </pc:sldChg>
      <pc:sldChg chg="addSp delSp modSp ord">
        <pc:chgData name="KONDA Eudes" userId="S::ekonda@arfp.asso.fr::136a0b43-c60b-4ee1-8595-4e5e4863afda" providerId="AD" clId="Web-{D69DE266-3DF7-682F-BD58-60C2D87BC45D}" dt="2025-05-20T19:32:35.860" v="163" actId="1076"/>
        <pc:sldMkLst>
          <pc:docMk/>
          <pc:sldMk cId="2595242693" sldId="263"/>
        </pc:sldMkLst>
        <pc:spChg chg="mod">
          <ac:chgData name="KONDA Eudes" userId="S::ekonda@arfp.asso.fr::136a0b43-c60b-4ee1-8595-4e5e4863afda" providerId="AD" clId="Web-{D69DE266-3DF7-682F-BD58-60C2D87BC45D}" dt="2025-05-20T19:32:30.672" v="160"/>
          <ac:spMkLst>
            <pc:docMk/>
            <pc:sldMk cId="2595242693" sldId="263"/>
            <ac:spMk id="2" creationId="{5629DE95-7A61-6E7D-684C-AA82AB6A3369}"/>
          </ac:spMkLst>
        </pc:spChg>
        <pc:spChg chg="add mod">
          <ac:chgData name="KONDA Eudes" userId="S::ekonda@arfp.asso.fr::136a0b43-c60b-4ee1-8595-4e5e4863afda" providerId="AD" clId="Web-{D69DE266-3DF7-682F-BD58-60C2D87BC45D}" dt="2025-05-20T19:32:30.672" v="160"/>
          <ac:spMkLst>
            <pc:docMk/>
            <pc:sldMk cId="2595242693" sldId="263"/>
            <ac:spMk id="4" creationId="{6A7741EB-68A5-4545-E0C6-ACF9CC0ADEB1}"/>
          </ac:spMkLst>
        </pc:spChg>
        <pc:spChg chg="add">
          <ac:chgData name="KONDA Eudes" userId="S::ekonda@arfp.asso.fr::136a0b43-c60b-4ee1-8595-4e5e4863afda" providerId="AD" clId="Web-{D69DE266-3DF7-682F-BD58-60C2D87BC45D}" dt="2025-05-20T19:32:30.672" v="160"/>
          <ac:spMkLst>
            <pc:docMk/>
            <pc:sldMk cId="2595242693" sldId="263"/>
            <ac:spMk id="46" creationId="{CBB0869A-0BE5-B3E9-F73D-2F3691E4D932}"/>
          </ac:spMkLst>
        </pc:spChg>
        <pc:picChg chg="add mod">
          <ac:chgData name="KONDA Eudes" userId="S::ekonda@arfp.asso.fr::136a0b43-c60b-4ee1-8595-4e5e4863afda" providerId="AD" clId="Web-{D69DE266-3DF7-682F-BD58-60C2D87BC45D}" dt="2025-05-20T19:32:35.860" v="163" actId="1076"/>
          <ac:picMkLst>
            <pc:docMk/>
            <pc:sldMk cId="2595242693" sldId="263"/>
            <ac:picMk id="9" creationId="{DD9D1B6D-707A-47E8-1BDB-E767F4D0F775}"/>
          </ac:picMkLst>
        </pc:picChg>
      </pc:sldChg>
      <pc:sldChg chg="del">
        <pc:chgData name="KONDA Eudes" userId="S::ekonda@arfp.asso.fr::136a0b43-c60b-4ee1-8595-4e5e4863afda" providerId="AD" clId="Web-{D69DE266-3DF7-682F-BD58-60C2D87BC45D}" dt="2025-05-20T19:28:41.024" v="153"/>
        <pc:sldMkLst>
          <pc:docMk/>
          <pc:sldMk cId="3717987218" sldId="265"/>
        </pc:sldMkLst>
      </pc:sldChg>
      <pc:sldChg chg="del">
        <pc:chgData name="KONDA Eudes" userId="S::ekonda@arfp.asso.fr::136a0b43-c60b-4ee1-8595-4e5e4863afda" providerId="AD" clId="Web-{D69DE266-3DF7-682F-BD58-60C2D87BC45D}" dt="2025-05-20T19:28:39.368" v="152"/>
        <pc:sldMkLst>
          <pc:docMk/>
          <pc:sldMk cId="3590380904" sldId="266"/>
        </pc:sldMkLst>
      </pc:sldChg>
      <pc:sldChg chg="del">
        <pc:chgData name="KONDA Eudes" userId="S::ekonda@arfp.asso.fr::136a0b43-c60b-4ee1-8595-4e5e4863afda" providerId="AD" clId="Web-{D69DE266-3DF7-682F-BD58-60C2D87BC45D}" dt="2025-05-20T19:28:38.133" v="151"/>
        <pc:sldMkLst>
          <pc:docMk/>
          <pc:sldMk cId="840478472" sldId="267"/>
        </pc:sldMkLst>
      </pc:sldChg>
      <pc:sldChg chg="del">
        <pc:chgData name="KONDA Eudes" userId="S::ekonda@arfp.asso.fr::136a0b43-c60b-4ee1-8595-4e5e4863afda" providerId="AD" clId="Web-{D69DE266-3DF7-682F-BD58-60C2D87BC45D}" dt="2025-05-20T19:28:36.867" v="150"/>
        <pc:sldMkLst>
          <pc:docMk/>
          <pc:sldMk cId="3977626308" sldId="268"/>
        </pc:sldMkLst>
      </pc:sldChg>
      <pc:sldChg chg="del">
        <pc:chgData name="KONDA Eudes" userId="S::ekonda@arfp.asso.fr::136a0b43-c60b-4ee1-8595-4e5e4863afda" providerId="AD" clId="Web-{D69DE266-3DF7-682F-BD58-60C2D87BC45D}" dt="2025-05-20T19:28:36.055" v="149"/>
        <pc:sldMkLst>
          <pc:docMk/>
          <pc:sldMk cId="1287946225" sldId="269"/>
        </pc:sldMkLst>
      </pc:sldChg>
      <pc:sldChg chg="del">
        <pc:chgData name="KONDA Eudes" userId="S::ekonda@arfp.asso.fr::136a0b43-c60b-4ee1-8595-4e5e4863afda" providerId="AD" clId="Web-{D69DE266-3DF7-682F-BD58-60C2D87BC45D}" dt="2025-05-20T19:28:35.164" v="148"/>
        <pc:sldMkLst>
          <pc:docMk/>
          <pc:sldMk cId="503588468" sldId="270"/>
        </pc:sldMkLst>
      </pc:sldChg>
      <pc:sldChg chg="modSp">
        <pc:chgData name="KONDA Eudes" userId="S::ekonda@arfp.asso.fr::136a0b43-c60b-4ee1-8595-4e5e4863afda" providerId="AD" clId="Web-{D69DE266-3DF7-682F-BD58-60C2D87BC45D}" dt="2025-05-20T20:18:35.722" v="472" actId="20577"/>
        <pc:sldMkLst>
          <pc:docMk/>
          <pc:sldMk cId="3131014132" sldId="271"/>
        </pc:sldMkLst>
        <pc:spChg chg="mod">
          <ac:chgData name="KONDA Eudes" userId="S::ekonda@arfp.asso.fr::136a0b43-c60b-4ee1-8595-4e5e4863afda" providerId="AD" clId="Web-{D69DE266-3DF7-682F-BD58-60C2D87BC45D}" dt="2025-05-20T20:18:35.722" v="472" actId="20577"/>
          <ac:spMkLst>
            <pc:docMk/>
            <pc:sldMk cId="3131014132" sldId="271"/>
            <ac:spMk id="3" creationId="{67D9AD67-614C-9045-3388-4D986A7F162C}"/>
          </ac:spMkLst>
        </pc:spChg>
      </pc:sldChg>
      <pc:sldChg chg="addSp delSp modSp add ord replId">
        <pc:chgData name="KONDA Eudes" userId="S::ekonda@arfp.asso.fr::136a0b43-c60b-4ee1-8595-4e5e4863afda" providerId="AD" clId="Web-{D69DE266-3DF7-682F-BD58-60C2D87BC45D}" dt="2025-05-20T19:18:57.189" v="80" actId="1076"/>
        <pc:sldMkLst>
          <pc:docMk/>
          <pc:sldMk cId="3533149097" sldId="272"/>
        </pc:sldMkLst>
        <pc:spChg chg="mod">
          <ac:chgData name="KONDA Eudes" userId="S::ekonda@arfp.asso.fr::136a0b43-c60b-4ee1-8595-4e5e4863afda" providerId="AD" clId="Web-{D69DE266-3DF7-682F-BD58-60C2D87BC45D}" dt="2025-05-20T19:18:09.469" v="68" actId="20577"/>
          <ac:spMkLst>
            <pc:docMk/>
            <pc:sldMk cId="3533149097" sldId="272"/>
            <ac:spMk id="2" creationId="{935F57B9-463D-6FCE-47F5-BE05224749E5}"/>
          </ac:spMkLst>
        </pc:spChg>
        <pc:picChg chg="add mod">
          <ac:chgData name="KONDA Eudes" userId="S::ekonda@arfp.asso.fr::136a0b43-c60b-4ee1-8595-4e5e4863afda" providerId="AD" clId="Web-{D69DE266-3DF7-682F-BD58-60C2D87BC45D}" dt="2025-05-20T19:18:57.189" v="80" actId="1076"/>
          <ac:picMkLst>
            <pc:docMk/>
            <pc:sldMk cId="3533149097" sldId="272"/>
            <ac:picMk id="6" creationId="{690EB63A-9A83-884E-8992-89C2E6D31499}"/>
          </ac:picMkLst>
        </pc:picChg>
      </pc:sldChg>
      <pc:sldChg chg="add replId">
        <pc:chgData name="KONDA Eudes" userId="S::ekonda@arfp.asso.fr::136a0b43-c60b-4ee1-8595-4e5e4863afda" providerId="AD" clId="Web-{D69DE266-3DF7-682F-BD58-60C2D87BC45D}" dt="2025-05-20T19:23:57.155" v="129"/>
        <pc:sldMkLst>
          <pc:docMk/>
          <pc:sldMk cId="2385639391" sldId="273"/>
        </pc:sldMkLst>
      </pc:sldChg>
      <pc:sldChg chg="addSp delSp modSp add replId">
        <pc:chgData name="KONDA Eudes" userId="S::ekonda@arfp.asso.fr::136a0b43-c60b-4ee1-8595-4e5e4863afda" providerId="AD" clId="Web-{D69DE266-3DF7-682F-BD58-60C2D87BC45D}" dt="2025-05-20T19:34:03.144" v="202" actId="1076"/>
        <pc:sldMkLst>
          <pc:docMk/>
          <pc:sldMk cId="2912556037" sldId="274"/>
        </pc:sldMkLst>
        <pc:spChg chg="mod">
          <ac:chgData name="KONDA Eudes" userId="S::ekonda@arfp.asso.fr::136a0b43-c60b-4ee1-8595-4e5e4863afda" providerId="AD" clId="Web-{D69DE266-3DF7-682F-BD58-60C2D87BC45D}" dt="2025-05-20T19:34:03.144" v="202" actId="1076"/>
          <ac:spMkLst>
            <pc:docMk/>
            <pc:sldMk cId="2912556037" sldId="274"/>
            <ac:spMk id="2" creationId="{66B32AD0-4BB2-47B1-4CC8-5CC17A0298B8}"/>
          </ac:spMkLst>
        </pc:spChg>
      </pc:sldChg>
      <pc:sldChg chg="addSp delSp modSp add ord replId">
        <pc:chgData name="KONDA Eudes" userId="S::ekonda@arfp.asso.fr::136a0b43-c60b-4ee1-8595-4e5e4863afda" providerId="AD" clId="Web-{D69DE266-3DF7-682F-BD58-60C2D87BC45D}" dt="2025-05-20T19:37:37.401" v="220"/>
        <pc:sldMkLst>
          <pc:docMk/>
          <pc:sldMk cId="2852078899" sldId="275"/>
        </pc:sldMkLst>
        <pc:spChg chg="mod">
          <ac:chgData name="KONDA Eudes" userId="S::ekonda@arfp.asso.fr::136a0b43-c60b-4ee1-8595-4e5e4863afda" providerId="AD" clId="Web-{D69DE266-3DF7-682F-BD58-60C2D87BC45D}" dt="2025-05-20T19:37:37.401" v="220"/>
          <ac:spMkLst>
            <pc:docMk/>
            <pc:sldMk cId="2852078899" sldId="275"/>
            <ac:spMk id="2" creationId="{8A1C3341-20BB-D570-796E-2627C42AF584}"/>
          </ac:spMkLst>
        </pc:spChg>
        <pc:spChg chg="mod">
          <ac:chgData name="KONDA Eudes" userId="S::ekonda@arfp.asso.fr::136a0b43-c60b-4ee1-8595-4e5e4863afda" providerId="AD" clId="Web-{D69DE266-3DF7-682F-BD58-60C2D87BC45D}" dt="2025-05-20T19:37:37.401" v="220"/>
          <ac:spMkLst>
            <pc:docMk/>
            <pc:sldMk cId="2852078899" sldId="275"/>
            <ac:spMk id="4" creationId="{52A03B9C-D8EC-633D-23C5-8FA18D0C849F}"/>
          </ac:spMkLst>
        </pc:spChg>
        <pc:spChg chg="add">
          <ac:chgData name="KONDA Eudes" userId="S::ekonda@arfp.asso.fr::136a0b43-c60b-4ee1-8595-4e5e4863afda" providerId="AD" clId="Web-{D69DE266-3DF7-682F-BD58-60C2D87BC45D}" dt="2025-05-20T19:37:37.401" v="220"/>
          <ac:spMkLst>
            <pc:docMk/>
            <pc:sldMk cId="2852078899" sldId="275"/>
            <ac:spMk id="58" creationId="{C20CE451-818C-E63D-258B-234B6C543D34}"/>
          </ac:spMkLst>
        </pc:spChg>
        <pc:picChg chg="add mod">
          <ac:chgData name="KONDA Eudes" userId="S::ekonda@arfp.asso.fr::136a0b43-c60b-4ee1-8595-4e5e4863afda" providerId="AD" clId="Web-{D69DE266-3DF7-682F-BD58-60C2D87BC45D}" dt="2025-05-20T19:37:37.401" v="220"/>
          <ac:picMkLst>
            <pc:docMk/>
            <pc:sldMk cId="2852078899" sldId="275"/>
            <ac:picMk id="3" creationId="{A4650CEE-943A-6AEA-BA35-896A80098AD7}"/>
          </ac:picMkLst>
        </pc:picChg>
      </pc:sldChg>
      <pc:sldChg chg="addSp delSp modSp add replId">
        <pc:chgData name="KONDA Eudes" userId="S::ekonda@arfp.asso.fr::136a0b43-c60b-4ee1-8595-4e5e4863afda" providerId="AD" clId="Web-{D69DE266-3DF7-682F-BD58-60C2D87BC45D}" dt="2025-05-20T20:01:12.733" v="316" actId="1076"/>
        <pc:sldMkLst>
          <pc:docMk/>
          <pc:sldMk cId="2706704005" sldId="276"/>
        </pc:sldMkLst>
        <pc:spChg chg="mod">
          <ac:chgData name="KONDA Eudes" userId="S::ekonda@arfp.asso.fr::136a0b43-c60b-4ee1-8595-4e5e4863afda" providerId="AD" clId="Web-{D69DE266-3DF7-682F-BD58-60C2D87BC45D}" dt="2025-05-20T19:53:28.389" v="311" actId="1076"/>
          <ac:spMkLst>
            <pc:docMk/>
            <pc:sldMk cId="2706704005" sldId="276"/>
            <ac:spMk id="2" creationId="{1B2810D5-F2CD-C23B-9419-58FBA412A7A9}"/>
          </ac:spMkLst>
        </pc:spChg>
        <pc:spChg chg="add del">
          <ac:chgData name="KONDA Eudes" userId="S::ekonda@arfp.asso.fr::136a0b43-c60b-4ee1-8595-4e5e4863afda" providerId="AD" clId="Web-{D69DE266-3DF7-682F-BD58-60C2D87BC45D}" dt="2025-05-20T19:41:51.194" v="233"/>
          <ac:spMkLst>
            <pc:docMk/>
            <pc:sldMk cId="2706704005" sldId="276"/>
            <ac:spMk id="58" creationId="{FB0E041F-13D4-1A49-7540-24031D419237}"/>
          </ac:spMkLst>
        </pc:spChg>
        <pc:picChg chg="add mod">
          <ac:chgData name="KONDA Eudes" userId="S::ekonda@arfp.asso.fr::136a0b43-c60b-4ee1-8595-4e5e4863afda" providerId="AD" clId="Web-{D69DE266-3DF7-682F-BD58-60C2D87BC45D}" dt="2025-05-20T20:01:12.733" v="316" actId="1076"/>
          <ac:picMkLst>
            <pc:docMk/>
            <pc:sldMk cId="2706704005" sldId="276"/>
            <ac:picMk id="9" creationId="{7C6FE295-1638-03C3-97D3-C19C471322FC}"/>
          </ac:picMkLst>
        </pc:picChg>
      </pc:sldChg>
      <pc:sldChg chg="addSp delSp modSp add ord replId">
        <pc:chgData name="KONDA Eudes" userId="S::ekonda@arfp.asso.fr::136a0b43-c60b-4ee1-8595-4e5e4863afda" providerId="AD" clId="Web-{D69DE266-3DF7-682F-BD58-60C2D87BC45D}" dt="2025-05-20T20:03:35.675" v="329" actId="1076"/>
        <pc:sldMkLst>
          <pc:docMk/>
          <pc:sldMk cId="2220801020" sldId="277"/>
        </pc:sldMkLst>
        <pc:spChg chg="mod">
          <ac:chgData name="KONDA Eudes" userId="S::ekonda@arfp.asso.fr::136a0b43-c60b-4ee1-8595-4e5e4863afda" providerId="AD" clId="Web-{D69DE266-3DF7-682F-BD58-60C2D87BC45D}" dt="2025-05-20T20:03:27.893" v="326" actId="1076"/>
          <ac:spMkLst>
            <pc:docMk/>
            <pc:sldMk cId="2220801020" sldId="277"/>
            <ac:spMk id="2" creationId="{4F051451-2903-4403-1408-1654CE619CC5}"/>
          </ac:spMkLst>
        </pc:spChg>
        <pc:spChg chg="mod">
          <ac:chgData name="KONDA Eudes" userId="S::ekonda@arfp.asso.fr::136a0b43-c60b-4ee1-8595-4e5e4863afda" providerId="AD" clId="Web-{D69DE266-3DF7-682F-BD58-60C2D87BC45D}" dt="2025-05-20T20:03:32.894" v="327" actId="1076"/>
          <ac:spMkLst>
            <pc:docMk/>
            <pc:sldMk cId="2220801020" sldId="277"/>
            <ac:spMk id="4" creationId="{835E7C37-3B0C-DBCB-AE93-993B0D26E474}"/>
          </ac:spMkLst>
        </pc:spChg>
        <pc:picChg chg="add mod">
          <ac:chgData name="KONDA Eudes" userId="S::ekonda@arfp.asso.fr::136a0b43-c60b-4ee1-8595-4e5e4863afda" providerId="AD" clId="Web-{D69DE266-3DF7-682F-BD58-60C2D87BC45D}" dt="2025-05-20T20:03:35.675" v="329" actId="1076"/>
          <ac:picMkLst>
            <pc:docMk/>
            <pc:sldMk cId="2220801020" sldId="277"/>
            <ac:picMk id="5" creationId="{B3CE9F80-05E1-04E3-58FC-44C44ABAC57C}"/>
          </ac:picMkLst>
        </pc:picChg>
      </pc:sldChg>
      <pc:sldChg chg="add del replId">
        <pc:chgData name="KONDA Eudes" userId="S::ekonda@arfp.asso.fr::136a0b43-c60b-4ee1-8595-4e5e4863afda" providerId="AD" clId="Web-{D69DE266-3DF7-682F-BD58-60C2D87BC45D}" dt="2025-05-20T19:44:34.965" v="250"/>
        <pc:sldMkLst>
          <pc:docMk/>
          <pc:sldMk cId="417955520" sldId="278"/>
        </pc:sldMkLst>
      </pc:sldChg>
      <pc:sldChg chg="addSp delSp modSp add ord replId">
        <pc:chgData name="KONDA Eudes" userId="S::ekonda@arfp.asso.fr::136a0b43-c60b-4ee1-8595-4e5e4863afda" providerId="AD" clId="Web-{D69DE266-3DF7-682F-BD58-60C2D87BC45D}" dt="2025-05-20T19:47:16.064" v="295"/>
        <pc:sldMkLst>
          <pc:docMk/>
          <pc:sldMk cId="2206206404" sldId="278"/>
        </pc:sldMkLst>
        <pc:spChg chg="mod">
          <ac:chgData name="KONDA Eudes" userId="S::ekonda@arfp.asso.fr::136a0b43-c60b-4ee1-8595-4e5e4863afda" providerId="AD" clId="Web-{D69DE266-3DF7-682F-BD58-60C2D87BC45D}" dt="2025-05-20T19:47:12.626" v="294" actId="20577"/>
          <ac:spMkLst>
            <pc:docMk/>
            <pc:sldMk cId="2206206404" sldId="278"/>
            <ac:spMk id="2" creationId="{B6C491C2-17AC-A0F7-BC00-C90B33C45644}"/>
          </ac:spMkLst>
        </pc:spChg>
        <pc:picChg chg="add mod">
          <ac:chgData name="KONDA Eudes" userId="S::ekonda@arfp.asso.fr::136a0b43-c60b-4ee1-8595-4e5e4863afda" providerId="AD" clId="Web-{D69DE266-3DF7-682F-BD58-60C2D87BC45D}" dt="2025-05-20T19:46:53.438" v="280" actId="1076"/>
          <ac:picMkLst>
            <pc:docMk/>
            <pc:sldMk cId="2206206404" sldId="278"/>
            <ac:picMk id="7" creationId="{84320F7A-891F-E034-B560-C2AFF8CA4D70}"/>
          </ac:picMkLst>
        </pc:picChg>
      </pc:sldChg>
      <pc:sldChg chg="addSp delSp modSp add replId">
        <pc:chgData name="KONDA Eudes" userId="S::ekonda@arfp.asso.fr::136a0b43-c60b-4ee1-8595-4e5e4863afda" providerId="AD" clId="Web-{D69DE266-3DF7-682F-BD58-60C2D87BC45D}" dt="2025-05-20T20:01:16.576" v="318" actId="1076"/>
        <pc:sldMkLst>
          <pc:docMk/>
          <pc:sldMk cId="982779403" sldId="279"/>
        </pc:sldMkLst>
        <pc:picChg chg="add mod">
          <ac:chgData name="KONDA Eudes" userId="S::ekonda@arfp.asso.fr::136a0b43-c60b-4ee1-8595-4e5e4863afda" providerId="AD" clId="Web-{D69DE266-3DF7-682F-BD58-60C2D87BC45D}" dt="2025-05-20T20:01:16.576" v="318" actId="1076"/>
          <ac:picMkLst>
            <pc:docMk/>
            <pc:sldMk cId="982779403" sldId="279"/>
            <ac:picMk id="3" creationId="{CD85FB7F-D338-91AD-C95A-AA1436CCCA31}"/>
          </ac:picMkLst>
        </pc:picChg>
      </pc:sldChg>
      <pc:sldChg chg="add del replId">
        <pc:chgData name="KONDA Eudes" userId="S::ekonda@arfp.asso.fr::136a0b43-c60b-4ee1-8595-4e5e4863afda" providerId="AD" clId="Web-{D69DE266-3DF7-682F-BD58-60C2D87BC45D}" dt="2025-05-20T19:46:40.594" v="274"/>
        <pc:sldMkLst>
          <pc:docMk/>
          <pc:sldMk cId="2791930010" sldId="279"/>
        </pc:sldMkLst>
      </pc:sldChg>
      <pc:sldChg chg="addSp delSp modSp add ord replId">
        <pc:chgData name="KONDA Eudes" userId="S::ekonda@arfp.asso.fr::136a0b43-c60b-4ee1-8595-4e5e4863afda" providerId="AD" clId="Web-{D69DE266-3DF7-682F-BD58-60C2D87BC45D}" dt="2025-05-20T20:10:23.392" v="372" actId="20577"/>
        <pc:sldMkLst>
          <pc:docMk/>
          <pc:sldMk cId="2348450930" sldId="280"/>
        </pc:sldMkLst>
        <pc:spChg chg="mod">
          <ac:chgData name="KONDA Eudes" userId="S::ekonda@arfp.asso.fr::136a0b43-c60b-4ee1-8595-4e5e4863afda" providerId="AD" clId="Web-{D69DE266-3DF7-682F-BD58-60C2D87BC45D}" dt="2025-05-20T20:06:40.540" v="356"/>
          <ac:spMkLst>
            <pc:docMk/>
            <pc:sldMk cId="2348450930" sldId="280"/>
            <ac:spMk id="2" creationId="{7431F534-69CB-725E-42CC-F84252FC0172}"/>
          </ac:spMkLst>
        </pc:spChg>
        <pc:spChg chg="mod">
          <ac:chgData name="KONDA Eudes" userId="S::ekonda@arfp.asso.fr::136a0b43-c60b-4ee1-8595-4e5e4863afda" providerId="AD" clId="Web-{D69DE266-3DF7-682F-BD58-60C2D87BC45D}" dt="2025-05-20T20:10:23.392" v="372" actId="20577"/>
          <ac:spMkLst>
            <pc:docMk/>
            <pc:sldMk cId="2348450930" sldId="280"/>
            <ac:spMk id="4" creationId="{6406B898-3258-84B6-2B08-0E4EFE0A8A62}"/>
          </ac:spMkLst>
        </pc:spChg>
        <pc:spChg chg="add">
          <ac:chgData name="KONDA Eudes" userId="S::ekonda@arfp.asso.fr::136a0b43-c60b-4ee1-8595-4e5e4863afda" providerId="AD" clId="Web-{D69DE266-3DF7-682F-BD58-60C2D87BC45D}" dt="2025-05-20T20:06:40.540" v="356"/>
          <ac:spMkLst>
            <pc:docMk/>
            <pc:sldMk cId="2348450930" sldId="280"/>
            <ac:spMk id="65" creationId="{CBB0869A-0BE5-B3E9-F73D-2F3691E4D932}"/>
          </ac:spMkLst>
        </pc:spChg>
        <pc:picChg chg="add mod">
          <ac:chgData name="KONDA Eudes" userId="S::ekonda@arfp.asso.fr::136a0b43-c60b-4ee1-8595-4e5e4863afda" providerId="AD" clId="Web-{D69DE266-3DF7-682F-BD58-60C2D87BC45D}" dt="2025-05-20T20:10:01.313" v="363" actId="1076"/>
          <ac:picMkLst>
            <pc:docMk/>
            <pc:sldMk cId="2348450930" sldId="280"/>
            <ac:picMk id="5" creationId="{A318D019-41CA-81C9-CEC2-3B59219AC42A}"/>
          </ac:picMkLst>
        </pc:picChg>
        <pc:picChg chg="add mod">
          <ac:chgData name="KONDA Eudes" userId="S::ekonda@arfp.asso.fr::136a0b43-c60b-4ee1-8595-4e5e4863afda" providerId="AD" clId="Web-{D69DE266-3DF7-682F-BD58-60C2D87BC45D}" dt="2025-05-20T20:10:06.579" v="366" actId="14100"/>
          <ac:picMkLst>
            <pc:docMk/>
            <pc:sldMk cId="2348450930" sldId="280"/>
            <ac:picMk id="6" creationId="{DD9E2427-E3B8-7325-89CB-17CE7DD659E5}"/>
          </ac:picMkLst>
        </pc:picChg>
      </pc:sldChg>
      <pc:sldChg chg="addSp delSp modSp add replId">
        <pc:chgData name="KONDA Eudes" userId="S::ekonda@arfp.asso.fr::136a0b43-c60b-4ee1-8595-4e5e4863afda" providerId="AD" clId="Web-{D69DE266-3DF7-682F-BD58-60C2D87BC45D}" dt="2025-05-20T20:19:12.036" v="487" actId="1076"/>
        <pc:sldMkLst>
          <pc:docMk/>
          <pc:sldMk cId="388172091" sldId="281"/>
        </pc:sldMkLst>
        <pc:spChg chg="mod">
          <ac:chgData name="KONDA Eudes" userId="S::ekonda@arfp.asso.fr::136a0b43-c60b-4ee1-8595-4e5e4863afda" providerId="AD" clId="Web-{D69DE266-3DF7-682F-BD58-60C2D87BC45D}" dt="2025-05-20T20:19:12.036" v="487" actId="1076"/>
          <ac:spMkLst>
            <pc:docMk/>
            <pc:sldMk cId="388172091" sldId="281"/>
            <ac:spMk id="2" creationId="{2BCB7DBC-CEA1-018E-A379-828A2B42CD57}"/>
          </ac:spMkLst>
        </pc:spChg>
      </pc:sldChg>
    </pc:docChg>
  </pc:docChgLst>
  <pc:docChgLst>
    <pc:chgData name="KONDA Eudes" userId="136a0b43-c60b-4ee1-8595-4e5e4863afda" providerId="ADAL" clId="{0F93351C-2741-4D8E-AB42-D0C0A838ADED}"/>
    <pc:docChg chg="custSel addSld modSld sldOrd">
      <pc:chgData name="KONDA Eudes" userId="136a0b43-c60b-4ee1-8595-4e5e4863afda" providerId="ADAL" clId="{0F93351C-2741-4D8E-AB42-D0C0A838ADED}" dt="2025-06-05T10:09:59.881" v="118" actId="1076"/>
      <pc:docMkLst>
        <pc:docMk/>
      </pc:docMkLst>
      <pc:sldChg chg="addSp delSp modSp add mod ord setBg delDesignElem">
        <pc:chgData name="KONDA Eudes" userId="136a0b43-c60b-4ee1-8595-4e5e4863afda" providerId="ADAL" clId="{0F93351C-2741-4D8E-AB42-D0C0A838ADED}" dt="2025-06-05T10:09:59.881" v="118" actId="1076"/>
        <pc:sldMkLst>
          <pc:docMk/>
          <pc:sldMk cId="3731375477" sldId="282"/>
        </pc:sldMkLst>
        <pc:spChg chg="mod">
          <ac:chgData name="KONDA Eudes" userId="136a0b43-c60b-4ee1-8595-4e5e4863afda" providerId="ADAL" clId="{0F93351C-2741-4D8E-AB42-D0C0A838ADED}" dt="2025-06-05T10:09:48.505" v="114" actId="1076"/>
          <ac:spMkLst>
            <pc:docMk/>
            <pc:sldMk cId="3731375477" sldId="282"/>
            <ac:spMk id="2" creationId="{A7DE4A08-2750-E0E0-1AA9-029412592984}"/>
          </ac:spMkLst>
        </pc:spChg>
        <pc:spChg chg="mod">
          <ac:chgData name="KONDA Eudes" userId="136a0b43-c60b-4ee1-8595-4e5e4863afda" providerId="ADAL" clId="{0F93351C-2741-4D8E-AB42-D0C0A838ADED}" dt="2025-06-05T10:09:57.128" v="117" actId="1076"/>
          <ac:spMkLst>
            <pc:docMk/>
            <pc:sldMk cId="3731375477" sldId="282"/>
            <ac:spMk id="4" creationId="{52B5D824-3794-7CA5-0168-9035C1CBCE07}"/>
          </ac:spMkLst>
        </pc:spChg>
        <pc:picChg chg="add mod">
          <ac:chgData name="KONDA Eudes" userId="136a0b43-c60b-4ee1-8595-4e5e4863afda" providerId="ADAL" clId="{0F93351C-2741-4D8E-AB42-D0C0A838ADED}" dt="2025-06-05T10:09:59.881" v="118" actId="1076"/>
          <ac:picMkLst>
            <pc:docMk/>
            <pc:sldMk cId="3731375477" sldId="282"/>
            <ac:picMk id="5" creationId="{AD347303-154D-DB9E-44B1-8582A8E4EEC1}"/>
          </ac:picMkLst>
        </pc:picChg>
        <pc:picChg chg="del">
          <ac:chgData name="KONDA Eudes" userId="136a0b43-c60b-4ee1-8595-4e5e4863afda" providerId="ADAL" clId="{0F93351C-2741-4D8E-AB42-D0C0A838ADED}" dt="2025-06-05T10:04:27.208" v="30" actId="478"/>
          <ac:picMkLst>
            <pc:docMk/>
            <pc:sldMk cId="3731375477" sldId="282"/>
            <ac:picMk id="9" creationId="{D7AA38E1-0FBC-CE90-1A03-43D39CBBEB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96B8D-662C-471C-B8F4-A3D7F3E4FC3A}" type="datetimeFigureOut"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46D3F-293D-463E-86A5-7F7E26172F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B5BBB-73C4-3F32-DBA0-419991B3D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D84FE1-D448-4B04-D81C-1FF2E76805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E23A0E-3AE4-841E-1270-C99159401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97B22-DA6C-B2FE-9E7A-9754EA712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98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3E36A-D326-5252-C786-B1632FCF2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7F998D-B326-0FD7-3B9E-46C7D3E189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13D8D9-7852-CBB6-4BAD-BD3BDBF83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5A8FC-71C6-81BC-C06B-ADC74A00E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1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7A45D-1B6F-84CD-26FF-20E5921C2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207B83-2864-0573-62A5-7B8B1F9EEE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C0B79-F46C-6624-C2CB-121B3D257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E610-755D-8ABA-C667-E79AD1D1E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86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382B5-5E03-FD38-F118-0CE3A1977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9D0F90-908A-936B-3B48-3FDA58A78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F31D0-F34E-5A5A-462C-DD413CC2D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86852-BAD4-434C-07EB-10DDBD46C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3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0A783-FB71-D4CC-0689-4A1BED2D3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2A7111-EA29-17D3-9849-EFAB74651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B99265-E88C-B728-E58A-7FBAD0C2C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95855-62AA-73BA-7EAE-714BE12F6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3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DC0AB-E6AE-2299-458F-1C606641A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EC85C-0630-A172-910E-3AE37CB3E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C9B2E-3706-288D-39E9-B5C99EC18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9E64F-FC4D-67F2-41E8-CB49524D88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7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0F630-63E3-9948-A954-7D468150D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E0115-2D3F-4ED9-512D-B018C0797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069697-B9EF-53E1-BCCA-6BF58DDE9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03479-599A-AFC0-8EB4-25595674A3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7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7D75D-3D7C-9CC9-3740-881B61EA3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F33F91-57E7-B88C-0CD7-985BEC788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891EA-8EBF-741E-DFB4-A92792190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779FD-0CF5-6A15-E4BC-85FFC10C2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AC279-6B8A-6515-CD51-710EEE629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7049A-B031-8460-E5E0-A1C14A53F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C853F1-E085-C859-4CBB-F72A158BD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CEFF2-9F6A-3787-F909-0C14B5AED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2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7E280-E52B-50D7-8178-3B358EB7C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AC8844-D370-E583-5B97-08E2DF135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D1355-D1C0-6C60-2FD2-6809D49E9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endParaRPr lang="en-US" i="1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8C304-31F7-3C7E-EC55-5D3629E00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46D3F-293D-463E-86A5-7F7E26172FF7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3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2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1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9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4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1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6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0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85" r:id="rId4"/>
    <p:sldLayoutId id="2147483686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01CCA-BEC9-41B8-8676-916D0C7E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16" b="5684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fr-FR">
                <a:solidFill>
                  <a:srgbClr val="FFFFFF"/>
                </a:solidFill>
              </a:rPr>
              <a:t>Algorithmie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6916" y="5428229"/>
            <a:ext cx="4506066" cy="89964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fr-FR">
                <a:solidFill>
                  <a:srgbClr val="FFFFFF"/>
                </a:solidFill>
              </a:rPr>
              <a:t>Niveau 2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F6EC3-05C4-6888-E1DA-01CB41340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4A08-2750-E0E0-1AA9-02941259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26402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/>
              <a:t>Switch: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5D824-3794-7CA5-0168-9035C1CB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849491"/>
            <a:ext cx="4621553" cy="31590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Le switch </a:t>
            </a:r>
            <a:r>
              <a:rPr lang="en-US" sz="1800" err="1">
                <a:ea typeface="+mn-lt"/>
                <a:cs typeface="+mn-lt"/>
              </a:rPr>
              <a:t>permet</a:t>
            </a:r>
            <a:r>
              <a:rPr lang="en-US" sz="1800">
                <a:ea typeface="+mn-lt"/>
                <a:cs typeface="+mn-lt"/>
              </a:rPr>
              <a:t> de changer </a:t>
            </a:r>
            <a:r>
              <a:rPr lang="en-US" sz="1800" err="1">
                <a:ea typeface="+mn-lt"/>
                <a:cs typeface="+mn-lt"/>
              </a:rPr>
              <a:t>d’instruction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en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fonction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err="1">
                <a:ea typeface="+mn-lt"/>
                <a:cs typeface="+mn-lt"/>
              </a:rPr>
              <a:t>plusieurs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cas</a:t>
            </a:r>
            <a:r>
              <a:rPr lang="en-US" sz="1800">
                <a:ea typeface="+mn-lt"/>
                <a:cs typeface="+mn-lt"/>
              </a:rPr>
              <a:t> possible,</a:t>
            </a:r>
            <a:endParaRPr lang="en-US" sz="1800"/>
          </a:p>
          <a:p>
            <a:endParaRPr lang="en-US" sz="18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347303-154D-DB9E-44B1-8582A8E4E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853" y="3013710"/>
            <a:ext cx="7210300" cy="350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7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B7685B-300D-CF51-C7A4-2C51F5F2F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C3341-20BB-D570-796E-2627C42A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en-US"/>
              <a:t>Les types 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03B9C-D8EC-633D-23C5-8FA18D0C8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4361687" cy="409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Une variable de type </a:t>
            </a:r>
            <a:r>
              <a:rPr lang="en-US" sz="1700" b="1">
                <a:latin typeface="Consolas"/>
                <a:ea typeface="+mn-lt"/>
                <a:cs typeface="+mn-lt"/>
              </a:rPr>
              <a:t>Date</a:t>
            </a:r>
            <a:r>
              <a:rPr lang="en-US" sz="1700">
                <a:ea typeface="+mn-lt"/>
                <a:cs typeface="+mn-lt"/>
              </a:rPr>
              <a:t> sert à </a:t>
            </a:r>
            <a:r>
              <a:rPr lang="en-US" sz="1700" b="1">
                <a:ea typeface="+mn-lt"/>
                <a:cs typeface="+mn-lt"/>
              </a:rPr>
              <a:t>stocker des informations liées au temps</a:t>
            </a:r>
            <a:r>
              <a:rPr lang="en-US" sz="1700">
                <a:ea typeface="+mn-lt"/>
                <a:cs typeface="+mn-lt"/>
              </a:rPr>
              <a:t> :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une </a:t>
            </a:r>
            <a:r>
              <a:rPr lang="en-US" sz="1700" b="1">
                <a:ea typeface="+mn-lt"/>
                <a:cs typeface="+mn-lt"/>
              </a:rPr>
              <a:t>date complète</a:t>
            </a:r>
            <a:r>
              <a:rPr lang="en-US" sz="1700">
                <a:ea typeface="+mn-lt"/>
                <a:cs typeface="+mn-lt"/>
              </a:rPr>
              <a:t> (ex : 20 mai 2025)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une </a:t>
            </a:r>
            <a:r>
              <a:rPr lang="en-US" sz="1700" b="1">
                <a:ea typeface="+mn-lt"/>
                <a:cs typeface="+mn-lt"/>
              </a:rPr>
              <a:t>heure</a:t>
            </a:r>
            <a:r>
              <a:rPr lang="en-US" sz="1700">
                <a:ea typeface="+mn-lt"/>
                <a:cs typeface="+mn-lt"/>
              </a:rPr>
              <a:t> (ex : 14h45)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ou les deux ensemble (ex : 20 mai 2025 à 14h45)</a:t>
            </a:r>
          </a:p>
          <a:p>
            <a:r>
              <a:rPr lang="en-US" sz="1700">
                <a:ea typeface="+mn-lt"/>
                <a:cs typeface="+mn-lt"/>
              </a:rPr>
              <a:t>Elle permet de </a:t>
            </a:r>
            <a:r>
              <a:rPr lang="en-US" sz="1700" b="1">
                <a:ea typeface="+mn-lt"/>
                <a:cs typeface="+mn-lt"/>
              </a:rPr>
              <a:t>travailler avec le temps dans un programme</a:t>
            </a:r>
            <a:r>
              <a:rPr lang="en-US" sz="1700">
                <a:ea typeface="+mn-lt"/>
                <a:cs typeface="+mn-lt"/>
              </a:rPr>
              <a:t> : comparer des dates, ajouter des jours, afficher une date formatée, etc.</a:t>
            </a:r>
          </a:p>
          <a:p>
            <a:endParaRPr lang="en-US" sz="1700"/>
          </a:p>
          <a:p>
            <a:endParaRPr lang="en-US" sz="1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650CEE-943A-6AEA-BA35-896A80098A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725"/>
          <a:stretch>
            <a:fillRect/>
          </a:stretch>
        </p:blipFill>
        <p:spPr>
          <a:xfrm>
            <a:off x="5818632" y="-1"/>
            <a:ext cx="637336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7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EFAEE-6EBD-F940-A1CE-62D14847D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FB0E041F-13D4-1A49-7540-24031D41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810D5-F2CD-C23B-9419-58FBA412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18" y="-4038"/>
            <a:ext cx="8099605" cy="1496156"/>
          </a:xfrm>
        </p:spPr>
        <p:txBody>
          <a:bodyPr anchor="b">
            <a:normAutofit/>
          </a:bodyPr>
          <a:lstStyle/>
          <a:p>
            <a:r>
              <a:rPr lang="en-US"/>
              <a:t>Les types de 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6FE295-1638-03C3-97D3-C19C47132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3" y="1712311"/>
            <a:ext cx="113061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0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E7185-2F75-1668-2E8E-991101206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7AAA535-5261-4F6A-853E-BC6137EDA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FFED8-1A8E-308B-8AAE-37B09004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18" y="-4038"/>
            <a:ext cx="8099605" cy="1496156"/>
          </a:xfrm>
        </p:spPr>
        <p:txBody>
          <a:bodyPr anchor="b">
            <a:normAutofit/>
          </a:bodyPr>
          <a:lstStyle/>
          <a:p>
            <a:r>
              <a:rPr lang="en-US"/>
              <a:t>Les types de 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85FB7F-D338-91AD-C95A-AA1436CCC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06" y="1988022"/>
            <a:ext cx="115347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7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4AB030-647E-D591-2B42-E6D5FA98E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D1131D0A-E194-2290-D5B6-4306AF2F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491C2-17AC-A0F7-BC00-C90B33C4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7214037" cy="1527048"/>
          </a:xfrm>
        </p:spPr>
        <p:txBody>
          <a:bodyPr anchor="b">
            <a:normAutofit/>
          </a:bodyPr>
          <a:lstStyle/>
          <a:p>
            <a:r>
              <a:rPr lang="en-US" err="1"/>
              <a:t>Exemple</a:t>
            </a:r>
            <a:r>
              <a:rPr lang="en-US"/>
              <a:t> </a:t>
            </a:r>
            <a:r>
              <a:rPr lang="en-US" err="1"/>
              <a:t>d'utilisations</a:t>
            </a:r>
            <a:r>
              <a:rPr lang="en-US"/>
              <a:t> de 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20F7A-891F-E034-B560-C2AFF8CA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47" y="2322299"/>
            <a:ext cx="10543402" cy="405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06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6D1446-3014-9C53-21D6-2599B24C8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33C4D3D1-E5EC-CE89-9E9E-16B804279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51451-2903-4403-1408-1654CE61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75" y="407855"/>
            <a:ext cx="4361686" cy="1527048"/>
          </a:xfrm>
        </p:spPr>
        <p:txBody>
          <a:bodyPr anchor="b">
            <a:normAutofit/>
          </a:bodyPr>
          <a:lstStyle/>
          <a:p>
            <a:r>
              <a:rPr lang="en-US"/>
              <a:t>Timestamp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E7C37-3B0C-DBCB-AE93-993B0D26E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44" y="2212848"/>
            <a:ext cx="3723255" cy="409651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Un </a:t>
            </a:r>
            <a:r>
              <a:rPr lang="en-US" sz="1700" b="1">
                <a:ea typeface="+mn-lt"/>
                <a:cs typeface="+mn-lt"/>
              </a:rPr>
              <a:t>timestamp</a:t>
            </a:r>
            <a:r>
              <a:rPr lang="en-US" sz="1700">
                <a:ea typeface="+mn-lt"/>
                <a:cs typeface="+mn-lt"/>
              </a:rPr>
              <a:t> (</a:t>
            </a:r>
            <a:r>
              <a:rPr lang="en-US" sz="1700" err="1">
                <a:ea typeface="+mn-lt"/>
                <a:cs typeface="+mn-lt"/>
              </a:rPr>
              <a:t>ou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b="1" err="1">
                <a:ea typeface="+mn-lt"/>
                <a:cs typeface="+mn-lt"/>
              </a:rPr>
              <a:t>horodatage</a:t>
            </a:r>
            <a:r>
              <a:rPr lang="en-US" sz="1700">
                <a:ea typeface="+mn-lt"/>
                <a:cs typeface="+mn-lt"/>
              </a:rPr>
              <a:t>) </a:t>
            </a:r>
            <a:r>
              <a:rPr lang="en-US" sz="1700" err="1">
                <a:ea typeface="+mn-lt"/>
                <a:cs typeface="+mn-lt"/>
              </a:rPr>
              <a:t>est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err="1">
                <a:ea typeface="+mn-lt"/>
                <a:cs typeface="+mn-lt"/>
              </a:rPr>
              <a:t>une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b="1" err="1">
                <a:ea typeface="+mn-lt"/>
                <a:cs typeface="+mn-lt"/>
              </a:rPr>
              <a:t>valeur</a:t>
            </a:r>
            <a:r>
              <a:rPr lang="en-US" sz="1700" b="1">
                <a:ea typeface="+mn-lt"/>
                <a:cs typeface="+mn-lt"/>
              </a:rPr>
              <a:t> numérique</a:t>
            </a:r>
            <a:r>
              <a:rPr lang="en-US" sz="1700">
                <a:ea typeface="+mn-lt"/>
                <a:cs typeface="+mn-lt"/>
              </a:rPr>
              <a:t> qui </a:t>
            </a:r>
            <a:r>
              <a:rPr lang="en-US" sz="1700" err="1">
                <a:ea typeface="+mn-lt"/>
                <a:cs typeface="+mn-lt"/>
              </a:rPr>
              <a:t>représente</a:t>
            </a: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b="1">
                <a:ea typeface="+mn-lt"/>
                <a:cs typeface="+mn-lt"/>
              </a:rPr>
              <a:t>un moment précis dans le temps</a:t>
            </a:r>
            <a:r>
              <a:rPr lang="en-US" sz="1700">
                <a:ea typeface="+mn-lt"/>
                <a:cs typeface="+mn-lt"/>
              </a:rPr>
              <a:t>. </a:t>
            </a:r>
          </a:p>
          <a:p>
            <a:endParaRPr lang="en-US" sz="17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En </a:t>
            </a:r>
            <a:r>
              <a:rPr lang="en-US" sz="1700" err="1">
                <a:ea typeface="+mn-lt"/>
                <a:cs typeface="+mn-lt"/>
              </a:rPr>
              <a:t>général</a:t>
            </a:r>
            <a:r>
              <a:rPr lang="en-US" sz="1700">
                <a:ea typeface="+mn-lt"/>
                <a:cs typeface="+mn-lt"/>
              </a:rPr>
              <a:t>, il </a:t>
            </a:r>
            <a:r>
              <a:rPr lang="en-US" sz="1700" err="1">
                <a:ea typeface="+mn-lt"/>
                <a:cs typeface="+mn-lt"/>
              </a:rPr>
              <a:t>s’agit</a:t>
            </a:r>
            <a:r>
              <a:rPr lang="en-US" sz="1700">
                <a:ea typeface="+mn-lt"/>
                <a:cs typeface="+mn-lt"/>
              </a:rPr>
              <a:t> du </a:t>
            </a:r>
            <a:r>
              <a:rPr lang="en-US" sz="1700" b="1" err="1">
                <a:ea typeface="+mn-lt"/>
                <a:cs typeface="+mn-lt"/>
              </a:rPr>
              <a:t>nombre</a:t>
            </a:r>
            <a:r>
              <a:rPr lang="en-US" sz="1700" b="1">
                <a:ea typeface="+mn-lt"/>
                <a:cs typeface="+mn-lt"/>
              </a:rPr>
              <a:t> de </a:t>
            </a:r>
            <a:r>
              <a:rPr lang="en-US" sz="1700" b="1" err="1">
                <a:ea typeface="+mn-lt"/>
                <a:cs typeface="+mn-lt"/>
              </a:rPr>
              <a:t>secondes</a:t>
            </a:r>
            <a:r>
              <a:rPr lang="en-US" sz="1700" b="1">
                <a:ea typeface="+mn-lt"/>
                <a:cs typeface="+mn-lt"/>
              </a:rPr>
              <a:t> (</a:t>
            </a:r>
            <a:r>
              <a:rPr lang="en-US" sz="1700" b="1" err="1">
                <a:ea typeface="+mn-lt"/>
                <a:cs typeface="+mn-lt"/>
              </a:rPr>
              <a:t>ou</a:t>
            </a:r>
            <a:r>
              <a:rPr lang="en-US" sz="1700" b="1">
                <a:ea typeface="+mn-lt"/>
                <a:cs typeface="+mn-lt"/>
              </a:rPr>
              <a:t> </a:t>
            </a:r>
            <a:r>
              <a:rPr lang="en-US" sz="1700" b="1" err="1">
                <a:ea typeface="+mn-lt"/>
                <a:cs typeface="+mn-lt"/>
              </a:rPr>
              <a:t>millisecondes</a:t>
            </a:r>
            <a:r>
              <a:rPr lang="en-US" sz="1700" b="1">
                <a:ea typeface="+mn-lt"/>
                <a:cs typeface="+mn-lt"/>
              </a:rPr>
              <a:t>) </a:t>
            </a:r>
            <a:r>
              <a:rPr lang="en-US" sz="1700" b="1" err="1">
                <a:ea typeface="+mn-lt"/>
                <a:cs typeface="+mn-lt"/>
              </a:rPr>
              <a:t>écoulées</a:t>
            </a:r>
            <a:r>
              <a:rPr lang="en-US" sz="1700" b="1">
                <a:ea typeface="+mn-lt"/>
                <a:cs typeface="+mn-lt"/>
              </a:rPr>
              <a:t> </a:t>
            </a:r>
            <a:r>
              <a:rPr lang="en-US" sz="1700" b="1" err="1">
                <a:ea typeface="+mn-lt"/>
                <a:cs typeface="+mn-lt"/>
              </a:rPr>
              <a:t>depuis</a:t>
            </a:r>
            <a:r>
              <a:rPr lang="en-US" sz="1700" b="1">
                <a:ea typeface="+mn-lt"/>
                <a:cs typeface="+mn-lt"/>
              </a:rPr>
              <a:t> </a:t>
            </a:r>
            <a:r>
              <a:rPr lang="en-US" sz="1700" b="1" err="1">
                <a:ea typeface="+mn-lt"/>
                <a:cs typeface="+mn-lt"/>
              </a:rPr>
              <a:t>une</a:t>
            </a:r>
            <a:r>
              <a:rPr lang="en-US" sz="1700" b="1">
                <a:ea typeface="+mn-lt"/>
                <a:cs typeface="+mn-lt"/>
              </a:rPr>
              <a:t> date de </a:t>
            </a:r>
            <a:r>
              <a:rPr lang="en-US" sz="1700" b="1" err="1">
                <a:ea typeface="+mn-lt"/>
                <a:cs typeface="+mn-lt"/>
              </a:rPr>
              <a:t>référence</a:t>
            </a:r>
            <a:r>
              <a:rPr lang="en-US" sz="1700" b="1">
                <a:ea typeface="+mn-lt"/>
                <a:cs typeface="+mn-lt"/>
              </a:rPr>
              <a:t> </a:t>
            </a:r>
            <a:r>
              <a:rPr lang="en-US" sz="1700" b="1" err="1">
                <a:ea typeface="+mn-lt"/>
                <a:cs typeface="+mn-lt"/>
              </a:rPr>
              <a:t>appelée</a:t>
            </a:r>
            <a:r>
              <a:rPr lang="en-US" sz="1700" b="1">
                <a:ea typeface="+mn-lt"/>
                <a:cs typeface="+mn-lt"/>
              </a:rPr>
              <a:t> "</a:t>
            </a:r>
            <a:r>
              <a:rPr lang="en-US" sz="1700" b="1" err="1">
                <a:ea typeface="+mn-lt"/>
                <a:cs typeface="+mn-lt"/>
              </a:rPr>
              <a:t>l’époque</a:t>
            </a:r>
            <a:r>
              <a:rPr lang="en-US" sz="1700" b="1">
                <a:ea typeface="+mn-lt"/>
                <a:cs typeface="+mn-lt"/>
              </a:rPr>
              <a:t> Unix" (Unix Epoch)</a:t>
            </a:r>
            <a:r>
              <a:rPr lang="en-US" sz="1700">
                <a:ea typeface="+mn-lt"/>
                <a:cs typeface="+mn-lt"/>
              </a:rPr>
              <a:t>.</a:t>
            </a:r>
            <a:endParaRPr lang="en-US" sz="1700"/>
          </a:p>
          <a:p>
            <a:pPr marL="0" indent="0">
              <a:buNone/>
            </a:pP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/>
              <a:t>🕰️ </a:t>
            </a:r>
            <a:r>
              <a:rPr lang="en-US" b="1"/>
              <a:t>Date de </a:t>
            </a:r>
            <a:r>
              <a:rPr lang="en-US" b="1" err="1"/>
              <a:t>référence</a:t>
            </a:r>
            <a:r>
              <a:rPr lang="en-US" b="1"/>
              <a:t> (Epoch)</a:t>
            </a:r>
          </a:p>
          <a:p>
            <a:pPr marL="0" indent="0">
              <a:buNone/>
            </a:pPr>
            <a:r>
              <a:rPr lang="en-US" sz="1700" b="1">
                <a:ea typeface="+mn-lt"/>
                <a:cs typeface="+mn-lt"/>
              </a:rPr>
              <a:t>01 </a:t>
            </a:r>
            <a:r>
              <a:rPr lang="en-US" sz="1700" b="1" err="1">
                <a:ea typeface="+mn-lt"/>
                <a:cs typeface="+mn-lt"/>
              </a:rPr>
              <a:t>janvier</a:t>
            </a:r>
            <a:r>
              <a:rPr lang="en-US" sz="1700" b="1">
                <a:ea typeface="+mn-lt"/>
                <a:cs typeface="+mn-lt"/>
              </a:rPr>
              <a:t> 1970 à 00:00:00 UTC</a:t>
            </a:r>
            <a:endParaRPr lang="en-US"/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Tout timestamp </a:t>
            </a:r>
            <a:r>
              <a:rPr lang="en-US" sz="1700" err="1">
                <a:ea typeface="+mn-lt"/>
                <a:cs typeface="+mn-lt"/>
              </a:rPr>
              <a:t>représente</a:t>
            </a:r>
            <a:r>
              <a:rPr lang="en-US" sz="1700">
                <a:ea typeface="+mn-lt"/>
                <a:cs typeface="+mn-lt"/>
              </a:rPr>
              <a:t> le </a:t>
            </a:r>
            <a:r>
              <a:rPr lang="en-US" sz="1700" b="1">
                <a:ea typeface="+mn-lt"/>
                <a:cs typeface="+mn-lt"/>
              </a:rPr>
              <a:t>temps </a:t>
            </a:r>
            <a:r>
              <a:rPr lang="en-US" sz="1700" b="1" err="1">
                <a:ea typeface="+mn-lt"/>
                <a:cs typeface="+mn-lt"/>
              </a:rPr>
              <a:t>écoulé</a:t>
            </a:r>
            <a:r>
              <a:rPr lang="en-US" sz="1700" b="1">
                <a:ea typeface="+mn-lt"/>
                <a:cs typeface="+mn-lt"/>
              </a:rPr>
              <a:t> </a:t>
            </a:r>
            <a:r>
              <a:rPr lang="en-US" sz="1700" b="1" err="1">
                <a:ea typeface="+mn-lt"/>
                <a:cs typeface="+mn-lt"/>
              </a:rPr>
              <a:t>depuis</a:t>
            </a:r>
            <a:r>
              <a:rPr lang="en-US" sz="1700" b="1">
                <a:ea typeface="+mn-lt"/>
                <a:cs typeface="+mn-lt"/>
              </a:rPr>
              <a:t> </a:t>
            </a:r>
            <a:r>
              <a:rPr lang="en-US" sz="1700" b="1" err="1">
                <a:ea typeface="+mn-lt"/>
                <a:cs typeface="+mn-lt"/>
              </a:rPr>
              <a:t>cette</a:t>
            </a:r>
            <a:r>
              <a:rPr lang="en-US" sz="1700" b="1">
                <a:ea typeface="+mn-lt"/>
                <a:cs typeface="+mn-lt"/>
              </a:rPr>
              <a:t> date</a:t>
            </a:r>
            <a:r>
              <a:rPr lang="en-US" sz="17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endParaRPr lang="en-US" sz="1700"/>
          </a:p>
          <a:p>
            <a:endParaRPr lang="en-US" sz="1700"/>
          </a:p>
          <a:p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E9F80-05E1-04E3-58FC-44C44ABAC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41" y="1166169"/>
            <a:ext cx="82200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01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0B70B-3F18-CAEC-B191-795535CCD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1F534-69CB-725E-42CC-F84252FC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/>
              <a:t>Try-catch : Les exceptions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6B898-3258-84B6-2B08-0E4EFE0A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Le bloc </a:t>
            </a:r>
            <a:r>
              <a:rPr lang="en-US" sz="1800" b="1">
                <a:latin typeface="Consolas"/>
              </a:rPr>
              <a:t>try-catch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est</a:t>
            </a:r>
            <a:r>
              <a:rPr lang="en-US" sz="1800">
                <a:ea typeface="+mn-lt"/>
                <a:cs typeface="+mn-lt"/>
              </a:rPr>
              <a:t> un </a:t>
            </a:r>
            <a:r>
              <a:rPr lang="en-US" sz="1800" b="1" err="1">
                <a:ea typeface="+mn-lt"/>
                <a:cs typeface="+mn-lt"/>
              </a:rPr>
              <a:t>mécanisme</a:t>
            </a:r>
            <a:r>
              <a:rPr lang="en-US" sz="1800" b="1">
                <a:ea typeface="+mn-lt"/>
                <a:cs typeface="+mn-lt"/>
              </a:rPr>
              <a:t> de gestion des exceptions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en</a:t>
            </a:r>
            <a:r>
              <a:rPr lang="en-US" sz="1800">
                <a:ea typeface="+mn-lt"/>
                <a:cs typeface="+mn-lt"/>
              </a:rPr>
              <a:t> Java. Il </a:t>
            </a:r>
            <a:r>
              <a:rPr lang="en-US" sz="1800" err="1">
                <a:ea typeface="+mn-lt"/>
                <a:cs typeface="+mn-lt"/>
              </a:rPr>
              <a:t>permet</a:t>
            </a:r>
            <a:r>
              <a:rPr lang="en-US" sz="1800">
                <a:ea typeface="+mn-lt"/>
                <a:cs typeface="+mn-lt"/>
              </a:rPr>
              <a:t> de </a:t>
            </a:r>
            <a:r>
              <a:rPr lang="en-US" sz="1800" b="1">
                <a:ea typeface="+mn-lt"/>
                <a:cs typeface="+mn-lt"/>
              </a:rPr>
              <a:t>tester du code qui </a:t>
            </a:r>
            <a:r>
              <a:rPr lang="en-US" sz="1800" b="1" err="1">
                <a:ea typeface="+mn-lt"/>
                <a:cs typeface="+mn-lt"/>
              </a:rPr>
              <a:t>pourrait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provoquer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une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erreur</a:t>
            </a:r>
            <a:r>
              <a:rPr lang="en-US" sz="1800" b="1">
                <a:ea typeface="+mn-lt"/>
                <a:cs typeface="+mn-lt"/>
              </a:rPr>
              <a:t> (exception)</a:t>
            </a:r>
            <a:r>
              <a:rPr lang="en-US" sz="1800">
                <a:ea typeface="+mn-lt"/>
                <a:cs typeface="+mn-lt"/>
              </a:rPr>
              <a:t>, et de </a:t>
            </a:r>
            <a:r>
              <a:rPr lang="en-US" sz="1800" b="1" err="1">
                <a:ea typeface="+mn-lt"/>
                <a:cs typeface="+mn-lt"/>
              </a:rPr>
              <a:t>réagir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proprement</a:t>
            </a:r>
            <a:r>
              <a:rPr lang="en-US" sz="1800">
                <a:ea typeface="+mn-lt"/>
                <a:cs typeface="+mn-lt"/>
              </a:rPr>
              <a:t> à </a:t>
            </a:r>
            <a:r>
              <a:rPr lang="en-US" sz="1800" err="1">
                <a:ea typeface="+mn-lt"/>
                <a:cs typeface="+mn-lt"/>
              </a:rPr>
              <a:t>cette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erreur</a:t>
            </a:r>
            <a:r>
              <a:rPr lang="en-US" sz="1800">
                <a:ea typeface="+mn-lt"/>
                <a:cs typeface="+mn-lt"/>
              </a:rPr>
              <a:t> au lieu de </a:t>
            </a:r>
            <a:r>
              <a:rPr lang="en-US" sz="1800" err="1">
                <a:ea typeface="+mn-lt"/>
                <a:cs typeface="+mn-lt"/>
              </a:rPr>
              <a:t>laisser</a:t>
            </a:r>
            <a:r>
              <a:rPr lang="en-US" sz="1800">
                <a:ea typeface="+mn-lt"/>
                <a:cs typeface="+mn-lt"/>
              </a:rPr>
              <a:t> le </a:t>
            </a:r>
            <a:r>
              <a:rPr lang="en-US" sz="1800" err="1">
                <a:ea typeface="+mn-lt"/>
                <a:cs typeface="+mn-lt"/>
              </a:rPr>
              <a:t>programme</a:t>
            </a:r>
            <a:r>
              <a:rPr lang="en-US" sz="1800">
                <a:ea typeface="+mn-lt"/>
                <a:cs typeface="+mn-lt"/>
              </a:rPr>
              <a:t> crasher.</a:t>
            </a:r>
            <a:endParaRPr lang="en-US" sz="1800"/>
          </a:p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Le bloc </a:t>
            </a:r>
            <a:r>
              <a:rPr lang="en-US" sz="1800">
                <a:latin typeface="Consolas"/>
              </a:rPr>
              <a:t>finally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contient</a:t>
            </a:r>
            <a:r>
              <a:rPr lang="en-US" sz="1800">
                <a:ea typeface="+mn-lt"/>
                <a:cs typeface="+mn-lt"/>
              </a:rPr>
              <a:t> du code qui </a:t>
            </a:r>
            <a:r>
              <a:rPr lang="en-US" sz="1800" b="1" err="1">
                <a:ea typeface="+mn-lt"/>
                <a:cs typeface="+mn-lt"/>
              </a:rPr>
              <a:t>s’exécute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 b="1" err="1">
                <a:ea typeface="+mn-lt"/>
                <a:cs typeface="+mn-lt"/>
              </a:rPr>
              <a:t>toujours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qu’une</a:t>
            </a:r>
            <a:r>
              <a:rPr lang="en-US" sz="1800">
                <a:ea typeface="+mn-lt"/>
                <a:cs typeface="+mn-lt"/>
              </a:rPr>
              <a:t> exception </a:t>
            </a:r>
            <a:r>
              <a:rPr lang="en-US" sz="1800" err="1">
                <a:ea typeface="+mn-lt"/>
                <a:cs typeface="+mn-lt"/>
              </a:rPr>
              <a:t>ait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été</a:t>
            </a:r>
            <a:r>
              <a:rPr lang="en-US" sz="1800">
                <a:ea typeface="+mn-lt"/>
                <a:cs typeface="+mn-lt"/>
              </a:rPr>
              <a:t> levée </a:t>
            </a:r>
            <a:r>
              <a:rPr lang="en-US" sz="1800" err="1">
                <a:ea typeface="+mn-lt"/>
                <a:cs typeface="+mn-lt"/>
              </a:rPr>
              <a:t>ou</a:t>
            </a:r>
            <a:r>
              <a:rPr lang="en-US" sz="1800">
                <a:ea typeface="+mn-lt"/>
                <a:cs typeface="+mn-lt"/>
              </a:rPr>
              <a:t> non.</a:t>
            </a:r>
            <a:endParaRPr lang="en-US">
              <a:ea typeface="+mn-lt"/>
              <a:cs typeface="+mn-lt"/>
            </a:endParaRPr>
          </a:p>
          <a:p>
            <a:endParaRPr lang="en-US" sz="1800"/>
          </a:p>
          <a:p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8D019-41CA-81C9-CEC2-3B59219AC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93" y="201261"/>
            <a:ext cx="5611240" cy="3469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9E2427-E3B8-7325-89CB-17CE7DD65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947" y="3839734"/>
            <a:ext cx="5621809" cy="271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5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64E5-FD32-DBCA-3DA7-D481C2C2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 peu de pratique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AD67-614C-9045-3388-4D986A7F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525751"/>
            <a:ext cx="10653579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Me faire </a:t>
            </a:r>
            <a:r>
              <a:rPr lang="en-US" err="1"/>
              <a:t>une</a:t>
            </a:r>
            <a:r>
              <a:rPr lang="en-US"/>
              <a:t> boucle qui </a:t>
            </a:r>
            <a:r>
              <a:rPr lang="en-US" err="1"/>
              <a:t>compte</a:t>
            </a:r>
            <a:r>
              <a:rPr lang="en-US"/>
              <a:t> de 1 </a:t>
            </a:r>
            <a:r>
              <a:rPr lang="en-US" err="1"/>
              <a:t>jusqu'à</a:t>
            </a:r>
            <a:r>
              <a:rPr lang="en-US"/>
              <a:t> 10</a:t>
            </a:r>
          </a:p>
          <a:p>
            <a:endParaRPr lang="en-US"/>
          </a:p>
          <a:p>
            <a:r>
              <a:rPr lang="en-US" err="1"/>
              <a:t>M'afficher</a:t>
            </a:r>
            <a:r>
              <a:rPr lang="en-US"/>
              <a:t> la date </a:t>
            </a:r>
            <a:r>
              <a:rPr lang="en-US" err="1"/>
              <a:t>d'aujourd'hui</a:t>
            </a:r>
            <a:r>
              <a:rPr lang="en-US"/>
              <a:t> au format JJ/MM/AA</a:t>
            </a:r>
          </a:p>
          <a:p>
            <a:endParaRPr lang="en-US"/>
          </a:p>
          <a:p>
            <a:r>
              <a:rPr lang="en-US"/>
              <a:t>Me tester </a:t>
            </a:r>
            <a:r>
              <a:rPr lang="en-US" err="1"/>
              <a:t>une</a:t>
            </a:r>
            <a:r>
              <a:rPr lang="en-US"/>
              <a:t> division par 0 et me catcher </a:t>
            </a:r>
            <a:r>
              <a:rPr lang="en-US" err="1"/>
              <a:t>l'erreur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Pseudo code et code Java </a:t>
            </a:r>
            <a:r>
              <a:rPr lang="en-US" b="1" err="1">
                <a:solidFill>
                  <a:srgbClr val="FF0000"/>
                </a:solidFill>
              </a:rPr>
              <a:t>attendu</a:t>
            </a:r>
          </a:p>
        </p:txBody>
      </p:sp>
    </p:spTree>
    <p:extLst>
      <p:ext uri="{BB962C8B-B14F-4D97-AF65-F5344CB8AC3E}">
        <p14:creationId xmlns:p14="http://schemas.microsoft.com/office/powerpoint/2010/main" val="313101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D0D4D-A80D-9A51-248D-7C738079D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7DBC-CEA1-018E-A379-828A2B42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07" y="3174451"/>
            <a:ext cx="10653578" cy="1132258"/>
          </a:xfrm>
        </p:spPr>
        <p:txBody>
          <a:bodyPr/>
          <a:lstStyle/>
          <a:p>
            <a:pPr algn="ctr"/>
            <a:r>
              <a:rPr lang="en-US"/>
              <a:t>La suite dans le prochain </a:t>
            </a:r>
            <a:r>
              <a:rPr lang="en-US" err="1"/>
              <a:t>épisode</a:t>
            </a:r>
          </a:p>
        </p:txBody>
      </p:sp>
    </p:spTree>
    <p:extLst>
      <p:ext uri="{BB962C8B-B14F-4D97-AF65-F5344CB8AC3E}">
        <p14:creationId xmlns:p14="http://schemas.microsoft.com/office/powerpoint/2010/main" val="38817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9A223-946C-B0D0-6D66-74DE5C6A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403479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err="1"/>
              <a:t>Sommaire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5AE2F4-E5DF-A694-1E56-9430BEA6A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212848"/>
            <a:ext cx="3640079" cy="4122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/>
              <a:t>Définition</a:t>
            </a:r>
            <a:r>
              <a:rPr lang="en-US" sz="1800"/>
              <a:t> de la iteration</a:t>
            </a:r>
          </a:p>
          <a:p>
            <a:r>
              <a:rPr lang="en-US" sz="1800"/>
              <a:t>La iteration </a:t>
            </a:r>
            <a:r>
              <a:rPr lang="en-US" sz="1800" err="1"/>
              <a:t>est</a:t>
            </a:r>
            <a:r>
              <a:rPr lang="en-US" sz="1800"/>
              <a:t> </a:t>
            </a:r>
            <a:r>
              <a:rPr lang="en-US" sz="1800" err="1"/>
              <a:t>fondamentale</a:t>
            </a:r>
            <a:endParaRPr lang="en-US" sz="1800"/>
          </a:p>
          <a:p>
            <a:r>
              <a:rPr lang="en-US" sz="1800"/>
              <a:t>Les </a:t>
            </a:r>
            <a:r>
              <a:rPr lang="en-US" sz="1800" err="1"/>
              <a:t>boucles</a:t>
            </a:r>
            <a:endParaRPr lang="en-US" sz="1800"/>
          </a:p>
          <a:p>
            <a:r>
              <a:rPr lang="en-US" sz="1800"/>
              <a:t>Les Date</a:t>
            </a:r>
          </a:p>
          <a:p>
            <a:r>
              <a:rPr lang="en-US" sz="1800"/>
              <a:t>Les exceptions &amp; </a:t>
            </a:r>
            <a:r>
              <a:rPr lang="en-US" sz="1800" err="1"/>
              <a:t>erreur</a:t>
            </a:r>
            <a:endParaRPr lang="en-US" sz="1800"/>
          </a:p>
          <a:p>
            <a:r>
              <a:rPr lang="en-US" sz="1800"/>
              <a:t>Un peu de pratique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BE2150-9F3E-32C2-AC8C-D18727CA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27" r="19274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0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01049-64FC-6C3B-B944-101210B6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500531"/>
            <a:ext cx="4361688" cy="1527048"/>
          </a:xfrm>
        </p:spPr>
        <p:txBody>
          <a:bodyPr anchor="b">
            <a:normAutofit/>
          </a:bodyPr>
          <a:lstStyle/>
          <a:p>
            <a:r>
              <a:rPr lang="en-US" err="1"/>
              <a:t>Définition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8090B7-27D8-F57A-FA09-1BA690AA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79" y="2355723"/>
            <a:ext cx="4361688" cy="4096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1800"/>
              <a:t>En algorithmie, l’itération désigne le caractère répétitif d'une opération, généralement réalisé à l’aide de boucles (for, </a:t>
            </a:r>
            <a:r>
              <a:rPr lang="fr-FR" sz="1800" err="1"/>
              <a:t>while</a:t>
            </a:r>
            <a:r>
              <a:rPr lang="fr-FR" sz="1800"/>
              <a:t>, etc.).</a:t>
            </a:r>
          </a:p>
          <a:p>
            <a:pPr marL="0" indent="0">
              <a:buNone/>
            </a:pPr>
            <a:endParaRPr lang="fr-FR" sz="1800"/>
          </a:p>
          <a:p>
            <a:pPr marL="0" indent="0">
              <a:buNone/>
            </a:pPr>
            <a:r>
              <a:rPr lang="fr-FR" sz="1800"/>
              <a:t>C’est une manière d’exécuter plusieurs fois une suite d’instructions tant qu’une condition est vraie.</a:t>
            </a:r>
            <a:endParaRPr lang="en-US" sz="18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400607-10E7-D20C-E387-01CFBFD64D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5" r="45878"/>
          <a:stretch/>
        </p:blipFill>
        <p:spPr>
          <a:xfrm>
            <a:off x="5818632" y="-1"/>
            <a:ext cx="637336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2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B2B327-93C3-7F46-1D79-A9DABF53F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C1F7E-1E9E-12E7-8C92-41C38766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98" y="374904"/>
            <a:ext cx="4361686" cy="1527048"/>
          </a:xfrm>
        </p:spPr>
        <p:txBody>
          <a:bodyPr anchor="b">
            <a:normAutofit/>
          </a:bodyPr>
          <a:lstStyle/>
          <a:p>
            <a:r>
              <a:rPr lang="en-US" err="1"/>
              <a:t>Pourquoi</a:t>
            </a:r>
            <a:r>
              <a:rPr lang="en-US"/>
              <a:t> </a:t>
            </a:r>
            <a:r>
              <a:rPr lang="en-US" err="1"/>
              <a:t>l’iteration</a:t>
            </a:r>
            <a:r>
              <a:rPr lang="en-US"/>
              <a:t> 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235E45-E37A-4A9A-383C-1DC6462A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4361687" cy="4096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1800">
                <a:ea typeface="+mn-lt"/>
                <a:cs typeface="+mn-lt"/>
              </a:rPr>
              <a:t>Afficher plusieurs éléments à la suite (ex : produits, messages)</a:t>
            </a:r>
            <a:endParaRPr lang="en-US"/>
          </a:p>
          <a:p>
            <a:r>
              <a:rPr lang="fr-FR" sz="1800">
                <a:ea typeface="+mn-lt"/>
                <a:cs typeface="+mn-lt"/>
              </a:rPr>
              <a:t>Effectuer des calculs répétitifs (ex : somme de plusieurs valeurs)</a:t>
            </a:r>
            <a:endParaRPr lang="fr-FR"/>
          </a:p>
          <a:p>
            <a:r>
              <a:rPr lang="fr-FR" sz="1800">
                <a:ea typeface="+mn-lt"/>
                <a:cs typeface="+mn-lt"/>
              </a:rPr>
              <a:t>Parcourir des listes, tableaux ou fichiers</a:t>
            </a:r>
            <a:endParaRPr lang="fr-FR">
              <a:ea typeface="+mn-lt"/>
              <a:cs typeface="+mn-lt"/>
            </a:endParaRPr>
          </a:p>
          <a:p>
            <a:r>
              <a:rPr lang="fr-FR" sz="1800">
                <a:ea typeface="+mn-lt"/>
                <a:cs typeface="+mn-lt"/>
              </a:rPr>
              <a:t>Attendre qu'une condition soit vraie (ex : mot de passe correct)</a:t>
            </a:r>
            <a:endParaRPr lang="fr-FR"/>
          </a:p>
          <a:p>
            <a:pPr>
              <a:buFont typeface="Arial" panose="020B0604020202020204" pitchFamily="34" charset="0"/>
              <a:buChar char="•"/>
            </a:pPr>
            <a:endParaRPr lang="fr-FR" sz="1800"/>
          </a:p>
          <a:p>
            <a:endParaRPr lang="en-US" sz="18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9AAC6-DE57-3186-36F3-82393B4A35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03" r="17697"/>
          <a:stretch>
            <a:fillRect/>
          </a:stretch>
        </p:blipFill>
        <p:spPr>
          <a:xfrm>
            <a:off x="5818632" y="-1"/>
            <a:ext cx="637336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8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B9307-964F-3D58-9A3B-B76C37200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71510-82BD-E68B-984D-634F8D59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23" y="58445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err="1"/>
              <a:t>Exemple</a:t>
            </a:r>
            <a:r>
              <a:rPr lang="en-US"/>
              <a:t> </a:t>
            </a:r>
            <a:r>
              <a:rPr lang="en-US" err="1"/>
              <a:t>d'itération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74DAFA-3C8F-3D9B-91CB-1E6DD869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470023"/>
            <a:ext cx="3553412" cy="412242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fr-FR" sz="1800"/>
              <a:t>Lorsqu’un utilisateur effectue une recherche de produit sur un site e-commerce comme la FNAC, le système récupère une liste de résultats correspondant à la requête (par exemple, "ordinateur portable"). </a:t>
            </a:r>
          </a:p>
          <a:p>
            <a:pPr>
              <a:lnSpc>
                <a:spcPct val="110000"/>
              </a:lnSpc>
            </a:pPr>
            <a:endParaRPr lang="fr-FR" sz="1800"/>
          </a:p>
          <a:p>
            <a:pPr>
              <a:lnSpc>
                <a:spcPct val="110000"/>
              </a:lnSpc>
            </a:pPr>
            <a:r>
              <a:rPr lang="fr-FR" sz="1800"/>
              <a:t>Pour afficher ces résultats à l’écran, une itération est utilisée. Concrètement, le programme parcourt chaque élément de la liste de produits — un par un — à l’aide d’une boucle (comme une boucle for ou </a:t>
            </a:r>
            <a:r>
              <a:rPr lang="fr-FR" sz="1800" err="1"/>
              <a:t>foreach</a:t>
            </a:r>
            <a:r>
              <a:rPr lang="fr-FR" sz="1800"/>
              <a:t>). </a:t>
            </a:r>
            <a:endParaRPr lang="fr-FR"/>
          </a:p>
          <a:p>
            <a:pPr>
              <a:lnSpc>
                <a:spcPct val="110000"/>
              </a:lnSpc>
            </a:pPr>
            <a:endParaRPr lang="fr-FR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6BF27-1499-E148-6D81-E6A0C413DD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015" b="1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2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B2518-11B6-D653-7BC0-111DBD159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3546B40-FC3C-9DAB-FC2E-55DDF39C2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F57B9-463D-6FCE-47F5-BE052247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98" y="374904"/>
            <a:ext cx="4361686" cy="1527048"/>
          </a:xfrm>
        </p:spPr>
        <p:txBody>
          <a:bodyPr anchor="b">
            <a:normAutofit fontScale="90000"/>
          </a:bodyPr>
          <a:lstStyle/>
          <a:p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Les </a:t>
            </a:r>
            <a:r>
              <a:rPr lang="en-US" err="1">
                <a:ea typeface="+mj-lt"/>
                <a:cs typeface="+mj-lt"/>
              </a:rPr>
              <a:t>principaux</a:t>
            </a:r>
            <a:r>
              <a:rPr lang="en-US">
                <a:ea typeface="+mj-lt"/>
                <a:cs typeface="+mj-lt"/>
              </a:rPr>
              <a:t> types de </a:t>
            </a:r>
            <a:r>
              <a:rPr lang="en-US" err="1">
                <a:ea typeface="+mj-lt"/>
                <a:cs typeface="+mj-lt"/>
              </a:rPr>
              <a:t>boucles</a:t>
            </a:r>
            <a:endParaRPr lang="en-US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EB63A-9A83-884E-8992-89C2E6D3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" y="2967038"/>
            <a:ext cx="121062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4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ECE0D-2F31-B253-C2E8-DDD6639FE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8EC9163-AAA9-89A9-E918-DFCB6F394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F9FB4-A29C-3FC3-7897-2EFAB8E4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err="1"/>
              <a:t>Exemple</a:t>
            </a:r>
            <a:r>
              <a:rPr lang="en-US"/>
              <a:t> de boucle </a:t>
            </a:r>
            <a:br>
              <a:rPr lang="en-US"/>
            </a:br>
            <a:r>
              <a:rPr lang="en-US"/>
              <a:t>For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E155F-4919-FF3F-59F6-D6FC0D7C1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58457"/>
            <a:ext cx="4214679" cy="40509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Une </a:t>
            </a:r>
            <a:r>
              <a:rPr lang="en-US" b="1">
                <a:ea typeface="+mn-lt"/>
                <a:cs typeface="+mn-lt"/>
              </a:rPr>
              <a:t>boucle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mécanisme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fondamental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algorithmie</a:t>
            </a:r>
            <a:r>
              <a:rPr lang="en-US">
                <a:ea typeface="+mn-lt"/>
                <a:cs typeface="+mn-lt"/>
              </a:rPr>
              <a:t> qui </a:t>
            </a:r>
            <a:r>
              <a:rPr lang="en-US" err="1">
                <a:ea typeface="+mn-lt"/>
                <a:cs typeface="+mn-lt"/>
              </a:rPr>
              <a:t>permet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b="1" err="1">
                <a:ea typeface="+mn-lt"/>
                <a:cs typeface="+mn-lt"/>
              </a:rPr>
              <a:t>répéter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automatiquement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une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ou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plusieurs</a:t>
            </a:r>
            <a:r>
              <a:rPr lang="en-US" b="1">
                <a:ea typeface="+mn-lt"/>
                <a:cs typeface="+mn-lt"/>
              </a:rPr>
              <a:t> instructions</a:t>
            </a:r>
            <a:r>
              <a:rPr lang="en-US">
                <a:ea typeface="+mn-lt"/>
                <a:cs typeface="+mn-lt"/>
              </a:rPr>
              <a:t> tant </a:t>
            </a:r>
            <a:r>
              <a:rPr lang="en-US" err="1">
                <a:ea typeface="+mn-lt"/>
                <a:cs typeface="+mn-lt"/>
              </a:rPr>
              <a:t>qu'une</a:t>
            </a:r>
            <a:r>
              <a:rPr lang="en-US">
                <a:ea typeface="+mn-lt"/>
                <a:cs typeface="+mn-lt"/>
              </a:rPr>
              <a:t> condition </a:t>
            </a:r>
            <a:r>
              <a:rPr lang="en-US" err="1">
                <a:ea typeface="+mn-lt"/>
                <a:cs typeface="+mn-lt"/>
              </a:rPr>
              <a:t>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remplie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ou</a:t>
            </a:r>
            <a:r>
              <a:rPr lang="en-US">
                <a:ea typeface="+mn-lt"/>
                <a:cs typeface="+mn-lt"/>
              </a:rPr>
              <a:t> pendant un </a:t>
            </a:r>
            <a:r>
              <a:rPr lang="en-US" err="1">
                <a:ea typeface="+mn-lt"/>
                <a:cs typeface="+mn-lt"/>
              </a:rPr>
              <a:t>nombre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fois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défini</a:t>
            </a:r>
            <a:endParaRPr lang="en-US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9678A-8D09-27F7-2C65-C5BBE73D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3" y="1109663"/>
            <a:ext cx="64389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3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48D366-17AC-4670-6B48-8CDAAA1C7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9DE95-7A61-6E7D-684C-AA82AB6A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err="1"/>
              <a:t>Exemple</a:t>
            </a:r>
            <a:r>
              <a:rPr lang="en-US"/>
              <a:t> de boucle </a:t>
            </a:r>
            <a:br>
              <a:rPr lang="en-US"/>
            </a:br>
            <a:r>
              <a:rPr lang="en-US"/>
              <a:t>while: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741EB-68A5-4545-E0C6-ACF9CC0AD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La boucle </a:t>
            </a:r>
            <a:r>
              <a:rPr lang="en-US" sz="1800" b="1">
                <a:latin typeface="Consolas"/>
                <a:ea typeface="+mn-lt"/>
                <a:cs typeface="+mn-lt"/>
              </a:rPr>
              <a:t>do...while</a:t>
            </a:r>
            <a:r>
              <a:rPr lang="en-US" sz="1800">
                <a:ea typeface="+mn-lt"/>
                <a:cs typeface="+mn-lt"/>
              </a:rPr>
              <a:t> (en français : </a:t>
            </a:r>
            <a:r>
              <a:rPr lang="en-US" sz="1800" b="1">
                <a:ea typeface="+mn-lt"/>
                <a:cs typeface="+mn-lt"/>
              </a:rPr>
              <a:t>faire...tant que</a:t>
            </a:r>
            <a:r>
              <a:rPr lang="en-US" sz="1800">
                <a:ea typeface="+mn-lt"/>
                <a:cs typeface="+mn-lt"/>
              </a:rPr>
              <a:t>) permet de </a:t>
            </a:r>
            <a:r>
              <a:rPr lang="en-US" sz="1800" b="1">
                <a:ea typeface="+mn-lt"/>
                <a:cs typeface="+mn-lt"/>
              </a:rPr>
              <a:t>répéter une ou plusieurs instructions au moins une fois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b="1">
                <a:ea typeface="+mn-lt"/>
                <a:cs typeface="+mn-lt"/>
              </a:rPr>
              <a:t>puis tant qu’une condition est vraie</a:t>
            </a:r>
            <a:r>
              <a:rPr lang="en-US" sz="1800">
                <a:ea typeface="+mn-lt"/>
                <a:cs typeface="+mn-lt"/>
              </a:rPr>
              <a:t>.</a:t>
            </a:r>
          </a:p>
          <a:p>
            <a:r>
              <a:rPr lang="en-US" sz="1800">
                <a:ea typeface="+mn-lt"/>
                <a:cs typeface="+mn-lt"/>
              </a:rPr>
              <a:t>C’est la seule boucle qui </a:t>
            </a:r>
            <a:r>
              <a:rPr lang="en-US" sz="1800" b="1">
                <a:ea typeface="+mn-lt"/>
                <a:cs typeface="+mn-lt"/>
              </a:rPr>
              <a:t>s’exécute au moins une fois</a:t>
            </a:r>
            <a:r>
              <a:rPr lang="en-US" sz="1800">
                <a:ea typeface="+mn-lt"/>
                <a:cs typeface="+mn-lt"/>
              </a:rPr>
              <a:t>, même si la condition est fausse dès le départ.</a:t>
            </a:r>
            <a:endParaRPr lang="en-US" sz="1800"/>
          </a:p>
          <a:p>
            <a:endParaRPr lang="en-US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D1B6D-707A-47E8-1BDB-E767F4D0F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036" y="2098186"/>
            <a:ext cx="6485480" cy="364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4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6AD416-4C6C-B693-B459-FB6138419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EFA9C94-0DFE-2F2F-4DB2-9DD1885B0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32AD0-4BB2-47B1-4CC8-5CC17A02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23" y="1934073"/>
            <a:ext cx="11031878" cy="1808403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Il y a </a:t>
            </a:r>
            <a:r>
              <a:rPr lang="en-US" err="1"/>
              <a:t>aussi</a:t>
            </a:r>
            <a:r>
              <a:rPr lang="en-US"/>
              <a:t> la boucle Foreach </a:t>
            </a:r>
            <a:r>
              <a:rPr lang="en-US" err="1"/>
              <a:t>qu'on</a:t>
            </a:r>
            <a:r>
              <a:rPr lang="en-US"/>
              <a:t> verra au </a:t>
            </a:r>
            <a:r>
              <a:rPr lang="en-US" err="1"/>
              <a:t>niveau</a:t>
            </a:r>
            <a:r>
              <a:rPr lang="en-US"/>
              <a:t> 3 très </a:t>
            </a:r>
            <a:r>
              <a:rPr lang="en-US" err="1"/>
              <a:t>utiles</a:t>
            </a:r>
            <a:r>
              <a:rPr lang="en-US"/>
              <a:t> pour les tableaux</a:t>
            </a:r>
          </a:p>
        </p:txBody>
      </p:sp>
    </p:spTree>
    <p:extLst>
      <p:ext uri="{BB962C8B-B14F-4D97-AF65-F5344CB8AC3E}">
        <p14:creationId xmlns:p14="http://schemas.microsoft.com/office/powerpoint/2010/main" val="291255603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7ac959-825a-4ea6-8357-533f24e993f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2EAEDAEABCA04D8994E30B70179FB4" ma:contentTypeVersion="10" ma:contentTypeDescription="Crée un document." ma:contentTypeScope="" ma:versionID="2d97d1e12f64e6b089376497e2fce5bd">
  <xsd:schema xmlns:xsd="http://www.w3.org/2001/XMLSchema" xmlns:xs="http://www.w3.org/2001/XMLSchema" xmlns:p="http://schemas.microsoft.com/office/2006/metadata/properties" xmlns:ns3="427ac959-825a-4ea6-8357-533f24e993f9" targetNamespace="http://schemas.microsoft.com/office/2006/metadata/properties" ma:root="true" ma:fieldsID="cc253b3bb2092607879af5a9bc2c2ef8" ns3:_="">
    <xsd:import namespace="427ac959-825a-4ea6-8357-533f24e993f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7ac959-825a-4ea6-8357-533f24e993f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B39C90-7A17-419E-A995-2C644542CBC8}">
  <ds:schemaRefs>
    <ds:schemaRef ds:uri="427ac959-825a-4ea6-8357-533f24e993f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28E419-AB6D-4028-BB65-6037436EA4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0961C1-33A1-471C-BC05-755272AC6DF5}">
  <ds:schemaRefs>
    <ds:schemaRef ds:uri="427ac959-825a-4ea6-8357-533f24e993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VanillaVTI</vt:lpstr>
      <vt:lpstr>Algorithmie</vt:lpstr>
      <vt:lpstr>Sommaire</vt:lpstr>
      <vt:lpstr>Définition</vt:lpstr>
      <vt:lpstr>Pourquoi l’iteration ?</vt:lpstr>
      <vt:lpstr>Exemple d'itération</vt:lpstr>
      <vt:lpstr> Les principaux types de boucles</vt:lpstr>
      <vt:lpstr>Exemple de boucle  For :</vt:lpstr>
      <vt:lpstr>Exemple de boucle  while:</vt:lpstr>
      <vt:lpstr>Il y a aussi la boucle Foreach qu'on verra au niveau 3 très utiles pour les tableaux</vt:lpstr>
      <vt:lpstr>Switch:</vt:lpstr>
      <vt:lpstr>Les types Date</vt:lpstr>
      <vt:lpstr>Les types de Date</vt:lpstr>
      <vt:lpstr>Les types de Date</vt:lpstr>
      <vt:lpstr>Exemple d'utilisations de date</vt:lpstr>
      <vt:lpstr>Timestamp</vt:lpstr>
      <vt:lpstr>Try-catch : Les exceptions</vt:lpstr>
      <vt:lpstr>Un peu de pratique</vt:lpstr>
      <vt:lpstr>La suite dans le prochain épisode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KONDA Eudes</dc:creator>
  <cp:revision>1</cp:revision>
  <cp:lastPrinted>2025-05-20T11:59:13Z</cp:lastPrinted>
  <dcterms:created xsi:type="dcterms:W3CDTF">2025-04-21T08:35:39Z</dcterms:created>
  <dcterms:modified xsi:type="dcterms:W3CDTF">2025-06-05T13:46:38Z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0x0101003B2EAEDAEABCA04D8994E30B70179FB4</vt:lpwstr>
  </property>
</Properties>
</file>