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39F404-5292-4688-98F0-8C6B88DE5792}" v="8" dt="2025-03-12T08:01:59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852" autoAdjust="0"/>
  </p:normalViewPr>
  <p:slideViewPr>
    <p:cSldViewPr snapToGrid="0">
      <p:cViewPr varScale="1">
        <p:scale>
          <a:sx n="89" d="100"/>
          <a:sy n="89" d="100"/>
        </p:scale>
        <p:origin x="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A Eudes" userId="136a0b43-c60b-4ee1-8595-4e5e4863afda" providerId="ADAL" clId="{3039F404-5292-4688-98F0-8C6B88DE5792}"/>
    <pc:docChg chg="undo custSel addSld delSld modSld sldOrd">
      <pc:chgData name="KONDA Eudes" userId="136a0b43-c60b-4ee1-8595-4e5e4863afda" providerId="ADAL" clId="{3039F404-5292-4688-98F0-8C6B88DE5792}" dt="2025-03-12T08:03:10.624" v="689" actId="20577"/>
      <pc:docMkLst>
        <pc:docMk/>
      </pc:docMkLst>
      <pc:sldChg chg="modSp mod modNotesTx">
        <pc:chgData name="KONDA Eudes" userId="136a0b43-c60b-4ee1-8595-4e5e4863afda" providerId="ADAL" clId="{3039F404-5292-4688-98F0-8C6B88DE5792}" dt="2025-03-12T07:40:12.479" v="147" actId="20577"/>
        <pc:sldMkLst>
          <pc:docMk/>
          <pc:sldMk cId="3372373215" sldId="260"/>
        </pc:sldMkLst>
        <pc:spChg chg="mod">
          <ac:chgData name="KONDA Eudes" userId="136a0b43-c60b-4ee1-8595-4e5e4863afda" providerId="ADAL" clId="{3039F404-5292-4688-98F0-8C6B88DE5792}" dt="2025-03-12T07:40:12.479" v="147" actId="20577"/>
          <ac:spMkLst>
            <pc:docMk/>
            <pc:sldMk cId="3372373215" sldId="260"/>
            <ac:spMk id="3" creationId="{780C633F-ED07-C2DE-9444-C8CDD88916CC}"/>
          </ac:spMkLst>
        </pc:spChg>
      </pc:sldChg>
      <pc:sldChg chg="addSp delSp modSp add mod ord setBg delDesignElem">
        <pc:chgData name="KONDA Eudes" userId="136a0b43-c60b-4ee1-8595-4e5e4863afda" providerId="ADAL" clId="{3039F404-5292-4688-98F0-8C6B88DE5792}" dt="2025-03-12T07:53:22.496" v="235" actId="122"/>
        <pc:sldMkLst>
          <pc:docMk/>
          <pc:sldMk cId="1662617108" sldId="265"/>
        </pc:sldMkLst>
        <pc:spChg chg="add mod">
          <ac:chgData name="KONDA Eudes" userId="136a0b43-c60b-4ee1-8595-4e5e4863afda" providerId="ADAL" clId="{3039F404-5292-4688-98F0-8C6B88DE5792}" dt="2025-03-12T07:53:22.496" v="235" actId="122"/>
          <ac:spMkLst>
            <pc:docMk/>
            <pc:sldMk cId="1662617108" sldId="265"/>
            <ac:spMk id="5" creationId="{248834A4-62E2-DE68-08EA-56007128F3F4}"/>
          </ac:spMkLst>
        </pc:spChg>
        <pc:spChg chg="del">
          <ac:chgData name="KONDA Eudes" userId="136a0b43-c60b-4ee1-8595-4e5e4863afda" providerId="ADAL" clId="{3039F404-5292-4688-98F0-8C6B88DE5792}" dt="2025-03-12T07:50:22.867" v="149"/>
          <ac:spMkLst>
            <pc:docMk/>
            <pc:sldMk cId="1662617108" sldId="265"/>
            <ac:spMk id="8" creationId="{022532F4-B283-A503-C0F5-12A0579CE99F}"/>
          </ac:spMkLst>
        </pc:spChg>
        <pc:spChg chg="del">
          <ac:chgData name="KONDA Eudes" userId="136a0b43-c60b-4ee1-8595-4e5e4863afda" providerId="ADAL" clId="{3039F404-5292-4688-98F0-8C6B88DE5792}" dt="2025-03-12T07:50:22.867" v="149"/>
          <ac:spMkLst>
            <pc:docMk/>
            <pc:sldMk cId="1662617108" sldId="265"/>
            <ac:spMk id="29" creationId="{DE5B6540-EB10-9882-F283-8537C01D96CF}"/>
          </ac:spMkLst>
        </pc:spChg>
        <pc:spChg chg="del">
          <ac:chgData name="KONDA Eudes" userId="136a0b43-c60b-4ee1-8595-4e5e4863afda" providerId="ADAL" clId="{3039F404-5292-4688-98F0-8C6B88DE5792}" dt="2025-03-12T07:50:22.867" v="149"/>
          <ac:spMkLst>
            <pc:docMk/>
            <pc:sldMk cId="1662617108" sldId="265"/>
            <ac:spMk id="31" creationId="{B2500789-1654-9E0A-E90C-0EF47A700015}"/>
          </ac:spMkLst>
        </pc:spChg>
        <pc:grpChg chg="del">
          <ac:chgData name="KONDA Eudes" userId="136a0b43-c60b-4ee1-8595-4e5e4863afda" providerId="ADAL" clId="{3039F404-5292-4688-98F0-8C6B88DE5792}" dt="2025-03-12T07:50:22.867" v="149"/>
          <ac:grpSpMkLst>
            <pc:docMk/>
            <pc:sldMk cId="1662617108" sldId="265"/>
            <ac:grpSpMk id="10" creationId="{34398151-1369-1CC0-A5D6-973350A5BD40}"/>
          </ac:grpSpMkLst>
        </pc:grpChg>
        <pc:grpChg chg="del">
          <ac:chgData name="KONDA Eudes" userId="136a0b43-c60b-4ee1-8595-4e5e4863afda" providerId="ADAL" clId="{3039F404-5292-4688-98F0-8C6B88DE5792}" dt="2025-03-12T07:50:22.867" v="149"/>
          <ac:grpSpMkLst>
            <pc:docMk/>
            <pc:sldMk cId="1662617108" sldId="265"/>
            <ac:grpSpMk id="14" creationId="{FC336461-E90D-DAE7-0F6E-7262252A3E79}"/>
          </ac:grpSpMkLst>
        </pc:grpChg>
        <pc:picChg chg="add mod">
          <ac:chgData name="KONDA Eudes" userId="136a0b43-c60b-4ee1-8595-4e5e4863afda" providerId="ADAL" clId="{3039F404-5292-4688-98F0-8C6B88DE5792}" dt="2025-03-12T07:52:40.629" v="192" actId="1076"/>
          <ac:picMkLst>
            <pc:docMk/>
            <pc:sldMk cId="1662617108" sldId="265"/>
            <ac:picMk id="4" creationId="{4E75FACE-199B-260E-62C4-3B547B850925}"/>
          </ac:picMkLst>
        </pc:picChg>
        <pc:picChg chg="del">
          <ac:chgData name="KONDA Eudes" userId="136a0b43-c60b-4ee1-8595-4e5e4863afda" providerId="ADAL" clId="{3039F404-5292-4688-98F0-8C6B88DE5792}" dt="2025-03-12T07:50:26.845" v="152" actId="478"/>
          <ac:picMkLst>
            <pc:docMk/>
            <pc:sldMk cId="1662617108" sldId="265"/>
            <ac:picMk id="7" creationId="{463F2E94-3326-99C4-440A-B510FF2CB411}"/>
          </ac:picMkLst>
        </pc:picChg>
      </pc:sldChg>
      <pc:sldChg chg="addSp delSp add del setBg delDesignElem">
        <pc:chgData name="KONDA Eudes" userId="136a0b43-c60b-4ee1-8595-4e5e4863afda" providerId="ADAL" clId="{3039F404-5292-4688-98F0-8C6B88DE5792}" dt="2025-03-12T07:50:34.080" v="155"/>
        <pc:sldMkLst>
          <pc:docMk/>
          <pc:sldMk cId="1806243144" sldId="266"/>
        </pc:sldMkLst>
        <pc:spChg chg="add del">
          <ac:chgData name="KONDA Eudes" userId="136a0b43-c60b-4ee1-8595-4e5e4863afda" providerId="ADAL" clId="{3039F404-5292-4688-98F0-8C6B88DE5792}" dt="2025-03-12T07:50:34.080" v="155"/>
          <ac:spMkLst>
            <pc:docMk/>
            <pc:sldMk cId="1806243144" sldId="266"/>
            <ac:spMk id="8" creationId="{8FDF59B0-EB0C-4370-316D-C4480F57CA1A}"/>
          </ac:spMkLst>
        </pc:spChg>
        <pc:spChg chg="add del">
          <ac:chgData name="KONDA Eudes" userId="136a0b43-c60b-4ee1-8595-4e5e4863afda" providerId="ADAL" clId="{3039F404-5292-4688-98F0-8C6B88DE5792}" dt="2025-03-12T07:50:34.080" v="155"/>
          <ac:spMkLst>
            <pc:docMk/>
            <pc:sldMk cId="1806243144" sldId="266"/>
            <ac:spMk id="29" creationId="{3F7EF557-B80D-D9BB-7FC2-20CE1187B83C}"/>
          </ac:spMkLst>
        </pc:spChg>
        <pc:spChg chg="add del">
          <ac:chgData name="KONDA Eudes" userId="136a0b43-c60b-4ee1-8595-4e5e4863afda" providerId="ADAL" clId="{3039F404-5292-4688-98F0-8C6B88DE5792}" dt="2025-03-12T07:50:34.080" v="155"/>
          <ac:spMkLst>
            <pc:docMk/>
            <pc:sldMk cId="1806243144" sldId="266"/>
            <ac:spMk id="31" creationId="{807144ED-AA2B-7DF8-C88C-30D286390E03}"/>
          </ac:spMkLst>
        </pc:spChg>
        <pc:grpChg chg="add del">
          <ac:chgData name="KONDA Eudes" userId="136a0b43-c60b-4ee1-8595-4e5e4863afda" providerId="ADAL" clId="{3039F404-5292-4688-98F0-8C6B88DE5792}" dt="2025-03-12T07:50:34.080" v="155"/>
          <ac:grpSpMkLst>
            <pc:docMk/>
            <pc:sldMk cId="1806243144" sldId="266"/>
            <ac:grpSpMk id="10" creationId="{018BAFE8-B073-12C7-A5AF-FA53D4EAB2AF}"/>
          </ac:grpSpMkLst>
        </pc:grpChg>
        <pc:grpChg chg="add del">
          <ac:chgData name="KONDA Eudes" userId="136a0b43-c60b-4ee1-8595-4e5e4863afda" providerId="ADAL" clId="{3039F404-5292-4688-98F0-8C6B88DE5792}" dt="2025-03-12T07:50:34.080" v="155"/>
          <ac:grpSpMkLst>
            <pc:docMk/>
            <pc:sldMk cId="1806243144" sldId="266"/>
            <ac:grpSpMk id="14" creationId="{252FBF85-2AF3-250A-E8AE-044D2ECFB848}"/>
          </ac:grpSpMkLst>
        </pc:grpChg>
      </pc:sldChg>
      <pc:sldChg chg="addSp delSp modSp add mod setBg">
        <pc:chgData name="KONDA Eudes" userId="136a0b43-c60b-4ee1-8595-4e5e4863afda" providerId="ADAL" clId="{3039F404-5292-4688-98F0-8C6B88DE5792}" dt="2025-03-12T07:55:15.727" v="301" actId="20577"/>
        <pc:sldMkLst>
          <pc:docMk/>
          <pc:sldMk cId="2418070048" sldId="266"/>
        </pc:sldMkLst>
        <pc:spChg chg="mod">
          <ac:chgData name="KONDA Eudes" userId="136a0b43-c60b-4ee1-8595-4e5e4863afda" providerId="ADAL" clId="{3039F404-5292-4688-98F0-8C6B88DE5792}" dt="2025-03-12T07:55:15.727" v="301" actId="20577"/>
          <ac:spMkLst>
            <pc:docMk/>
            <pc:sldMk cId="2418070048" sldId="266"/>
            <ac:spMk id="2" creationId="{9811381E-83E0-DF81-591E-BE7E51C06C3F}"/>
          </ac:spMkLst>
        </pc:spChg>
        <pc:spChg chg="add mod">
          <ac:chgData name="KONDA Eudes" userId="136a0b43-c60b-4ee1-8595-4e5e4863afda" providerId="ADAL" clId="{3039F404-5292-4688-98F0-8C6B88DE5792}" dt="2025-03-12T07:55:08.041" v="285" actId="26606"/>
          <ac:spMkLst>
            <pc:docMk/>
            <pc:sldMk cId="2418070048" sldId="266"/>
            <ac:spMk id="3" creationId="{9E1CD2EA-AA0B-F6FB-862B-81109AC8A8D3}"/>
          </ac:spMkLst>
        </pc:spChg>
        <pc:spChg chg="add">
          <ac:chgData name="KONDA Eudes" userId="136a0b43-c60b-4ee1-8595-4e5e4863afda" providerId="ADAL" clId="{3039F404-5292-4688-98F0-8C6B88DE5792}" dt="2025-03-12T07:55:08.041" v="285" actId="26606"/>
          <ac:spMkLst>
            <pc:docMk/>
            <pc:sldMk cId="2418070048" sldId="266"/>
            <ac:spMk id="8" creationId="{FB5B0058-AF13-4859-B429-4EDDE2A26F7F}"/>
          </ac:spMkLst>
        </pc:spChg>
        <pc:picChg chg="del">
          <ac:chgData name="KONDA Eudes" userId="136a0b43-c60b-4ee1-8595-4e5e4863afda" providerId="ADAL" clId="{3039F404-5292-4688-98F0-8C6B88DE5792}" dt="2025-03-12T07:52:32.949" v="191" actId="478"/>
          <ac:picMkLst>
            <pc:docMk/>
            <pc:sldMk cId="2418070048" sldId="266"/>
            <ac:picMk id="4" creationId="{B312C425-C46D-15ED-5E27-85ECF2EDDA84}"/>
          </ac:picMkLst>
        </pc:picChg>
        <pc:cxnChg chg="add">
          <ac:chgData name="KONDA Eudes" userId="136a0b43-c60b-4ee1-8595-4e5e4863afda" providerId="ADAL" clId="{3039F404-5292-4688-98F0-8C6B88DE5792}" dt="2025-03-12T07:55:08.041" v="285" actId="26606"/>
          <ac:cxnSpMkLst>
            <pc:docMk/>
            <pc:sldMk cId="2418070048" sldId="266"/>
            <ac:cxnSpMk id="10" creationId="{EC4521DE-248E-440D-AAD6-FD9E7D34B3BF}"/>
          </ac:cxnSpMkLst>
        </pc:cxnChg>
        <pc:cxnChg chg="add">
          <ac:chgData name="KONDA Eudes" userId="136a0b43-c60b-4ee1-8595-4e5e4863afda" providerId="ADAL" clId="{3039F404-5292-4688-98F0-8C6B88DE5792}" dt="2025-03-12T07:55:08.041" v="285" actId="26606"/>
          <ac:cxnSpMkLst>
            <pc:docMk/>
            <pc:sldMk cId="2418070048" sldId="266"/>
            <ac:cxnSpMk id="12" creationId="{442C13FA-4C0F-42D0-9626-5BA6040D8C31}"/>
          </ac:cxnSpMkLst>
        </pc:cxnChg>
      </pc:sldChg>
      <pc:sldChg chg="addSp delSp modSp add mod ord">
        <pc:chgData name="KONDA Eudes" userId="136a0b43-c60b-4ee1-8595-4e5e4863afda" providerId="ADAL" clId="{3039F404-5292-4688-98F0-8C6B88DE5792}" dt="2025-03-12T07:52:20.235" v="190" actId="20577"/>
        <pc:sldMkLst>
          <pc:docMk/>
          <pc:sldMk cId="1667079437" sldId="267"/>
        </pc:sldMkLst>
        <pc:spChg chg="mod">
          <ac:chgData name="KONDA Eudes" userId="136a0b43-c60b-4ee1-8595-4e5e4863afda" providerId="ADAL" clId="{3039F404-5292-4688-98F0-8C6B88DE5792}" dt="2025-03-12T07:52:20.235" v="190" actId="20577"/>
          <ac:spMkLst>
            <pc:docMk/>
            <pc:sldMk cId="1667079437" sldId="267"/>
            <ac:spMk id="2" creationId="{F9231F4C-FECF-410C-BFF8-940B0680C42A}"/>
          </ac:spMkLst>
        </pc:spChg>
        <pc:spChg chg="del">
          <ac:chgData name="KONDA Eudes" userId="136a0b43-c60b-4ee1-8595-4e5e4863afda" providerId="ADAL" clId="{3039F404-5292-4688-98F0-8C6B88DE5792}" dt="2025-03-12T07:51:59.659" v="166" actId="478"/>
          <ac:spMkLst>
            <pc:docMk/>
            <pc:sldMk cId="1667079437" sldId="267"/>
            <ac:spMk id="3" creationId="{995268F6-EA15-6315-E108-C35B0B183C1F}"/>
          </ac:spMkLst>
        </pc:spChg>
        <pc:spChg chg="add del mod">
          <ac:chgData name="KONDA Eudes" userId="136a0b43-c60b-4ee1-8595-4e5e4863afda" providerId="ADAL" clId="{3039F404-5292-4688-98F0-8C6B88DE5792}" dt="2025-03-12T07:52:10.826" v="168" actId="478"/>
          <ac:spMkLst>
            <pc:docMk/>
            <pc:sldMk cId="1667079437" sldId="267"/>
            <ac:spMk id="5" creationId="{1D20F126-D2C8-91D0-0A64-79B0D379C8FF}"/>
          </ac:spMkLst>
        </pc:spChg>
      </pc:sldChg>
      <pc:sldChg chg="modSp add mod">
        <pc:chgData name="KONDA Eudes" userId="136a0b43-c60b-4ee1-8595-4e5e4863afda" providerId="ADAL" clId="{3039F404-5292-4688-98F0-8C6B88DE5792}" dt="2025-03-12T08:03:10.624" v="689" actId="20577"/>
        <pc:sldMkLst>
          <pc:docMk/>
          <pc:sldMk cId="2207483714" sldId="268"/>
        </pc:sldMkLst>
        <pc:spChg chg="mod">
          <ac:chgData name="KONDA Eudes" userId="136a0b43-c60b-4ee1-8595-4e5e4863afda" providerId="ADAL" clId="{3039F404-5292-4688-98F0-8C6B88DE5792}" dt="2025-03-12T07:56:10.510" v="317" actId="27636"/>
          <ac:spMkLst>
            <pc:docMk/>
            <pc:sldMk cId="2207483714" sldId="268"/>
            <ac:spMk id="2" creationId="{D007943D-661C-5658-8828-1D5318891D57}"/>
          </ac:spMkLst>
        </pc:spChg>
        <pc:spChg chg="mod">
          <ac:chgData name="KONDA Eudes" userId="136a0b43-c60b-4ee1-8595-4e5e4863afda" providerId="ADAL" clId="{3039F404-5292-4688-98F0-8C6B88DE5792}" dt="2025-03-12T08:03:10.624" v="689" actId="20577"/>
          <ac:spMkLst>
            <pc:docMk/>
            <pc:sldMk cId="2207483714" sldId="268"/>
            <ac:spMk id="3" creationId="{FC50A382-44AA-3025-F2F5-6ED6BB75EAC9}"/>
          </ac:spMkLst>
        </pc:spChg>
      </pc:sldChg>
      <pc:sldChg chg="delSp add del mod">
        <pc:chgData name="KONDA Eudes" userId="136a0b43-c60b-4ee1-8595-4e5e4863afda" providerId="ADAL" clId="{3039F404-5292-4688-98F0-8C6B88DE5792}" dt="2025-03-12T07:55:19.802" v="302" actId="47"/>
        <pc:sldMkLst>
          <pc:docMk/>
          <pc:sldMk cId="3928069064" sldId="268"/>
        </pc:sldMkLst>
        <pc:spChg chg="del">
          <ac:chgData name="KONDA Eudes" userId="136a0b43-c60b-4ee1-8595-4e5e4863afda" providerId="ADAL" clId="{3039F404-5292-4688-98F0-8C6B88DE5792}" dt="2025-03-12T07:54:46.818" v="284" actId="478"/>
          <ac:spMkLst>
            <pc:docMk/>
            <pc:sldMk cId="3928069064" sldId="268"/>
            <ac:spMk id="3" creationId="{DBBEF6D8-8A8C-8111-170A-9BB451E4952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28EB0-9634-4295-92EE-09BBEBC5549A}" type="datetimeFigureOut">
              <a:rPr lang="fr-FR" smtClean="0"/>
              <a:t>12/03/2025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B5EAD-D64E-4168-A1FD-C344E70B1A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941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processeur ou le CPU est le cerveau de l’ordinateur , c'est lui qui </a:t>
            </a:r>
            <a:r>
              <a:rPr lang="fr-FR" b="1" dirty="0"/>
              <a:t>traite les données</a:t>
            </a:r>
            <a:r>
              <a:rPr lang="fr-FR" dirty="0"/>
              <a:t> et </a:t>
            </a:r>
            <a:r>
              <a:rPr lang="fr-FR" b="1" dirty="0"/>
              <a:t>effectue les calculs</a:t>
            </a:r>
            <a:r>
              <a:rPr lang="fr-FR" dirty="0"/>
              <a:t> nécessaires pour faire fonctionner les logiciels et le système d’exploitation.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7B5EAD-D64E-4168-A1FD-C344E70B1A0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290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7B5EAD-D64E-4168-A1FD-C344E70B1A0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441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2A4E8-F0B9-CBB0-4C0D-435AD3A65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471B49B-F8F0-A738-A825-04286F4EA7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8EF0123-779A-2F36-CC67-BEF69A3180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C3FEA3-BBCC-008E-F72F-C5CE9A6C4D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7B5EAD-D64E-4168-A1FD-C344E70B1A0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617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C8C30-E051-CE57-CCC9-3946E5669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C224E5-12FF-5E15-385E-6AD0BE8399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584771B-A118-00B9-CAA6-64EC49164F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CA7482-0D79-6EAA-6A40-E52E3ABFD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7B5EAD-D64E-4168-A1FD-C344E70B1A0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108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85D2D-C6CC-5A12-6BE8-B732E59C3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7CB1EFF-94E3-E26A-6102-B5FF9186E3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BF685CC-3021-11B8-4348-3D9EBCBDA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84F1E6-405F-6FC1-DB9D-F7A22A1E3F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7B5EAD-D64E-4168-A1FD-C344E70B1A0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09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4E991B-4F55-251C-C17B-D77867277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7F16A2-1AFA-D1D7-646D-89C0A815E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E61F95-90BB-2A90-FDFD-42EE1EAD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70C6-899F-4D97-9747-44D0B728DCEF}" type="datetimeFigureOut">
              <a:rPr lang="fr-FR" smtClean="0"/>
              <a:t>12/03/2025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D1E644-260C-B250-2FBE-A6386A0B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61A57C-AAA9-5C07-8EEA-055C2DD4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C623-9BA4-41A4-87E6-C1BF15068B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57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A261F3-A676-0DF7-3573-A26E0131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DC33C6-7D50-F702-87D6-24D704642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DC85A2-D3CA-0350-48F0-FDA3EE6F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70C6-899F-4D97-9747-44D0B728DCEF}" type="datetimeFigureOut">
              <a:rPr lang="fr-FR" smtClean="0"/>
              <a:t>12/03/2025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1675C4-F8B2-9820-5162-23764E76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A25E37-C291-38C5-EB14-78D104F5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C623-9BA4-41A4-87E6-C1BF15068B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60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5FE762A-E604-42FB-FB4E-3E71300F7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6E3872-8651-AA36-74BC-A1CC25BA6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8F99A6-4CAC-51BC-754C-8CD105A3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70C6-899F-4D97-9747-44D0B728DCEF}" type="datetimeFigureOut">
              <a:rPr lang="fr-FR" smtClean="0"/>
              <a:t>12/03/2025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B7C6C8-6690-20BF-CC17-3CE6F1E8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E9AD42-5975-4AB8-5777-776602DE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C623-9BA4-41A4-87E6-C1BF15068B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73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A93972-A297-0B01-D2E6-B68014F4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E1E2A6-50B3-1C7D-7587-7697117A5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3D95A6-04EA-DF58-0B4A-D618BB2A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70C6-899F-4D97-9747-44D0B728DCEF}" type="datetimeFigureOut">
              <a:rPr lang="fr-FR" smtClean="0"/>
              <a:t>12/03/2025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1EC7FD-B3AA-DD58-5D33-C229B40D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701AD4-8A6B-286C-C153-44583663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C623-9BA4-41A4-87E6-C1BF15068B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01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5ACC3A-895B-3DC3-7576-CA2E77F80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A29F4A-726E-395B-7F7B-BBF67D673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423C16-5C41-AAA9-6DD8-2B9D8ED7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70C6-899F-4D97-9747-44D0B728DCEF}" type="datetimeFigureOut">
              <a:rPr lang="fr-FR" smtClean="0"/>
              <a:t>12/03/2025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F2CF3C-5955-3C90-92BB-A4136E4D5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8A68D2-79C8-E643-9FFB-72706178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C623-9BA4-41A4-87E6-C1BF15068B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90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9488BC-BF1F-3D71-81A9-30DAD1ADE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297B8E-2E84-FB82-964E-6F804D5CD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3B4762-F00D-D72E-5515-C965890B6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E1867F-B81B-535A-2E12-59FA4EB6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70C6-899F-4D97-9747-44D0B728DCEF}" type="datetimeFigureOut">
              <a:rPr lang="fr-FR" smtClean="0"/>
              <a:t>12/03/2025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E5AD79-B36E-9786-0350-049082D8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A88745-BB4C-FA37-16EA-549B2D08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C623-9BA4-41A4-87E6-C1BF15068B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86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FBD9CB-8E44-7FAD-8898-A254E90BF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24735B-48BE-1B85-10B7-A21398AE8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079B76-B1C8-643F-2AB3-A0AC51F96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944A036-380A-F161-34BF-C8083B5C4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BF7A45-6F2F-1BCD-7E4E-1471E50C9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D9E155-2B2F-6E63-A479-D92FBFFF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70C6-899F-4D97-9747-44D0B728DCEF}" type="datetimeFigureOut">
              <a:rPr lang="fr-FR" smtClean="0"/>
              <a:t>12/03/2025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2D727BD-CB55-5CFE-31F4-9068E03B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E647BD7-2E2F-3C00-88D1-1461D626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C623-9BA4-41A4-87E6-C1BF15068B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83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1A4348-F27A-486F-56D5-96DE5EE9C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649DEDC-8AD9-E78A-D88E-40FF69F5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70C6-899F-4D97-9747-44D0B728DCEF}" type="datetimeFigureOut">
              <a:rPr lang="fr-FR" smtClean="0"/>
              <a:t>12/03/2025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439363-72F8-6105-2F91-F58216F9F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A64B627-877D-A997-7A2D-EA5DCBD0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C623-9BA4-41A4-87E6-C1BF15068B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08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927D5EB-482D-0934-C1BF-A747A5A13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70C6-899F-4D97-9747-44D0B728DCEF}" type="datetimeFigureOut">
              <a:rPr lang="fr-FR" smtClean="0"/>
              <a:t>12/03/2025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6F64100-0F35-D6D1-27AE-4A1CDD19A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4688F0-D6AD-E00C-3E10-00398757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C623-9BA4-41A4-87E6-C1BF15068B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42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B7196E-06D6-CD2C-B861-9DDFB12D1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36D312-069D-D128-2DE7-B142DAAD5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B5524A-C8B0-DED9-6E15-7E527D38F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E156BB-C088-65F7-EB34-01442E28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70C6-899F-4D97-9747-44D0B728DCEF}" type="datetimeFigureOut">
              <a:rPr lang="fr-FR" smtClean="0"/>
              <a:t>12/03/2025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DB80F3-3EA0-21D1-0EF2-AFB2BD66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5190EA-B309-1564-FD08-D8B000BD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C623-9BA4-41A4-87E6-C1BF15068B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770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3F1AE5-F7FD-F1AE-5567-C4514A464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1D7691F-4BAC-0105-84F9-927B6D8A9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AFEC02-08B2-F8DD-EE25-3C36504FD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9A0256-F26D-9872-3303-2A3E2C0C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70C6-899F-4D97-9747-44D0B728DCEF}" type="datetimeFigureOut">
              <a:rPr lang="fr-FR" smtClean="0"/>
              <a:t>12/03/2025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ED11EE-436C-074F-0E0D-FEF94577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29092B-4DE5-3BBB-FA0D-3777D7D2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C623-9BA4-41A4-87E6-C1BF15068B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08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0FC4716-21AE-BA4F-D878-4CF076F3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D2E5CD-9E75-E6CF-E88C-ECD72A2A2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4E51E2-C6B5-940E-1751-DF4BC8077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6070C6-899F-4D97-9747-44D0B728DCEF}" type="datetimeFigureOut">
              <a:rPr lang="fr-FR" smtClean="0"/>
              <a:t>12/03/2025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0457C1-AF3F-B00F-E7E8-1F44B0BF7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F32799-C0F7-8683-B1AD-87D3369CD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BFC623-9BA4-41A4-87E6-C1BF15068B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46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r-hex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E508CA-7F0F-2F9E-A44F-3DEACC928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fr-FR" sz="5400">
                <a:solidFill>
                  <a:schemeClr val="bg1"/>
                </a:solidFill>
              </a:rPr>
              <a:t>Numération appliquée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9122F4-BBEB-DC70-C530-DBF4566FD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fr-FR" sz="2000">
                <a:solidFill>
                  <a:schemeClr val="bg1"/>
                </a:solidFill>
              </a:rPr>
              <a:t>CODE ASCII . CODE COULEUR HEXA . </a:t>
            </a:r>
          </a:p>
          <a:p>
            <a:r>
              <a:rPr lang="fr-FR" sz="2000">
                <a:solidFill>
                  <a:schemeClr val="bg1"/>
                </a:solidFill>
              </a:rPr>
              <a:t>LANGAGE MACHINE</a:t>
            </a:r>
          </a:p>
        </p:txBody>
      </p:sp>
      <p:sp>
        <p:nvSpPr>
          <p:cNvPr id="3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3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1541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9FADA9-98BA-F184-B1D4-12DF2C39F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4570EC-9F08-472E-24C7-BFFB3B371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231F4C-FECF-410C-BFF8-940B0680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Un peu de pratique :</a:t>
            </a:r>
            <a:br>
              <a:rPr lang="fr-FR" dirty="0">
                <a:solidFill>
                  <a:schemeClr val="bg1"/>
                </a:solidFill>
              </a:rPr>
            </a:br>
            <a:endParaRPr lang="fr-FR" dirty="0">
              <a:solidFill>
                <a:schemeClr val="bg1"/>
              </a:solidFill>
            </a:endParaRP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5BC6A616-14BD-E797-8415-8EAC1DFB1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62EFFB2-0853-0C14-90A9-44CF505A9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5FBBC59-3D4D-F5CA-5DFF-7DC2754DD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562D67ED-1BB6-CB86-641C-4E587C36D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E8CD2FB-F273-9290-A858-D1012BDF9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E185781-85D6-90B5-2545-6C747481D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03FFD6-000E-E114-E142-1AD4E20A3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53ADEC7-7834-B749-AD25-B8BD9B1A0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23160E6-0DFE-F2BA-CDFC-182F7608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0151C5D-BFFF-3E9C-BE98-442F61A6C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AA2D448-681A-2693-A823-0FA0B2D2A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547B3D7-4EAD-649E-05B8-16C9F2959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D0A063E-F18D-E171-337C-6C0FD32B9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0B05B10-0DF0-7ADF-E557-CB9710EE4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D5A9D78-257C-D62E-85BB-53834EF7C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008032D-0A0C-527D-766F-81CAA7961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DDDD255-5E8B-294A-B49D-E72616961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30899F53-0090-160E-34D2-2F123B168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4852DAB-68F1-6BB4-99FA-A8F5D8A50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79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16E20-2526-AC8A-B347-20A94E732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42D4DF-5747-ED8C-6173-DD7737788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fr-FR" sz="4400" dirty="0">
                <a:solidFill>
                  <a:schemeClr val="bg1"/>
                </a:solidFill>
              </a:rPr>
              <a:t>Langage Machine</a:t>
            </a:r>
            <a:br>
              <a:rPr lang="fr-FR" dirty="0">
                <a:solidFill>
                  <a:schemeClr val="bg1"/>
                </a:solidFill>
              </a:rPr>
            </a:b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E75FACE-199B-260E-62C4-3B547B850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2137"/>
            <a:ext cx="12192000" cy="572927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48834A4-62E2-DE68-08EA-56007128F3F4}"/>
              </a:ext>
            </a:extLst>
          </p:cNvPr>
          <p:cNvSpPr txBox="1"/>
          <p:nvPr/>
        </p:nvSpPr>
        <p:spPr>
          <a:xfrm>
            <a:off x="741405" y="333632"/>
            <a:ext cx="1072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Veuillez remplir le tableau de registre</a:t>
            </a:r>
          </a:p>
        </p:txBody>
      </p:sp>
    </p:spTree>
    <p:extLst>
      <p:ext uri="{BB962C8B-B14F-4D97-AF65-F5344CB8AC3E}">
        <p14:creationId xmlns:p14="http://schemas.microsoft.com/office/powerpoint/2010/main" val="1662617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DEDBE4-2712-9B8F-F5AD-2D95E1329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11381E-83E0-DF81-591E-BE7E51C0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Code ASCII</a:t>
            </a:r>
            <a:b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6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E1CD2EA-AA0B-F6FB-862B-81109AC8A8D3}"/>
              </a:ext>
            </a:extLst>
          </p:cNvPr>
          <p:cNvSpPr txBox="1"/>
          <p:nvPr/>
        </p:nvSpPr>
        <p:spPr>
          <a:xfrm>
            <a:off x="1932902" y="3429000"/>
            <a:ext cx="807169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2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Faire les exercices 14 et 15 du code ASCII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70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7F7570-18AC-704C-B7A7-CD9E2F7A3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2E9AA5-2E84-F9B1-9DA3-2E84C365D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07943D-661C-5658-8828-1D531889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14355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Code couleur </a:t>
            </a:r>
            <a:r>
              <a:rPr lang="en-US" sz="6600" dirty="0" err="1">
                <a:solidFill>
                  <a:schemeClr val="bg1"/>
                </a:solidFill>
              </a:rPr>
              <a:t>Hexa</a:t>
            </a:r>
            <a:b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6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C50A382-44AA-3025-F2F5-6ED6BB75EAC9}"/>
              </a:ext>
            </a:extLst>
          </p:cNvPr>
          <p:cNvSpPr txBox="1"/>
          <p:nvPr/>
        </p:nvSpPr>
        <p:spPr>
          <a:xfrm>
            <a:off x="1581666" y="1828803"/>
            <a:ext cx="9650626" cy="431250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200" b="1" dirty="0" err="1">
                <a:solidFill>
                  <a:schemeClr val="bg1"/>
                </a:solidFill>
              </a:rPr>
              <a:t>Voici</a:t>
            </a:r>
            <a:r>
              <a:rPr lang="en-US" sz="3200" b="1" dirty="0">
                <a:solidFill>
                  <a:schemeClr val="bg1"/>
                </a:solidFill>
              </a:rPr>
              <a:t> le code couleur RGB </a:t>
            </a:r>
            <a:r>
              <a:rPr lang="en-US" sz="3200" b="1" dirty="0" err="1">
                <a:solidFill>
                  <a:schemeClr val="bg1"/>
                </a:solidFill>
              </a:rPr>
              <a:t>suivant</a:t>
            </a:r>
            <a:r>
              <a:rPr lang="en-US" sz="3200" b="1" dirty="0">
                <a:solidFill>
                  <a:schemeClr val="bg1"/>
                </a:solidFill>
              </a:rPr>
              <a:t> 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2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200" dirty="0">
                <a:solidFill>
                  <a:schemeClr val="bg1"/>
                </a:solidFill>
              </a:rPr>
              <a:t>Couleur 1 : ( R:</a:t>
            </a:r>
            <a:r>
              <a:rPr lang="fr-FR" sz="3200" dirty="0">
                <a:solidFill>
                  <a:schemeClr val="bg1"/>
                </a:solidFill>
              </a:rPr>
              <a:t>0, G:85, B:164)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Couleur 2 : (R:</a:t>
            </a:r>
            <a:r>
              <a:rPr lang="fr-FR" sz="3200" dirty="0">
                <a:solidFill>
                  <a:schemeClr val="bg1"/>
                </a:solidFill>
              </a:rPr>
              <a:t>255, G:255, B:255)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Couleur 3 : (R:206, G:43, B:55)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Trouver les codes HEXA </a:t>
            </a:r>
            <a:r>
              <a:rPr lang="fr-FR" sz="32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couleur en convertissant </a:t>
            </a:r>
            <a:r>
              <a:rPr lang="fr-FR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du décimal en HEXA, regarder les couleurs sur le site 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3200" kern="1200" dirty="0">
                <a:solidFill>
                  <a:srgbClr val="00B0F0"/>
                </a:solidFill>
                <a:latin typeface="+mn-lt"/>
                <a:ea typeface="+mn-ea"/>
                <a:cs typeface="+mn-cs"/>
                <a:hlinkClick r:id="rId3"/>
              </a:rPr>
              <a:t>https://www.color-hex.com/</a:t>
            </a:r>
            <a:endParaRPr lang="fr-FR" sz="3200" kern="1200" dirty="0">
              <a:solidFill>
                <a:srgbClr val="00B0F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fr-FR" sz="3200" kern="1200" dirty="0">
              <a:solidFill>
                <a:srgbClr val="00B0F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3200" dirty="0">
                <a:solidFill>
                  <a:srgbClr val="FFC000"/>
                </a:solidFill>
              </a:rPr>
              <a:t>Puis dite moi qu’est ce que ces 3 couleurs représentent ;)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2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E87516-284F-D656-76AA-96EAC8EBC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90F80C-5616-1D0A-F66C-AD7593357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48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ne image contenant noir et blanc, bâtiment, monochrome, intérieur&#10;&#10;Le contenu généré par l’IA peut être incorrect.">
            <a:extLst>
              <a:ext uri="{FF2B5EF4-FFF2-40B4-BE49-F238E27FC236}">
                <a16:creationId xmlns:a16="http://schemas.microsoft.com/office/drawing/2014/main" id="{E693DCCE-7328-CE29-232E-C6E08E4B9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00" b="9091"/>
          <a:stretch/>
        </p:blipFill>
        <p:spPr bwMode="auto">
          <a:xfrm>
            <a:off x="20" y="10"/>
            <a:ext cx="866849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EAC4307-3577-AB99-C58C-D23AF403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fr-FR" sz="2800">
                <a:solidFill>
                  <a:schemeClr val="bg1"/>
                </a:solidFill>
              </a:rPr>
              <a:t>Sommaire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E1E9F1-766F-B16F-C71D-ABB15FCE1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868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fr-FR" sz="1700" dirty="0">
                <a:solidFill>
                  <a:schemeClr val="bg1"/>
                </a:solidFill>
              </a:rPr>
              <a:t>La numération appliquée à l’informatique</a:t>
            </a:r>
          </a:p>
          <a:p>
            <a:r>
              <a:rPr lang="fr-FR" sz="1700" dirty="0">
                <a:solidFill>
                  <a:schemeClr val="bg1"/>
                </a:solidFill>
              </a:rPr>
              <a:t>Le langage machine</a:t>
            </a:r>
          </a:p>
          <a:p>
            <a:r>
              <a:rPr lang="fr-FR" sz="1700" dirty="0">
                <a:solidFill>
                  <a:schemeClr val="bg1"/>
                </a:solidFill>
              </a:rPr>
              <a:t>Le code ASCII</a:t>
            </a:r>
          </a:p>
          <a:p>
            <a:r>
              <a:rPr lang="fr-FR" sz="1700" dirty="0">
                <a:solidFill>
                  <a:schemeClr val="bg1"/>
                </a:solidFill>
              </a:rPr>
              <a:t>Le code couleur</a:t>
            </a:r>
          </a:p>
        </p:txBody>
      </p:sp>
    </p:spTree>
    <p:extLst>
      <p:ext uri="{BB962C8B-B14F-4D97-AF65-F5344CB8AC3E}">
        <p14:creationId xmlns:p14="http://schemas.microsoft.com/office/powerpoint/2010/main" val="12202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6FB062-575F-E2DF-ECAF-592D8ED5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fr-FR">
                <a:solidFill>
                  <a:schemeClr val="bg1"/>
                </a:solidFill>
              </a:rPr>
              <a:t>La numération appliquée à l’informatique</a:t>
            </a:r>
            <a:br>
              <a:rPr lang="fr-FR">
                <a:solidFill>
                  <a:schemeClr val="bg1"/>
                </a:solidFill>
              </a:rPr>
            </a:br>
            <a:endParaRPr lang="fr-FR">
              <a:solidFill>
                <a:schemeClr val="bg1"/>
              </a:solidFill>
            </a:endParaRP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489CA-9E15-A7F4-1441-E4253C544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fr-FR" sz="1500">
                <a:solidFill>
                  <a:schemeClr val="bg1"/>
                </a:solidFill>
              </a:rPr>
              <a:t>Les machines ne comprennent que les 0 et les 1, car les circuits électricques ne peut que détecter deux types de courants, ON et OFF.</a:t>
            </a:r>
          </a:p>
          <a:p>
            <a:pPr marL="0" indent="0">
              <a:buNone/>
            </a:pPr>
            <a:endParaRPr lang="fr-FR" sz="1500">
              <a:solidFill>
                <a:schemeClr val="bg1"/>
              </a:solidFill>
            </a:endParaRPr>
          </a:p>
          <a:p>
            <a:r>
              <a:rPr lang="fr-FR" sz="1500">
                <a:solidFill>
                  <a:schemeClr val="bg1"/>
                </a:solidFill>
              </a:rPr>
              <a:t>Le premier ordinateur moderne a été inventé en 1945, il s’appelait l’ENIAC, créé après l’invention de Colossus une machine pour le code enigma de l’Allemagne Nazi.</a:t>
            </a:r>
          </a:p>
          <a:p>
            <a:pPr marL="0" indent="0">
              <a:buNone/>
            </a:pPr>
            <a:endParaRPr lang="fr-FR" sz="1500">
              <a:solidFill>
                <a:schemeClr val="bg1"/>
              </a:solidFill>
            </a:endParaRPr>
          </a:p>
          <a:p>
            <a:r>
              <a:rPr lang="fr-FR" sz="1500">
                <a:solidFill>
                  <a:schemeClr val="bg1"/>
                </a:solidFill>
              </a:rPr>
              <a:t>Un ordinateur moderne est avant tout binaire, électronique et programmable.</a:t>
            </a:r>
          </a:p>
          <a:p>
            <a:endParaRPr lang="fr-FR" sz="1500">
              <a:solidFill>
                <a:schemeClr val="bg1"/>
              </a:solidFill>
            </a:endParaRPr>
          </a:p>
          <a:p>
            <a:r>
              <a:rPr lang="fr-FR" sz="1500">
                <a:solidFill>
                  <a:schemeClr val="bg1"/>
                </a:solidFill>
              </a:rPr>
              <a:t>Le processeur qui traite l’information en binaire du côté de la machine pour ensuite retourner une exécution.</a:t>
            </a:r>
          </a:p>
          <a:p>
            <a:endParaRPr lang="fr-FR" sz="15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90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F8D873-03A8-6572-19B9-13D951446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0FCDF77-4D42-A072-5607-6D0A671A0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6" t="5617" r="-2" b="3472"/>
          <a:stretch/>
        </p:blipFill>
        <p:spPr bwMode="auto">
          <a:xfrm>
            <a:off x="20" y="10"/>
            <a:ext cx="866849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Rectangle 3082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8220D8-9277-A115-C1FB-D14811DB3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Langage Machine</a:t>
            </a: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0C633F-ED07-C2DE-9444-C8CDD8891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868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fr-FR" sz="1700" dirty="0">
                <a:solidFill>
                  <a:schemeClr val="bg1"/>
                </a:solidFill>
              </a:rPr>
              <a:t>Le processeur lit des instructions en binaire reçu via les Circuits</a:t>
            </a:r>
          </a:p>
          <a:p>
            <a:endParaRPr lang="fr-FR" sz="1700" dirty="0">
              <a:solidFill>
                <a:schemeClr val="bg1"/>
              </a:solidFill>
            </a:endParaRPr>
          </a:p>
          <a:p>
            <a:r>
              <a:rPr lang="fr-FR" sz="1700" dirty="0">
                <a:solidFill>
                  <a:schemeClr val="bg1"/>
                </a:solidFill>
              </a:rPr>
              <a:t>Le processeur décode ces instructions en Hexadécimal </a:t>
            </a:r>
          </a:p>
          <a:p>
            <a:pPr marL="0" indent="0">
              <a:buNone/>
            </a:pPr>
            <a:endParaRPr lang="fr-FR" sz="1700" dirty="0">
              <a:solidFill>
                <a:schemeClr val="bg1"/>
              </a:solidFill>
            </a:endParaRPr>
          </a:p>
          <a:p>
            <a:r>
              <a:rPr lang="fr-FR" sz="1700" dirty="0">
                <a:solidFill>
                  <a:schemeClr val="bg1"/>
                </a:solidFill>
              </a:rPr>
              <a:t>Le processeur retourne un résultat , les envoie dans les registres</a:t>
            </a:r>
          </a:p>
          <a:p>
            <a:pPr marL="0" indent="0">
              <a:buNone/>
            </a:pPr>
            <a:endParaRPr lang="fr-FR" sz="1700" dirty="0">
              <a:solidFill>
                <a:schemeClr val="bg1"/>
              </a:solidFill>
            </a:endParaRPr>
          </a:p>
          <a:p>
            <a:endParaRPr lang="fr-FR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37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430D03-693E-74ED-8B8C-1AC748C76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A9635CB-4CAD-8B50-C75B-CFD866294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9D9158-3096-7192-148D-D79FD121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fr-FR" sz="4400" dirty="0">
                <a:solidFill>
                  <a:schemeClr val="bg1"/>
                </a:solidFill>
              </a:rPr>
              <a:t>Langage Machine</a:t>
            </a:r>
            <a:br>
              <a:rPr lang="fr-FR" dirty="0">
                <a:solidFill>
                  <a:schemeClr val="bg1"/>
                </a:solidFill>
              </a:rPr>
            </a:br>
            <a:endParaRPr lang="fr-FR" dirty="0">
              <a:solidFill>
                <a:schemeClr val="bg1"/>
              </a:solidFill>
            </a:endParaRP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0415AB78-AE36-D23F-BFF6-15063AD08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BBFA31E-5499-2C37-EDF7-E59C274E7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EB7D6B-0D6C-2A4E-2DEA-C0047FF57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133D9AA3-E341-F3DB-445B-F70BA21D1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F7B395F-4F49-CBD5-9AB0-ADAE4020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79A6FF0-DB66-A5C2-65DB-04B1B2B02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2A9650-AA3E-5B96-A4F3-FC002587A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08D62DF-E59F-AC40-FF20-4461D1BE6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589B37E-A7BA-BF9F-7B5B-5D3A779BF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E50D6CC-82B2-CC0A-5A8E-C6B31A7B4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893B64C-9EE6-A904-215E-2EA4232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986FF3-389F-CC05-5F5D-132543003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03F5394-5BFD-C0F2-73CF-1E0B66AE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51929F5-4324-9CAA-26EF-6AC55835C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65B19D6-4AB8-E5FF-C82B-E4A966BE6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D5B1C06-4578-3102-63BD-7C346685E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EB84D27-E79D-CC94-22D7-FDADDE607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3FD4D347-88B4-435E-650C-64C8F6F3F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1541F3F-FEBE-81B0-01D3-4F13A83F2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4FA0242-A9C4-1CF9-EF85-E6EC1FB4A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37" y="331398"/>
            <a:ext cx="11664925" cy="632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18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1C08B9-BF35-6B56-2EC2-D4F2CDEE8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4103">
            <a:extLst>
              <a:ext uri="{FF2B5EF4-FFF2-40B4-BE49-F238E27FC236}">
                <a16:creationId xmlns:a16="http://schemas.microsoft.com/office/drawing/2014/main" id="{EFE6CFD5-509D-42EE-82A6-1E376C365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7DB8E8E6-C9FB-B393-E2E5-F18CE91EBF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948" r="37640" b="9851"/>
          <a:stretch/>
        </p:blipFill>
        <p:spPr bwMode="auto">
          <a:xfrm>
            <a:off x="1" y="-18781"/>
            <a:ext cx="120039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Rectangle 4105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4F0DCF-8EC6-D1EB-6002-9990ADFE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2170" y="910431"/>
            <a:ext cx="4292162" cy="1466455"/>
          </a:xfrm>
        </p:spPr>
        <p:txBody>
          <a:bodyPr anchor="b"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Code ASCII</a:t>
            </a:r>
          </a:p>
        </p:txBody>
      </p:sp>
      <p:cxnSp>
        <p:nvCxnSpPr>
          <p:cNvPr id="4108" name="Straight Connector 4107">
            <a:extLst>
              <a:ext uri="{FF2B5EF4-FFF2-40B4-BE49-F238E27FC236}">
                <a16:creationId xmlns:a16="http://schemas.microsoft.com/office/drawing/2014/main" id="{967F2066-0253-4771-A5F6-68111E1FE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397906"/>
            <a:ext cx="1100433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E3CD42-BD9F-E805-6951-E2D4D7708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2170" y="2492080"/>
            <a:ext cx="4292162" cy="3015849"/>
          </a:xfrm>
        </p:spPr>
        <p:txBody>
          <a:bodyPr>
            <a:normAutofit/>
          </a:bodyPr>
          <a:lstStyle/>
          <a:p>
            <a:r>
              <a:rPr lang="fr-FR" sz="2000">
                <a:solidFill>
                  <a:schemeClr val="bg1"/>
                </a:solidFill>
              </a:rPr>
              <a:t>La machine ne peut pas représenté une chaîne de caractère</a:t>
            </a:r>
          </a:p>
          <a:p>
            <a:endParaRPr lang="fr-FR" sz="2000">
              <a:solidFill>
                <a:schemeClr val="bg1"/>
              </a:solidFill>
            </a:endParaRPr>
          </a:p>
          <a:p>
            <a:r>
              <a:rPr lang="fr-FR" sz="2000">
                <a:solidFill>
                  <a:schemeClr val="bg1"/>
                </a:solidFill>
              </a:rPr>
              <a:t>Traduction de chaîne de texte entre l’homme et la machine</a:t>
            </a:r>
          </a:p>
          <a:p>
            <a:pPr marL="0" indent="0">
              <a:buNone/>
            </a:pPr>
            <a:endParaRPr lang="fr-FR" sz="2000">
              <a:solidFill>
                <a:schemeClr val="bg1"/>
              </a:solidFill>
            </a:endParaRPr>
          </a:p>
          <a:p>
            <a:r>
              <a:rPr lang="fr-FR" sz="2000">
                <a:solidFill>
                  <a:schemeClr val="bg1"/>
                </a:solidFill>
              </a:rPr>
              <a:t>Affichage des caractères</a:t>
            </a:r>
          </a:p>
          <a:p>
            <a:endParaRPr lang="fr-FR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0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506D3F-B46E-0E77-383A-4D0B81122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89BC-5E47-AAFF-C72A-A623B5C4D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FF85AD9D-0F78-6DFA-581F-1DFB06545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D5BAAA1-CD91-1745-9895-EE35285A8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DB114E9-B430-2633-8F34-8ABC1BCAA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20F36C29-DF66-3CFD-E5C4-76234AA3E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00E0859-DBC3-6748-A157-40C65F572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D8F43B0-17DC-24A9-1FC5-DC1C67695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BB556B0-4B2D-7690-D15E-9634FB81D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4F13F2F-C5DF-DE4D-AAE9-188BAFB66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42208F7-B437-8003-2D4C-5E0044DD5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D48EB2E-CBA7-AB3B-A44A-F1EEA703C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688D408-73A6-0F4F-274C-B9E973B51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FE6E8F6-0FA2-24D2-7994-FBFD26CB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AD14BFC-4383-8A37-ABE8-D984B79C9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76269AE-80C7-B88B-07CB-1CB0FEF71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16EEFA7-BB31-CBB1-D232-5147767F5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EB3DF4B-B2BE-9918-2D7A-CD34B87D0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0878B5F-E0DA-8AFF-688A-82F37614F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FC2B29EF-8AAE-393C-4DF0-DA2423BEF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46F98B4-0319-438D-AE59-733DAFE2E3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58813BD-BC47-E695-C594-CB12FAEC7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655" y="66675"/>
            <a:ext cx="6772275" cy="679132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856B720-03D7-2CD9-30EE-31E6C96FBD80}"/>
              </a:ext>
            </a:extLst>
          </p:cNvPr>
          <p:cNvSpPr txBox="1"/>
          <p:nvPr/>
        </p:nvSpPr>
        <p:spPr>
          <a:xfrm>
            <a:off x="8931348" y="477540"/>
            <a:ext cx="29210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La lecture est la suivante :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Hex</a:t>
            </a:r>
            <a:r>
              <a:rPr lang="fr-FR" dirty="0">
                <a:solidFill>
                  <a:schemeClr val="bg1"/>
                </a:solidFill>
              </a:rPr>
              <a:t> Abs, </a:t>
            </a:r>
            <a:r>
              <a:rPr lang="fr-FR" dirty="0" err="1">
                <a:solidFill>
                  <a:schemeClr val="bg1"/>
                </a:solidFill>
              </a:rPr>
              <a:t>Hex</a:t>
            </a:r>
            <a:r>
              <a:rPr lang="fr-FR" dirty="0">
                <a:solidFill>
                  <a:schemeClr val="bg1"/>
                </a:solidFill>
              </a:rPr>
              <a:t> Ord) = ASCII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Exemple :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(4;5) = « E »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45 32 = « E2 »</a:t>
            </a:r>
          </a:p>
        </p:txBody>
      </p:sp>
    </p:spTree>
    <p:extLst>
      <p:ext uri="{BB962C8B-B14F-4D97-AF65-F5344CB8AC3E}">
        <p14:creationId xmlns:p14="http://schemas.microsoft.com/office/powerpoint/2010/main" val="59689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A65F17-541F-303E-5BA2-ADAF5CD58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7" name="Rectangle 5146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B8200A60-F9DE-6819-9F47-342842A29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0" t="9091" r="27366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8" name="Rectangle 5147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ABEF71-F36F-0BC7-B593-56660C795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fr-FR" sz="2800">
                <a:solidFill>
                  <a:schemeClr val="bg1"/>
                </a:solidFill>
              </a:rPr>
              <a:t>Code Hexadécimal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5149" name="Rectangle 514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46" name="Rectangle 514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F03C76-9900-C108-5CC1-D4662E32C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fr-FR" sz="1700" dirty="0">
                <a:solidFill>
                  <a:schemeClr val="bg1"/>
                </a:solidFill>
              </a:rPr>
              <a:t>La machine n’interprète pas les couleurs</a:t>
            </a:r>
          </a:p>
          <a:p>
            <a:endParaRPr lang="fr-FR" sz="1700" dirty="0">
              <a:solidFill>
                <a:schemeClr val="bg1"/>
              </a:solidFill>
            </a:endParaRPr>
          </a:p>
          <a:p>
            <a:r>
              <a:rPr lang="fr-FR" sz="1700" dirty="0">
                <a:solidFill>
                  <a:schemeClr val="bg1"/>
                </a:solidFill>
              </a:rPr>
              <a:t>RGB (Red, Green, Blue) les couleurs primaires du spectre de la lumière. Valeurs décimal ou Hexadécimal</a:t>
            </a:r>
          </a:p>
          <a:p>
            <a:pPr marL="0" indent="0">
              <a:buNone/>
            </a:pPr>
            <a:endParaRPr lang="fr-FR" sz="1700" dirty="0">
              <a:solidFill>
                <a:schemeClr val="bg1"/>
              </a:solidFill>
            </a:endParaRPr>
          </a:p>
          <a:p>
            <a:r>
              <a:rPr lang="fr-FR" sz="1700" dirty="0">
                <a:solidFill>
                  <a:schemeClr val="bg1"/>
                </a:solidFill>
              </a:rPr>
              <a:t>Conversion en code Hexa</a:t>
            </a:r>
          </a:p>
          <a:p>
            <a:pPr marL="0" indent="0">
              <a:buNone/>
            </a:pPr>
            <a:endParaRPr lang="fr-FR" sz="1700" dirty="0">
              <a:solidFill>
                <a:schemeClr val="bg1"/>
              </a:solidFill>
            </a:endParaRPr>
          </a:p>
          <a:p>
            <a:endParaRPr lang="fr-FR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96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18ADDE-37B2-E8AA-5860-4B3EEEFA9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7" name="Rectangle 5146">
            <a:extLst>
              <a:ext uri="{FF2B5EF4-FFF2-40B4-BE49-F238E27FC236}">
                <a16:creationId xmlns:a16="http://schemas.microsoft.com/office/drawing/2014/main" id="{1EC768C4-17CE-C7D6-D347-BAED08AA4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30599D24-5983-8921-EBC6-CE7022FD9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0" t="9091" r="27366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8" name="Rectangle 5147">
            <a:extLst>
              <a:ext uri="{FF2B5EF4-FFF2-40B4-BE49-F238E27FC236}">
                <a16:creationId xmlns:a16="http://schemas.microsoft.com/office/drawing/2014/main" id="{74856394-574B-BDEB-5147-302C9E7DB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5037D36-725D-A52C-A051-D98707BA0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fr-FR" sz="2800">
                <a:solidFill>
                  <a:schemeClr val="bg1"/>
                </a:solidFill>
              </a:rPr>
              <a:t>Code Hexadécimal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5149" name="Rectangle 5148">
            <a:extLst>
              <a:ext uri="{FF2B5EF4-FFF2-40B4-BE49-F238E27FC236}">
                <a16:creationId xmlns:a16="http://schemas.microsoft.com/office/drawing/2014/main" id="{4B66A154-AFBB-6E10-F239-5091F7D7C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46" name="Rectangle 5145">
            <a:extLst>
              <a:ext uri="{FF2B5EF4-FFF2-40B4-BE49-F238E27FC236}">
                <a16:creationId xmlns:a16="http://schemas.microsoft.com/office/drawing/2014/main" id="{B09F3C55-5F2D-AA69-A619-07E82A22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E5C623-4CC0-D125-1150-E0D9ADD7D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fr-FR" sz="1700" dirty="0">
              <a:solidFill>
                <a:schemeClr val="bg1"/>
              </a:solidFill>
            </a:endParaRPr>
          </a:p>
          <a:p>
            <a:endParaRPr lang="fr-FR" sz="1700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0FEDC4-EC72-E637-BEE0-9C071EFFC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5" y="2885791"/>
            <a:ext cx="6403803" cy="34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632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405</Words>
  <Application>Microsoft Office PowerPoint</Application>
  <PresentationFormat>Grand écran</PresentationFormat>
  <Paragraphs>67</Paragraphs>
  <Slides>13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Thème Office</vt:lpstr>
      <vt:lpstr>Numération appliquée</vt:lpstr>
      <vt:lpstr>Sommaire</vt:lpstr>
      <vt:lpstr>La numération appliquée à l’informatique </vt:lpstr>
      <vt:lpstr>Langage Machine</vt:lpstr>
      <vt:lpstr>Langage Machine </vt:lpstr>
      <vt:lpstr>Code ASCII</vt:lpstr>
      <vt:lpstr>Présentation PowerPoint</vt:lpstr>
      <vt:lpstr>Code Hexadécimal</vt:lpstr>
      <vt:lpstr>Code Hexadécimal</vt:lpstr>
      <vt:lpstr>Un peu de pratique : </vt:lpstr>
      <vt:lpstr>Langage Machine </vt:lpstr>
      <vt:lpstr>Code ASCII </vt:lpstr>
      <vt:lpstr>Code couleur Hexa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KONDA Eudes</dc:creator>
  <cp:lastModifiedBy>HUTT David</cp:lastModifiedBy>
  <cp:revision>1</cp:revision>
  <dcterms:created xsi:type="dcterms:W3CDTF">2025-03-11T07:53:50Z</dcterms:created>
  <dcterms:modified xsi:type="dcterms:W3CDTF">2025-03-12T08:43:51Z</dcterms:modified>
</cp:coreProperties>
</file>