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BF670-5DBA-4440-A17D-B81BA447C313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6CA19-1876-4F71-AEB8-72CC0F22FE2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6CA19-1876-4F71-AEB8-72CC0F22FE29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20E10D-9F5E-4F2E-8C81-29684523D8EC}" type="datetime1">
              <a:rPr lang="en-IN" smtClean="0"/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r>
              <a:rPr lang="en-IN" smtClean="0"/>
              <a:t>Bubble Chart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4BD48A-949D-4C53-A6FE-2E05B9E6E6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B4C4-4A8A-40D0-A4AA-188DEAEDAE5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Bubble Chart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48A-949D-4C53-A6FE-2E05B9E6E6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B86F-6DAA-4D28-B41A-9E31DB99250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Bubble Chart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48A-949D-4C53-A6FE-2E05B9E6E6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CB51-9B62-45C8-A2C9-02782C19062F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Bubble Chart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48A-949D-4C53-A6FE-2E05B9E6E6D2}" type="slidenum">
              <a:rPr lang="en-IN" smtClean="0"/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09DE-0C44-4F95-A586-4B4AC9F9D57E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Bubble Chart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48A-949D-4C53-A6FE-2E05B9E6E6D2}" type="slidenum">
              <a:rPr lang="en-IN" smtClean="0"/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9008-DF4A-404F-B000-F4F3D9C57FA9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Bubble Chart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48A-949D-4C53-A6FE-2E05B9E6E6D2}" type="slidenum">
              <a:rPr lang="en-IN" smtClean="0"/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BA2-75A5-4CE7-A717-B030EDDAE9A5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Bubble Chart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48A-949D-4C53-A6FE-2E05B9E6E6D2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955-4692-4A14-9EF4-7D7AA2A6D4F8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Bubble Chart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48A-949D-4C53-A6FE-2E05B9E6E6D2}" type="slidenum">
              <a:rPr lang="en-IN" smtClean="0"/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8F25-059B-4450-8CD0-E442EB9C7B90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Bubble Chart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48A-949D-4C53-A6FE-2E05B9E6E6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FF6430B-FECB-430B-8413-B2F1AD975498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Bubble Chart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48A-949D-4C53-A6FE-2E05B9E6E6D2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CB4F3F-6163-49FD-94D7-912C160D16B4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Bubble Chart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4BD48A-949D-4C53-A6FE-2E05B9E6E6D2}" type="slidenum">
              <a:rPr lang="en-IN" smtClean="0"/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B57D7F33-5A06-4B44-8149-DA6E16245672}" type="datetime1">
              <a:rPr lang="en-IN" smtClean="0"/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Bubble Chart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D4BD48A-949D-4C53-A6FE-2E05B9E6E6D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IN" dirty="0" smtClean="0">
                <a:latin typeface="Calibri" panose="020F0502020204030204" charset="0"/>
                <a:cs typeface="Calibri" panose="020F0502020204030204" charset="0"/>
              </a:rPr>
              <a:t>deal for understanding the relationship between three dimension</a:t>
            </a:r>
            <a:endParaRPr lang="en-IN" dirty="0" smtClean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IN" dirty="0" smtClean="0">
                <a:latin typeface="Calibri" panose="020F0502020204030204" charset="0"/>
                <a:cs typeface="Calibri" panose="020F0502020204030204" charset="0"/>
              </a:rPr>
              <a:t>Similar to scatter plot</a:t>
            </a:r>
            <a:endParaRPr lang="en-IN" dirty="0" smtClean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IN" dirty="0" smtClean="0">
                <a:latin typeface="Calibri" panose="020F0502020204030204" charset="0"/>
                <a:cs typeface="Calibri" panose="020F0502020204030204" charset="0"/>
              </a:rPr>
              <a:t>Uses the 2 coordinate system and the area of circle to represent the third dimension</a:t>
            </a:r>
            <a:endParaRPr lang="en-IN" dirty="0" smtClean="0">
              <a:latin typeface="Calibri" panose="020F0502020204030204" charset="0"/>
              <a:cs typeface="Calibri" panose="020F0502020204030204" charset="0"/>
            </a:endParaRPr>
          </a:p>
          <a:p>
            <a:endParaRPr lang="en-I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5BA-1AEC-4DEA-A7DF-7F7FFAD6898B}" type="datetime1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Bubble Chart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48A-949D-4C53-A6FE-2E05B9E6E6D2}" type="slidenum">
              <a:rPr lang="en-IN" smtClean="0"/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charset="0"/>
                <a:cs typeface="Calibri" panose="020F0502020204030204" charset="0"/>
              </a:rPr>
              <a:t>What is a </a:t>
            </a:r>
            <a:r>
              <a:rPr lang="en-IN" dirty="0">
                <a:latin typeface="Calibri" panose="020F0502020204030204" charset="0"/>
                <a:cs typeface="Calibri" panose="020F0502020204030204" charset="0"/>
              </a:rPr>
              <a:t>B</a:t>
            </a:r>
            <a:r>
              <a:rPr lang="en-IN" dirty="0" smtClean="0">
                <a:latin typeface="Calibri" panose="020F0502020204030204" charset="0"/>
                <a:cs typeface="Calibri" panose="020F0502020204030204" charset="0"/>
              </a:rPr>
              <a:t>ubble Chart?</a:t>
            </a:r>
            <a:endParaRPr lang="en-I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AutoShape 2" descr="Image result for scatter pl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" name="AutoShape 4" descr="Image result for scatter pl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" name="AutoShape 6" descr="Image result for scatter pl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1031" name="Picture 7" descr="F:\Crayon\introducing-scatter-plot-1.gif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" y="3279775"/>
            <a:ext cx="3632835" cy="276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Crayon\bubble_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24846"/>
            <a:ext cx="4079194" cy="178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33108" y="6008086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alibri" panose="020F0502020204030204" charset="0"/>
                <a:cs typeface="Calibri" panose="020F0502020204030204" charset="0"/>
              </a:rPr>
              <a:t>Scatter Plot</a:t>
            </a:r>
            <a:endParaRPr lang="en-I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0933" y="6008086"/>
            <a:ext cx="1393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alibri" panose="020F0502020204030204" charset="0"/>
                <a:cs typeface="Calibri" panose="020F0502020204030204" charset="0"/>
              </a:rPr>
              <a:t>Bubble Chart</a:t>
            </a:r>
            <a:endParaRPr lang="en-IN" dirty="0" smtClean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charset="0"/>
                <a:cs typeface="Calibri" panose="020F0502020204030204" charset="0"/>
              </a:rPr>
              <a:t>Bubble charts can facilitate the understanding of relationships</a:t>
            </a:r>
            <a:endParaRPr lang="en-IN" dirty="0" smtClean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IN" dirty="0" smtClean="0">
                <a:latin typeface="Calibri" panose="020F0502020204030204" charset="0"/>
                <a:cs typeface="Calibri" panose="020F0502020204030204" charset="0"/>
              </a:rPr>
              <a:t>Which of our agencies delivers the most net new leads and social buzz per dollar we pay them in fees?</a:t>
            </a:r>
            <a:endParaRPr lang="en-IN" dirty="0" smtClean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IN" dirty="0" smtClean="0">
                <a:latin typeface="Calibri" panose="020F0502020204030204" charset="0"/>
                <a:cs typeface="Calibri" panose="020F0502020204030204" charset="0"/>
              </a:rPr>
              <a:t>As we increase social spend, what happens to downloads and revenue?</a:t>
            </a:r>
            <a:endParaRPr lang="en-IN" dirty="0" smtClean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endParaRPr lang="en-I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C7BE-D2A6-4773-9C15-9CDBA5065AAD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Bubble Chart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48A-949D-4C53-A6FE-2E05B9E6E6D2}" type="slidenum">
              <a:rPr lang="en-IN" smtClean="0"/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charset="0"/>
                <a:cs typeface="Calibri" panose="020F0502020204030204" charset="0"/>
              </a:rPr>
              <a:t>Where it can be used?</a:t>
            </a:r>
            <a:endParaRPr lang="en-I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BCA-6FE8-4EE0-9B05-82C03F886CE8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Bubble Chart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48A-949D-4C53-A6FE-2E05B9E6E6D2}" type="slidenum">
              <a:rPr lang="en-IN" smtClean="0"/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read a Bubble Chart ?</a:t>
            </a:r>
            <a:endParaRPr lang="en-IN" dirty="0"/>
          </a:p>
        </p:txBody>
      </p:sp>
      <p:pic>
        <p:nvPicPr>
          <p:cNvPr id="1026" name="Picture 2" descr="C:\Users\ShriramSubramanian\Desktop\Captur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10502"/>
            <a:ext cx="4896544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latin typeface="Calibri" panose="020F0502020204030204" charset="0"/>
                <a:cs typeface="Calibri" panose="020F0502020204030204" charset="0"/>
              </a:rPr>
              <a:t>Are visually cheerful</a:t>
            </a:r>
            <a:endParaRPr lang="en-IN" sz="20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sz="2000" dirty="0" smtClean="0">
                <a:latin typeface="Calibri" panose="020F0502020204030204" charset="0"/>
                <a:cs typeface="Calibri" panose="020F0502020204030204" charset="0"/>
              </a:rPr>
              <a:t>Easy to view 3 dimensions in 2D coordinate system</a:t>
            </a:r>
            <a:endParaRPr lang="en-IN" sz="20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sz="2000" dirty="0" smtClean="0">
                <a:latin typeface="Calibri" panose="020F0502020204030204" charset="0"/>
                <a:cs typeface="Calibri" panose="020F0502020204030204" charset="0"/>
              </a:rPr>
              <a:t>Use easy-to-understand shapes, </a:t>
            </a:r>
            <a:r>
              <a:rPr lang="en-IN" sz="2000" dirty="0" err="1" smtClean="0">
                <a:latin typeface="Calibri" panose="020F0502020204030204" charset="0"/>
                <a:cs typeface="Calibri" panose="020F0502020204030204" charset="0"/>
              </a:rPr>
              <a:t>colors</a:t>
            </a:r>
            <a:r>
              <a:rPr lang="en-IN" sz="2000" dirty="0" smtClean="0">
                <a:latin typeface="Calibri" panose="020F0502020204030204" charset="0"/>
                <a:cs typeface="Calibri" panose="020F0502020204030204" charset="0"/>
              </a:rPr>
              <a:t>, sizes and patterns to enable insight</a:t>
            </a:r>
            <a:endParaRPr lang="en-IN" sz="20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sz="2000" dirty="0" smtClean="0">
                <a:latin typeface="Calibri" panose="020F0502020204030204" charset="0"/>
                <a:cs typeface="Calibri" panose="020F0502020204030204" charset="0"/>
              </a:rPr>
              <a:t>Give a good sense of correlations, both positive and negative</a:t>
            </a:r>
            <a:endParaRPr lang="en-IN" sz="20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sz="2000" dirty="0" smtClean="0">
                <a:latin typeface="Calibri" panose="020F0502020204030204" charset="0"/>
                <a:cs typeface="Calibri" panose="020F0502020204030204" charset="0"/>
              </a:rPr>
              <a:t>It can also be used as a quadrant chart</a:t>
            </a:r>
            <a:endParaRPr lang="en-IN" sz="2000" dirty="0" smtClean="0">
              <a:latin typeface="Calibri" panose="020F0502020204030204" charset="0"/>
              <a:cs typeface="Calibri" panose="020F0502020204030204" charset="0"/>
            </a:endParaRPr>
          </a:p>
          <a:p>
            <a:endParaRPr lang="en-IN" sz="2000" dirty="0" smtClean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en-IN" sz="1700" b="1" dirty="0" smtClean="0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</a:rPr>
              <a:t>Dis-advantages :</a:t>
            </a:r>
            <a:endParaRPr lang="en-IN" sz="17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lang="en-IN" sz="20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ue </a:t>
            </a:r>
            <a:r>
              <a:rPr lang="en-IN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to circle sizes, can be difficult to </a:t>
            </a:r>
            <a:r>
              <a:rPr lang="en-IN" sz="20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get </a:t>
            </a:r>
            <a:r>
              <a:rPr lang="en-IN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actual </a:t>
            </a:r>
            <a:r>
              <a:rPr lang="en-IN" sz="20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values</a:t>
            </a:r>
            <a:endParaRPr lang="en-IN" sz="20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sz="20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Cannot </a:t>
            </a:r>
            <a:r>
              <a:rPr lang="en-IN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be used to display a lot of </a:t>
            </a:r>
            <a:r>
              <a:rPr lang="en-IN" sz="20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data</a:t>
            </a:r>
            <a:endParaRPr lang="en-IN" sz="2000" dirty="0" smtClean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6C14-C868-429F-B02A-4A3D5ECDF1F4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Bubble Chart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48A-949D-4C53-A6FE-2E05B9E6E6D2}" type="slidenum">
              <a:rPr lang="en-IN" smtClean="0"/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charset="0"/>
                <a:cs typeface="Calibri" panose="020F0502020204030204" charset="0"/>
              </a:rPr>
              <a:t>Advantages </a:t>
            </a:r>
            <a:r>
              <a:rPr lang="en-US" altLang="en-IN" dirty="0" smtClean="0">
                <a:latin typeface="Calibri" panose="020F0502020204030204" charset="0"/>
                <a:cs typeface="Calibri" panose="020F0502020204030204" charset="0"/>
              </a:rPr>
              <a:t>&amp; </a:t>
            </a:r>
            <a:r>
              <a:rPr lang="en-US" altLang="en-IN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Dis-Advantages</a:t>
            </a:r>
            <a:endParaRPr lang="en-I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939</Words>
  <Application>WPS Presentation</Application>
  <PresentationFormat>On-screen Show (4:3)</PresentationFormat>
  <Paragraphs>56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Wingdings 3</vt:lpstr>
      <vt:lpstr>Verdana</vt:lpstr>
      <vt:lpstr>Wingdings 2</vt:lpstr>
      <vt:lpstr>Lucida Sans Unicode</vt:lpstr>
      <vt:lpstr>Microsoft YaHei</vt:lpstr>
      <vt:lpstr>Arial Unicode MS</vt:lpstr>
      <vt:lpstr>Calibri</vt:lpstr>
      <vt:lpstr>Bradley Hand ITC</vt:lpstr>
      <vt:lpstr>Concourse</vt:lpstr>
      <vt:lpstr>What is a Bubble Chart?</vt:lpstr>
      <vt:lpstr>Where it can be used?</vt:lpstr>
      <vt:lpstr>How to read a Bubble Chart ?</vt:lpstr>
      <vt:lpstr>Advantages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Chart</dc:title>
  <dc:creator>Shriram Subramanian venkatesh</dc:creator>
  <cp:lastModifiedBy>kaushiksureshinternk</cp:lastModifiedBy>
  <cp:revision>14</cp:revision>
  <dcterms:created xsi:type="dcterms:W3CDTF">2019-10-01T09:10:00Z</dcterms:created>
  <dcterms:modified xsi:type="dcterms:W3CDTF">2020-07-27T08:33:44Z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