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70" r:id="rId17"/>
    <p:sldId id="269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39-3B97-430A-8B4B-6F1EBCF188F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0D686-3ABC-4742-A26E-FD4F17A6241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0D686-3ABC-4742-A26E-FD4F17A6241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2E69-FC59-4316-BFDA-DC64697677B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FBB2-A704-4167-BDDE-5645E3D6416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F386-ED96-47AD-9507-E09065E6752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F4F7-B83E-4CFF-A0A1-00AA36FD1D4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6552-3851-46A1-B6B9-9C540842C1C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3644-D356-4202-9DA2-725A6E0A4CD3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6184-102C-4797-B67F-63D6CC17077F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1665-D327-4F12-AD52-8D6FF2E71BCF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2A11-8964-4084-987F-09A4B2686663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1A4398-AD64-421D-BD69-677A4258250D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057F-ECDB-4B85-9356-00F66D18982E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5E832A-372D-4D74-9F6E-90651F8F65C5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slideshare.net/surveyanalytics/feature-spotlight-heatmap-analysis" TargetMode="External"/><Relationship Id="rId3" Type="http://schemas.openxmlformats.org/officeDocument/2006/relationships/hyperlink" Target="https://www.dundas.com/resources/dundas-data-visualization-blog/when-and-why-to-use-heat-maps" TargetMode="External"/><Relationship Id="rId2" Type="http://schemas.openxmlformats.org/officeDocument/2006/relationships/hyperlink" Target="https://mopinion.com/heatmapping-tools-you-might-want-to-try/" TargetMode="External"/><Relationship Id="rId1" Type="http://schemas.openxmlformats.org/officeDocument/2006/relationships/hyperlink" Target="https://www.hotjar.com/heatmap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Heat Map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Heat Map in Retail Analytics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the heat map help the Retailers in many ways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like; 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knowing the hot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spots, Dead areas, Bottlenecks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792" y="2731562"/>
            <a:ext cx="4059080" cy="29403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Retail Matrix heat map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https://www.dundas.com/support/images/HeatMap1.jpg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480" y="1846263"/>
            <a:ext cx="638336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Heat map in </a:t>
            </a:r>
            <a:r>
              <a:rPr lang="en-US" dirty="0">
                <a:latin typeface="Arial Black" panose="020B0A04020102020204" pitchFamily="34" charset="0"/>
              </a:rPr>
              <a:t>Operation Analytics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8488" y="1857375"/>
            <a:ext cx="8515350" cy="4000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Heat map in Operation Analytics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Diagram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multi-bay production facility, is displaying which production bays are contributing the most defects from a monetary perspective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the darker the production bay, the higher the loss attributable to defects.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immediately see that production bays 1 and 11 are producing defects at an alarming rate, while production bays 3, 4, and 7 are performing within their expected thresholds.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Populations </a:t>
            </a:r>
            <a:r>
              <a:rPr lang="en-US" dirty="0">
                <a:latin typeface="Arial Black" panose="020B0A04020102020204" pitchFamily="34" charset="0"/>
              </a:rPr>
              <a:t>of American states and Canadian provinces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0151" y="1846263"/>
            <a:ext cx="8808690" cy="40227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Population maps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Maps can be used to represent population density, per-capita income, average temperatures, and so 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7643" y="2779606"/>
            <a:ext cx="5140351" cy="297557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Heat map in Football Analysis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68663" y="1957388"/>
            <a:ext cx="5715000" cy="38004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Tools for generating Heat map 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map can be generated from any one of the following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programming languages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we learnt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Tableau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PowerBI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Apart from they are few free software as well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Hotjar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Crazy Egg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Fullstory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Heatmap.com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175" lvl="2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201295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References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hlinkClick r:id="rId1"/>
              </a:rPr>
              <a:t>https://</a:t>
            </a:r>
            <a:r>
              <a:rPr lang="en-US" dirty="0" smtClean="0">
                <a:hlinkClick r:id="rId1"/>
              </a:rPr>
              <a:t>www.hotjar.com/heatmaps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https://mopinion.com/heatmapping-tools-you-might-want-to-try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www.dundas.com/resources/dundas-data-visualization-blog/when-and-why-to-use-heat-maps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https://www.slideshare.net/surveyanalytics/feature-spotlight-heatmap-analysis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What is Heat map 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heat map is a two-dimensional representation of data in which values are represented by colors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heat map provides an immediate visual summary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4344" y="2753591"/>
            <a:ext cx="3948838" cy="279515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Color Scheme of heat map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heat map uses a warm-to-cool color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spectrum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different color schemes can be used to illustrate the heat map, with perceptual advantages and disadvantages for each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select a color scale: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comes 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maps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two most common ranges of colors are sequential and diverging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scales.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scales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blended progression, typically of a single hue, from the least to the most opaque shades, representing low to high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Diverging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scales, on the other hand, show color progression in two directions: gradually toning down the first hue from one end to a neutral color at the midpoint, then increasing the opacity of the second hue to the other end of the scale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colour-blind -friendly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percent of the entire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is color blinded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brown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Color Scheme of heat map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6167" y="2821131"/>
            <a:ext cx="2857500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622" t="29348" b="6333"/>
          <a:stretch>
            <a:fillRect/>
          </a:stretch>
        </p:blipFill>
        <p:spPr>
          <a:xfrm>
            <a:off x="6321410" y="1957699"/>
            <a:ext cx="4215045" cy="35037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1076" y="4198513"/>
            <a:ext cx="36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Scale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1734" y="5497085"/>
            <a:ext cx="36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Diverging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When to use </a:t>
            </a:r>
            <a:r>
              <a:rPr lang="en-US" dirty="0">
                <a:latin typeface="Arial Black" panose="020B0A04020102020204" pitchFamily="34" charset="0"/>
              </a:rPr>
              <a:t>Heat map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purpose of Heat Maps is to better visualize the volume of locations/events within a dataset and assist in directing viewers towards areas on data visualizations that matter most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use cases of heat maps are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Analysis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 Analytics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Analytics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Map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Football Analysis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Heat Maps in website analysis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maps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average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fold i.e.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the portion of the page people see on their screen without scrolling as soon as they land on 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map is really an umbrella term for different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mapping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scroll maps, click maps, and move maps.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7190" y="2600417"/>
            <a:ext cx="4138580" cy="206929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Scroll Maps	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Scroll maps show you the exact percentage of people who scroll down to any point on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redder the area, the more visitors saw 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8114" y="2642049"/>
            <a:ext cx="4552438" cy="33354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Click Maps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maps show you an aggregate of where visitors click their mouse on desktop devices and tap their finger on mobile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as touch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maps.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 is color-coded to show the elements that have been clicked and tapped the most (red, orange, yellow)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9629" y="3449990"/>
            <a:ext cx="4552438" cy="22762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Move Maps 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maps track where desktop users move and pause their mouse as they navigate the page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‘hot’ spots in a move map represent where users pause their mouse, and research suggests a correlation between where people are looking and where their mouse is—meaning that a move map gives you an indication of where people might be looking as they go through your page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6201" y="3124791"/>
            <a:ext cx="6059295" cy="30296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3902</Words>
  <Application>WPS Presentation</Application>
  <PresentationFormat>Widescreen</PresentationFormat>
  <Paragraphs>159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Arial Black</vt:lpstr>
      <vt:lpstr>Times New Roman</vt:lpstr>
      <vt:lpstr>Microsoft YaHei</vt:lpstr>
      <vt:lpstr>Arial Unicode MS</vt:lpstr>
      <vt:lpstr>Calibri Light</vt:lpstr>
      <vt:lpstr>Retrospect</vt:lpstr>
      <vt:lpstr>Heat Map</vt:lpstr>
      <vt:lpstr>What is Heat map </vt:lpstr>
      <vt:lpstr>Color Scheme of heat map</vt:lpstr>
      <vt:lpstr>Color Scheme of heat map</vt:lpstr>
      <vt:lpstr>When to use Heat map </vt:lpstr>
      <vt:lpstr>Heat Maps in website analysis</vt:lpstr>
      <vt:lpstr>Scroll Maps	</vt:lpstr>
      <vt:lpstr>Click Maps</vt:lpstr>
      <vt:lpstr>Move Maps </vt:lpstr>
      <vt:lpstr>Heat Map in Retail Analytics</vt:lpstr>
      <vt:lpstr>Retail Matrix heat map</vt:lpstr>
      <vt:lpstr>Heat map in Operation Analytics</vt:lpstr>
      <vt:lpstr>Heat map in Operation Analytics</vt:lpstr>
      <vt:lpstr>Populations of American states and Canadian provinces</vt:lpstr>
      <vt:lpstr>Population maps</vt:lpstr>
      <vt:lpstr>Heat map in Football Analysis</vt:lpstr>
      <vt:lpstr>Tools for generating Heat map 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 Map</dc:title>
  <dc:creator>exam</dc:creator>
  <cp:lastModifiedBy>kaushiksureshinternk</cp:lastModifiedBy>
  <cp:revision>19</cp:revision>
  <dcterms:created xsi:type="dcterms:W3CDTF">2019-10-15T07:32:00Z</dcterms:created>
  <dcterms:modified xsi:type="dcterms:W3CDTF">2020-09-26T09:31:22Z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