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Raleway" panose="020B0503030101060003"/>
      <p:regular r:id="rId14"/>
    </p:embeddedFont>
    <p:embeddedFont>
      <p:font typeface="Lato" panose="020F0502020204030203"/>
      <p:regular r:id="rId15"/>
    </p:embeddedFont>
    <p:embeddedFont>
      <p:font typeface="Comfortaa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64b9ad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964b9ad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964b9ad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964b9ad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964b9ad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964b9ad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964b9ad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964b9ad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964b9ad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964b9ad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964b9ad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964b9ad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 sz="1800">
                <a:solidFill>
                  <a:srgbClr val="36363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Mosaic Plot</a:t>
            </a:r>
            <a:r>
              <a:rPr lang="en-GB" sz="2400">
                <a:solidFill>
                  <a:srgbClr val="363636"/>
                </a:solidFill>
                <a:latin typeface="Comfortaa"/>
                <a:ea typeface="Comfortaa"/>
                <a:cs typeface="Comfortaa"/>
                <a:sym typeface="Comfortaa"/>
              </a:rPr>
              <a:t> / </a:t>
            </a:r>
            <a:r>
              <a:rPr lang="en-GB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Marimekko Chart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55075" y="599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Marimekko Chart</a:t>
            </a:r>
            <a:endParaRPr lang="en-GB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55075" y="1632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GB" sz="1400" b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mosaic plot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(also known as a Marimekko diagram) is a graphical method for visualizing data from two or more qualitative variables.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80725" y="664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Spine plot</a:t>
            </a:r>
            <a:endParaRPr lang="en-GB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580725" y="1731800"/>
            <a:ext cx="2331900" cy="14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Spine plots are special case of mosaic plots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and can be seen as a generalization of stacked  bar plots.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982425" y="1199525"/>
            <a:ext cx="5671455" cy="33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07200" y="64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Mosaic plot Construction</a:t>
            </a:r>
            <a:endParaRPr sz="2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6350" y="1558325"/>
            <a:ext cx="3434924" cy="121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36525" y="783425"/>
            <a:ext cx="39306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 and Cons</a:t>
            </a:r>
            <a:endParaRPr lang="en-GB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7650" y="15707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 of the variables of the Marimekko chart are spatially encoded and it makes it easy to view any pairs of visual attributes independently.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the amount of data increases, finding difference in only width or height of the rectangles is difficult.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number of observations is not limited, but not read in the image.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Marimekko is a perfect tool just for the general overview of the dataset.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05525" y="575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</a:t>
            </a:r>
            <a:endParaRPr lang="en-GB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7600" y="1516375"/>
            <a:ext cx="2333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Charticular                   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D3.js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illustrator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Fusion Charts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Google charts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High Charts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JMP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</a:p>
        </p:txBody>
      </p:sp>
      <p:sp>
        <p:nvSpPr>
          <p:cNvPr id="120" name="Google Shape;120;p18"/>
          <p:cNvSpPr txBox="1"/>
          <p:nvPr/>
        </p:nvSpPr>
        <p:spPr>
          <a:xfrm>
            <a:off x="3061300" y="1506625"/>
            <a:ext cx="27885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Matplotlib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Microsoft Excel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Microsoft Power BI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Microsoft Powerpoint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PlotDB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Tableau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R</a:t>
            </a:r>
            <a:endParaRPr lang="en-GB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31150" y="15087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>
                <a:solidFill>
                  <a:srgbClr val="000000"/>
                </a:solidFill>
              </a:rPr>
              <a:t>			</a:t>
            </a:r>
            <a:r>
              <a:rPr lang="en-GB" sz="30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30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Presentation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Raleway</vt:lpstr>
      <vt:lpstr>Lato</vt:lpstr>
      <vt:lpstr>Comfortaa</vt:lpstr>
      <vt:lpstr>Microsoft YaHei</vt:lpstr>
      <vt:lpstr>Arial Unicode MS</vt:lpstr>
      <vt:lpstr>Streamline</vt:lpstr>
      <vt:lpstr>		 Mosaic Plot / Marimekko Chart</vt:lpstr>
      <vt:lpstr>Marimekko Chart</vt:lpstr>
      <vt:lpstr>Spine plot</vt:lpstr>
      <vt:lpstr>Mosaic plot Construction</vt:lpstr>
      <vt:lpstr>Pros and Cons</vt:lpstr>
      <vt:lpstr>Tools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Mosaic Plot / Marimekko Chart</dc:title>
  <dc:creator/>
  <cp:lastModifiedBy>kaushiksureshinternk</cp:lastModifiedBy>
  <cp:revision>2</cp:revision>
  <dcterms:created xsi:type="dcterms:W3CDTF">2020-09-26T09:31:33Z</dcterms:created>
  <dcterms:modified xsi:type="dcterms:W3CDTF">2020-09-26T09:31:49Z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