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021BC-8997-4D57-B968-84A9E6B4007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0DDD-9081-4236-89AD-9C4EF088E59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fusioncharts.com/dev/chart-guide/standard-charts/multi-level-pie-chart" TargetMode="External"/><Relationship Id="rId1" Type="http://schemas.openxmlformats.org/officeDocument/2006/relationships/hyperlink" Target="https://www.fusioncharts.com/resources/chart-primers/multi-level-pie-char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MULTI-LEVEL PIE CHART</a:t>
            </a:r>
            <a:endParaRPr lang="en-IN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1"/>
              </a:rPr>
              <a:t>https://www.fusioncharts.com/resources/chart-primers/multi-level-pie-chart</a:t>
            </a:r>
            <a:endParaRPr lang="en-IN" dirty="0"/>
          </a:p>
          <a:p>
            <a:r>
              <a:rPr lang="en-IN" dirty="0">
                <a:hlinkClick r:id="rId2"/>
              </a:rPr>
              <a:t>https://www.fusioncharts.com/dev/chart-guide/standard-charts/multi-level-pie-chart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IN" dirty="0"/>
          </a:p>
          <a:p>
            <a:r>
              <a:rPr lang="en-IN" dirty="0"/>
              <a:t>Multi-Level Pie Chart</a:t>
            </a:r>
            <a:endParaRPr lang="en-IN" dirty="0"/>
          </a:p>
          <a:p>
            <a:r>
              <a:rPr lang="en-IN" dirty="0"/>
              <a:t>Tools Used</a:t>
            </a:r>
            <a:endParaRPr lang="en-IN" dirty="0"/>
          </a:p>
          <a:p>
            <a:r>
              <a:rPr lang="en-IN" dirty="0"/>
              <a:t>Tree Vs MLPC</a:t>
            </a:r>
            <a:endParaRPr lang="en-IN" dirty="0"/>
          </a:p>
          <a:p>
            <a:r>
              <a:rPr lang="en-IN" dirty="0"/>
              <a:t>Advantages</a:t>
            </a:r>
            <a:endParaRPr lang="en-IN" dirty="0"/>
          </a:p>
          <a:p>
            <a:r>
              <a:rPr lang="en-IN" dirty="0"/>
              <a:t>Disadvantages</a:t>
            </a:r>
            <a:endParaRPr lang="en-IN" dirty="0"/>
          </a:p>
          <a:p>
            <a:r>
              <a:rPr lang="en-IN" dirty="0"/>
              <a:t>References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67" y="2085974"/>
            <a:ext cx="11029615" cy="2303595"/>
          </a:xfrm>
        </p:spPr>
        <p:txBody>
          <a:bodyPr/>
          <a:lstStyle/>
          <a:p>
            <a:r>
              <a:rPr lang="en-IN" dirty="0"/>
              <a:t>Pie charts helps us to show the proportions and percentages between categories.</a:t>
            </a:r>
            <a:endParaRPr lang="en-IN" dirty="0"/>
          </a:p>
          <a:p>
            <a:r>
              <a:rPr lang="en-IN" dirty="0"/>
              <a:t>Each arc represents a proportion of each category.</a:t>
            </a:r>
            <a:endParaRPr lang="en-IN" dirty="0"/>
          </a:p>
          <a:p>
            <a:r>
              <a:rPr lang="en-IN" dirty="0"/>
              <a:t>Total sum of data should be 100%.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583" y="3124402"/>
            <a:ext cx="4755642" cy="3460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Multi-level pie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Consolidated Pie Structure.</a:t>
            </a:r>
            <a:endParaRPr lang="en-IN" dirty="0"/>
          </a:p>
          <a:p>
            <a:r>
              <a:rPr lang="en-IN" dirty="0"/>
              <a:t>Set of Concentric Rings. </a:t>
            </a:r>
            <a:endParaRPr lang="en-IN" dirty="0"/>
          </a:p>
          <a:p>
            <a:r>
              <a:rPr lang="en-IN" dirty="0"/>
              <a:t>Represents Hierarchical Data.</a:t>
            </a:r>
            <a:endParaRPr lang="en-IN" dirty="0"/>
          </a:p>
          <a:p>
            <a:r>
              <a:rPr lang="en-IN" dirty="0"/>
              <a:t>Allow us to show Symmetrical and Asymmetrical Tree structure.</a:t>
            </a:r>
            <a:endParaRPr lang="en-IN" dirty="0"/>
          </a:p>
          <a:p>
            <a:r>
              <a:rPr lang="en-IN" dirty="0"/>
              <a:t>Divides the Visual segments.</a:t>
            </a:r>
            <a:endParaRPr lang="en-IN" dirty="0"/>
          </a:p>
          <a:p>
            <a:r>
              <a:rPr lang="en-IN" dirty="0"/>
              <a:t>Visual Path tracing from any child to parent.</a:t>
            </a:r>
            <a:endParaRPr lang="en-IN" dirty="0"/>
          </a:p>
          <a:p>
            <a:r>
              <a:rPr lang="en-IN" dirty="0"/>
              <a:t>Equal Distribution – Symmetric.</a:t>
            </a:r>
            <a:endParaRPr lang="en-IN" dirty="0"/>
          </a:p>
          <a:p>
            <a:r>
              <a:rPr lang="en-IN" dirty="0"/>
              <a:t>Unequal Distribution – Asymmetric.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13137" t="15321" r="9506" b="12186"/>
          <a:stretch>
            <a:fillRect/>
          </a:stretch>
        </p:blipFill>
        <p:spPr>
          <a:xfrm>
            <a:off x="7162799" y="2180496"/>
            <a:ext cx="3648075" cy="3418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used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6301" y="2776491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 Structure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19413" y="3905762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Interlinked Tree Data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19413" y="5035033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Breakup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100" y="2522739"/>
            <a:ext cx="3800599" cy="3344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262" t="855" r="4512"/>
          <a:stretch>
            <a:fillRect/>
          </a:stretch>
        </p:blipFill>
        <p:spPr>
          <a:xfrm>
            <a:off x="5911723" y="2551315"/>
            <a:ext cx="3470402" cy="33163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26" y="2290035"/>
            <a:ext cx="4624596" cy="3810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</a:t>
            </a:r>
            <a:endParaRPr lang="en-IN" dirty="0"/>
          </a:p>
          <a:p>
            <a:r>
              <a:rPr lang="en-IN" dirty="0"/>
              <a:t>Python</a:t>
            </a:r>
            <a:endParaRPr lang="en-IN" dirty="0"/>
          </a:p>
          <a:p>
            <a:r>
              <a:rPr lang="en-IN" dirty="0"/>
              <a:t>Microsoft Excel</a:t>
            </a:r>
            <a:endParaRPr lang="en-IN" dirty="0"/>
          </a:p>
          <a:p>
            <a:r>
              <a:rPr lang="en-IN" dirty="0"/>
              <a:t>D3.js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TREE VS Multi-level pie chart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78" y="2333791"/>
            <a:ext cx="5772150" cy="3600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26" y="2228850"/>
            <a:ext cx="4624596" cy="3810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and Interactive communication tool.</a:t>
            </a:r>
            <a:endParaRPr lang="en-IN" dirty="0"/>
          </a:p>
          <a:p>
            <a:r>
              <a:rPr lang="en-IN" dirty="0"/>
              <a:t>Can see a data comparison and distribution at a glance.</a:t>
            </a:r>
            <a:endParaRPr lang="en-IN" dirty="0"/>
          </a:p>
          <a:p>
            <a:r>
              <a:rPr lang="en-IN" dirty="0"/>
              <a:t>Helps us to make an immediate analysis.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Less Effective when large number levels is used.</a:t>
            </a:r>
            <a:endParaRPr lang="en-IN" dirty="0"/>
          </a:p>
          <a:p>
            <a:r>
              <a:rPr lang="en-IN" dirty="0"/>
              <a:t>Unhelpful when observing trends over time.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1153</Words>
  <Application>WPS Presentation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Gill Sans MT</vt:lpstr>
      <vt:lpstr>Microsoft YaHei</vt:lpstr>
      <vt:lpstr>Arial Unicode MS</vt:lpstr>
      <vt:lpstr>Calibri</vt:lpstr>
      <vt:lpstr>Dividend</vt:lpstr>
      <vt:lpstr>MULTI-LEVEL PIE CHART</vt:lpstr>
      <vt:lpstr>CONTENTS</vt:lpstr>
      <vt:lpstr>PIE CHART</vt:lpstr>
      <vt:lpstr>Multi-level pie chart</vt:lpstr>
      <vt:lpstr>Types of data used</vt:lpstr>
      <vt:lpstr>TOOLS USED</vt:lpstr>
      <vt:lpstr>TREE VS Multi-level pie chart</vt:lpstr>
      <vt:lpstr>ADVantages</vt:lpstr>
      <vt:lpstr>disadvantages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PIE CHART</dc:title>
  <dc:creator>Varsha Ramamurthy</dc:creator>
  <cp:lastModifiedBy>kaushiksureshinternk</cp:lastModifiedBy>
  <cp:revision>33</cp:revision>
  <dcterms:created xsi:type="dcterms:W3CDTF">2019-09-01T14:21:00Z</dcterms:created>
  <dcterms:modified xsi:type="dcterms:W3CDTF">2020-09-26T09:33:48Z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