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9D21-8941-41DB-B298-68C32EEB84C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1AEA-3C02-4449-9CBE-68F17A34F4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9D21-8941-41DB-B298-68C32EEB84C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1AEA-3C02-4449-9CBE-68F17A34F4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9D21-8941-41DB-B298-68C32EEB84C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1AEA-3C02-4449-9CBE-68F17A34F4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9D21-8941-41DB-B298-68C32EEB84C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1AEA-3C02-4449-9CBE-68F17A34F4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9D21-8941-41DB-B298-68C32EEB84C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1AEA-3C02-4449-9CBE-68F17A34F4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9D21-8941-41DB-B298-68C32EEB84C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1AEA-3C02-4449-9CBE-68F17A34F4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9D21-8941-41DB-B298-68C32EEB84C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1AEA-3C02-4449-9CBE-68F17A34F4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9D21-8941-41DB-B298-68C32EEB84C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1AEA-3C02-4449-9CBE-68F17A34F4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9D21-8941-41DB-B298-68C32EEB84C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1AEA-3C02-4449-9CBE-68F17A34F4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9D21-8941-41DB-B298-68C32EEB84C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1AEA-3C02-4449-9CBE-68F17A34F4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9D21-8941-41DB-B298-68C32EEB84C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1AEA-3C02-4449-9CBE-68F17A34F4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99D21-8941-41DB-B298-68C32EEB84C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1AEA-3C02-4449-9CBE-68F17A34F4B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2855"/>
          </a:xfrm>
        </p:spPr>
        <p:txBody>
          <a:bodyPr/>
          <a:lstStyle/>
          <a:p>
            <a:r>
              <a:rPr lang="en-US" dirty="0" smtClean="0"/>
              <a:t>Parallel Coordinates plot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2" y="364544"/>
            <a:ext cx="10515600" cy="205668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Parallel coordinates is a visualization technique used to plot individual data elements across many dimensions.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of the dimensions corresponds to a vertical axis and each data element is displayed as a series of connected points along the dimensions/axes.</a:t>
            </a:r>
            <a:endParaRPr lang="en-US" sz="2400" dirty="0" smtClean="0"/>
          </a:p>
          <a:p>
            <a:r>
              <a:rPr lang="en-US" sz="2400" dirty="0" smtClean="0"/>
              <a:t>Used </a:t>
            </a:r>
            <a:r>
              <a:rPr lang="en-US" sz="2400" dirty="0"/>
              <a:t>for plotting </a:t>
            </a:r>
            <a:r>
              <a:rPr lang="en-US" sz="2400" dirty="0" smtClean="0"/>
              <a:t>multivariate data, comparing </a:t>
            </a:r>
            <a:r>
              <a:rPr lang="en-US" sz="2400" dirty="0"/>
              <a:t>many variables together and seeing the relationships between them.</a:t>
            </a:r>
            <a:r>
              <a:rPr lang="en-US" sz="2000" dirty="0"/>
              <a:t> </a:t>
            </a: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4" y="2421228"/>
            <a:ext cx="4374572" cy="41374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99799" y="440075"/>
            <a:ext cx="9736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example, Comparing the amount of different carbohydrates in various fruits and vegetables.</a:t>
            </a:r>
            <a:endParaRPr lang="en-IN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13" y="3176257"/>
            <a:ext cx="4693134" cy="3327573"/>
          </a:xfrm>
        </p:spPr>
      </p:pic>
      <p:pic>
        <p:nvPicPr>
          <p:cNvPr id="1028" name="Picture 4" descr="para_example_tab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113" y="1394237"/>
            <a:ext cx="5567642" cy="16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92" y="3631842"/>
            <a:ext cx="1399895" cy="21250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the axes are arranged in can impact the way how the reader understands the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reason for this is that the relationships between adjacent variables are easier to perceive, then for non-adjacent variables. So re-ordering the axes can help in discovering patterns or correlations across variables.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points to note: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 Parallel Coordinates </a:t>
            </a:r>
            <a:r>
              <a:rPr lang="en-US" sz="2200" dirty="0" smtClean="0"/>
              <a:t>Plots can </a:t>
            </a:r>
            <a:r>
              <a:rPr lang="en-US" sz="2200" dirty="0"/>
              <a:t>become over-cluttered and therefore, </a:t>
            </a:r>
            <a:r>
              <a:rPr lang="en-US" sz="2200" dirty="0" smtClean="0"/>
              <a:t>unreadable </a:t>
            </a:r>
            <a:r>
              <a:rPr lang="en-US" sz="2200" dirty="0"/>
              <a:t>when they’re very data-dense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The order of the axes impacts how the reader understands the data. Relationships between adjacent dimensions are easier to perceive than between non-adjacent </a:t>
            </a:r>
            <a:r>
              <a:rPr lang="en-US" sz="2200" dirty="0" smtClean="0"/>
              <a:t>dimensions. So re-ordering the axes can help in discovering patterns or correlations across variables.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400" dirty="0"/>
              <a:t>As the axes get closer to each other it becomes more difficult to perceive structure or clusters.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WPS Presentation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Parallel Coordinates plot</vt:lpstr>
      <vt:lpstr>PowerPoint 演示文稿</vt:lpstr>
      <vt:lpstr>PowerPoint 演示文稿</vt:lpstr>
      <vt:lpstr>PowerPoint 演示文稿</vt:lpstr>
      <vt:lpstr>Some points to note: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Coordinates plot</dc:title>
  <dc:creator>exam</dc:creator>
  <cp:lastModifiedBy>kaushiksureshinternk</cp:lastModifiedBy>
  <cp:revision>19</cp:revision>
  <dcterms:created xsi:type="dcterms:W3CDTF">2019-10-15T07:46:00Z</dcterms:created>
  <dcterms:modified xsi:type="dcterms:W3CDTF">2020-09-26T09:34:32Z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