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Economica" panose="02000506040000020004"/>
      <p:regular r:id="rId18"/>
    </p:embeddedFont>
    <p:embeddedFont>
      <p:font typeface="Open Sans" panose="020B0606030504020204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95d3ac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95d3ac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95d3ac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95d3ace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3793f2f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3793f2f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95d3ace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95d3ace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886cf8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886cf8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886cf84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886cf84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793f2f7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793f2f7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95d3ace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95d3ace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886cf84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886cf84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95d3ace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95d3ace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/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3.xml"/><Relationship Id="rId7" Type="http://schemas.openxmlformats.org/officeDocument/2006/relationships/hyperlink" Target="https://datavizcatalogue.com/methods/parallel_sets.html" TargetMode="External"/><Relationship Id="rId6" Type="http://schemas.openxmlformats.org/officeDocument/2006/relationships/hyperlink" Target="https://rdrr.io/cran/ggforce/man/geom_parallel_sets.html" TargetMode="External"/><Relationship Id="rId5" Type="http://schemas.openxmlformats.org/officeDocument/2006/relationships/hyperlink" Target="https://eagereyes.org/parallel-sets" TargetMode="External"/><Relationship Id="rId4" Type="http://schemas.openxmlformats.org/officeDocument/2006/relationships/hyperlink" Target="http://multivis.net/lecture/parallel-sets.htm" TargetMode="External"/><Relationship Id="rId3" Type="http://schemas.openxmlformats.org/officeDocument/2006/relationships/hyperlink" Target="http://bl.ocks.org/igorzilla/3086651" TargetMode="External"/><Relationship Id="rId2" Type="http://schemas.openxmlformats.org/officeDocument/2006/relationships/hyperlink" Target="https://observablehq.com/@d3/parallel-sets" TargetMode="External"/><Relationship Id="rId1" Type="http://schemas.openxmlformats.org/officeDocument/2006/relationships/hyperlink" Target="https://www.jasondavies.com/parallel-set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49"/>
            <a:ext cx="3054600" cy="15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Parallel Sets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References :</a:t>
            </a:r>
            <a:endParaRPr sz="3000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 u="sng" dirty="0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https://www.jasondavies.com/parallel-sets/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 u="sng" dirty="0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https://observablehq.com/@d3/parallel-sets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 u="sng" dirty="0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http://bl.ocks.org/igorzilla/3086651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 u="sng" dirty="0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/>
              </a:rPr>
              <a:t>http://multivis.net/lecture/parallel-sets.htm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 u="sng" dirty="0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5"/>
              </a:rPr>
              <a:t>https://eagereyes.org/parallel-set</a:t>
            </a:r>
            <a:r>
              <a:rPr lang="en-GB" sz="1400" u="sng" dirty="0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5"/>
              </a:rPr>
              <a:t>s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 u="sng" dirty="0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6"/>
              </a:rPr>
              <a:t>https://rdrr.io/cran/ggforce/man/geom_parallel_sets.html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 u="sng" dirty="0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7"/>
              </a:rPr>
              <a:t>https://datavizcatalogue.com/methods/parallel_sets.html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535575" y="2272350"/>
            <a:ext cx="41274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THANK YOU !!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are Parallel Sets ?</a:t>
            </a:r>
            <a:endParaRPr sz="300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Parallel Sets(ParSets) is a visualization application for categorical data that shows data frequencies instead of the individual data points.</a:t>
            </a:r>
            <a:endParaRPr sz="1400"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method is based on the axis layout of parallel coordinates, with boxes representing the categories and parallelograms between the axes showing the relations between categories.</a:t>
            </a:r>
            <a:endParaRPr sz="1400"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solidFill>
                <a:srgbClr val="000000"/>
              </a:solidFill>
              <a:highlight>
                <a:srgbClr val="F8F8F8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Parallel Sets allow the user to interactively remap the data to new categorizations, and thus to consider more data dimensions during exploration and analysis than usually possible.</a:t>
            </a:r>
            <a:endParaRPr sz="140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highlight>
                <a:srgbClr val="EFEFE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Differences :</a:t>
            </a:r>
            <a:endParaRPr sz="300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024950"/>
            <a:ext cx="8520600" cy="3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Parallel Sets adopts the layout of parallel coordinates, but substitutes the individual data points by a frequency-based representation.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Parallel Sets combine the flexible layout of parallel coordinates i.e., treating all displayed dimensions visually independent from each other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98613" y="2536525"/>
            <a:ext cx="3808275" cy="20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Comparison :</a:t>
            </a:r>
            <a:endParaRPr sz="300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0600" y="1225225"/>
            <a:ext cx="7820025" cy="31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7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Visual Metaphor :</a:t>
            </a:r>
            <a:endParaRPr sz="300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61850"/>
            <a:ext cx="8520600" cy="3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visual metaphor serves as a natural way of mapping categorical variables to visual entities, which makes effective interactive exploration and analysis possible.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Arial" panose="020B0604020202020204"/>
              <a:buChar char="●"/>
            </a:pPr>
            <a:r>
              <a:rPr lang="en-GB"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basic building block of Parallel Sets is:</a:t>
            </a:r>
            <a:endParaRPr sz="16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■"/>
            </a:pP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Box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that represents the size of a category on one axis relative to all the data samples.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■"/>
            </a:pP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Parallelograms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connect categories to show how many data points are in any of the combinations between two or more categories. 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■"/>
            </a:pPr>
            <a:r>
              <a:rPr lang="en-GB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Color 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 used to differentiate the categories and to make the connections between them.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4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Example :</a:t>
            </a:r>
            <a:endParaRPr sz="300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5725" y="1335350"/>
            <a:ext cx="317182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11225" y="1769138"/>
            <a:ext cx="3190875" cy="22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221550"/>
            <a:ext cx="8520600" cy="4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Titanic dataset :</a:t>
            </a:r>
            <a:endParaRPr sz="30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3900" y="714625"/>
            <a:ext cx="7447250" cy="42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Advantages :</a:t>
            </a:r>
            <a:endParaRPr sz="300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Parallel Sets technique combines the advantages of 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288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■"/>
            </a:pP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</a:t>
            </a: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requency-based techniques 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I</a:t>
            </a: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mplementing a discrete design model and displaying the frequencies of categories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28800" lvl="2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/>
              <a:buChar char="■"/>
            </a:pP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</a:t>
            </a: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arallel coordinates 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T</a:t>
            </a: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reating dimensions independently</a:t>
            </a:r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Tools :</a:t>
            </a:r>
            <a:endParaRPr sz="300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Parallel sets Application</a:t>
            </a:r>
            <a:endParaRPr sz="1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D3</a:t>
            </a:r>
            <a:endParaRPr sz="1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Python</a:t>
            </a:r>
            <a:endParaRPr sz="1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endParaRPr sz="1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Excel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●"/>
            </a:pPr>
            <a:r>
              <a:rPr lang="en-GB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Tableau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2020</Words>
  <Application>WPS Presentation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Economica</vt:lpstr>
      <vt:lpstr>Open Sans</vt:lpstr>
      <vt:lpstr>Microsoft YaHei</vt:lpstr>
      <vt:lpstr>Arial Unicode MS</vt:lpstr>
      <vt:lpstr>Luxe</vt:lpstr>
      <vt:lpstr>Parallel Sets</vt:lpstr>
      <vt:lpstr>What are Parallel Sets ?</vt:lpstr>
      <vt:lpstr>Differences :</vt:lpstr>
      <vt:lpstr>Comparison :</vt:lpstr>
      <vt:lpstr>Visual Metaphor :</vt:lpstr>
      <vt:lpstr>Example :</vt:lpstr>
      <vt:lpstr>Titanic dataset :</vt:lpstr>
      <vt:lpstr>Advantages :</vt:lpstr>
      <vt:lpstr>Tools :</vt:lpstr>
      <vt:lpstr>References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Sets</dc:title>
  <dc:creator/>
  <cp:lastModifiedBy>kaushiksureshinternk</cp:lastModifiedBy>
  <cp:revision>2</cp:revision>
  <dcterms:created xsi:type="dcterms:W3CDTF">2020-09-26T09:34:37Z</dcterms:created>
  <dcterms:modified xsi:type="dcterms:W3CDTF">2020-09-26T09:34:52Z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