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7DB4BF-5EB2-433C-91AD-B5A938636C64}" type="slidenum">
              <a:rPr lang="en-IN" smtClean="0"/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B4BF-5EB2-433C-91AD-B5A938636C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B4BF-5EB2-433C-91AD-B5A938636C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B4BF-5EB2-433C-91AD-B5A938636C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7DB4BF-5EB2-433C-91AD-B5A938636C64}" type="slidenum">
              <a:rPr lang="en-IN" smtClean="0"/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B4BF-5EB2-433C-91AD-B5A938636C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B4BF-5EB2-433C-91AD-B5A938636C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B4BF-5EB2-433C-91AD-B5A938636C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B4BF-5EB2-433C-91AD-B5A938636C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F7DB4BF-5EB2-433C-91AD-B5A938636C64}" type="slidenum">
              <a:rPr lang="en-IN" smtClean="0"/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F7DB4BF-5EB2-433C-91AD-B5A938636C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64813E-5C2D-4608-9A39-A0B873EFAD0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7DB4BF-5EB2-433C-91AD-B5A938636C64}" type="slidenum">
              <a:rPr lang="en-IN" smtClean="0"/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atavizcatalogue.com/methods/population_pyrami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POPULATION PYRAMID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Pyramid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n-IN" dirty="0"/>
              <a:t>Also known as an </a:t>
            </a:r>
            <a:r>
              <a:rPr lang="en-IN" i="1" dirty="0"/>
              <a:t>Age &amp; Sex Pyramid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A Population Pyramid is a pair of back-to-back Histograms (for each gender) that displays the distribution of a population in all age groups and in both genders. </a:t>
            </a:r>
            <a:endParaRPr lang="en-IN" dirty="0"/>
          </a:p>
          <a:p>
            <a:r>
              <a:rPr lang="en-IN" dirty="0"/>
              <a:t>The X-axis is used to plot population numbers and the Y-axis lists all age groups.</a:t>
            </a:r>
            <a:endParaRPr lang="en-IN" dirty="0"/>
          </a:p>
          <a:p>
            <a:r>
              <a:rPr lang="en-IN" dirty="0"/>
              <a:t>Population Pyramids are ideal for detecting changes or differences in population patterns.</a:t>
            </a:r>
            <a:endParaRPr lang="en-IN" dirty="0"/>
          </a:p>
          <a:p>
            <a:r>
              <a:rPr lang="en-IN" dirty="0"/>
              <a:t> Multiple Population Pyramids can be used to compare patterns across nations or selected population groups.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353" y="3852338"/>
            <a:ext cx="6389158" cy="28007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5499078" cy="4005076"/>
          </a:xfrm>
        </p:spPr>
        <p:txBody>
          <a:bodyPr>
            <a:normAutofit/>
          </a:bodyPr>
          <a:lstStyle/>
          <a:p>
            <a:r>
              <a:rPr lang="en-IN" dirty="0"/>
              <a:t>The shape of a Population Pyramid can be used to interpret a population. </a:t>
            </a:r>
            <a:endParaRPr lang="en-IN" dirty="0"/>
          </a:p>
          <a:p>
            <a:r>
              <a:rPr lang="en-IN" dirty="0"/>
              <a:t>For example, a pyramid with a very wide base and a narrow top section suggests a population with both high fertility and death rates. </a:t>
            </a:r>
            <a:endParaRPr lang="en-IN" dirty="0"/>
          </a:p>
          <a:p>
            <a:r>
              <a:rPr lang="en-IN" dirty="0"/>
              <a:t>Whereas, a pyramid with a wider top half and a narrower base would suggest an ageing population with low fertility rates.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5672" y="1068603"/>
            <a:ext cx="3924650" cy="47207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Population Pyramids can also be used to speculate a population’s future development. </a:t>
            </a:r>
            <a:endParaRPr lang="en-IN" dirty="0"/>
          </a:p>
          <a:p>
            <a:r>
              <a:rPr lang="en-IN" dirty="0"/>
              <a:t>An ageing population that is not reproducing would eventually run into issues such as having enough offspring to care for the elderly. </a:t>
            </a:r>
            <a:endParaRPr lang="en-IN" dirty="0"/>
          </a:p>
          <a:p>
            <a:r>
              <a:rPr lang="en-IN" dirty="0"/>
              <a:t>Other theories such as the “Youth Bulge” state that when there’s a wide bulge around the 16-30 age range, particularly in males, this leads to social unrest, war and terrorism.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1"/>
              </a:rPr>
              <a:t>https://datavizcatalogue.com/methods/population_pyramid.html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39" y="3191934"/>
            <a:ext cx="10178322" cy="1492132"/>
          </a:xfrm>
        </p:spPr>
        <p:txBody>
          <a:bodyPr/>
          <a:lstStyle/>
          <a:p>
            <a:pPr algn="ctr"/>
            <a:r>
              <a:rPr lang="en-IN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1330</Words>
  <Application>WPS Presentation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Gill Sans MT</vt:lpstr>
      <vt:lpstr>Impact</vt:lpstr>
      <vt:lpstr>Microsoft YaHei</vt:lpstr>
      <vt:lpstr>Arial Unicode MS</vt:lpstr>
      <vt:lpstr>Calibri</vt:lpstr>
      <vt:lpstr>Badge</vt:lpstr>
      <vt:lpstr>POPULATION PYRAMID</vt:lpstr>
      <vt:lpstr>Population Pyramid</vt:lpstr>
      <vt:lpstr>SHAPE</vt:lpstr>
      <vt:lpstr>PREDICTIONS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PYRAMID</dc:title>
  <dc:creator>Panimalar Annadurai</dc:creator>
  <cp:lastModifiedBy>kaushiksureshinternk</cp:lastModifiedBy>
  <cp:revision>7</cp:revision>
  <dcterms:created xsi:type="dcterms:W3CDTF">2019-10-13T14:16:00Z</dcterms:created>
  <dcterms:modified xsi:type="dcterms:W3CDTF">2020-09-26T09:35:38Z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