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5" name="Google Shape;2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1" name="Google Shape;2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1" name="Google Shape;1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9" name="Google Shape;1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5" name="Google Shape;1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8" name="Google Shape;1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5" name="Google Shape;2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9" name="Google Shape;2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80"/>
        <p:cNvGrpSpPr/>
        <p:nvPr/>
      </p:nvGrpSpPr>
      <p:grpSpPr>
        <a:xfrm>
          <a:off x="0" y="0"/>
          <a:ext cx="0" cy="0"/>
          <a:chOff x="0" y="0"/>
          <a:chExt cx="0" cy="0"/>
        </a:xfrm>
      </p:grpSpPr>
      <p:sp>
        <p:nvSpPr>
          <p:cNvPr id="81" name="Google Shape;81;p13"/>
          <p:cNvSpPr/>
          <p:nvPr/>
        </p:nvSpPr>
        <p:spPr>
          <a:xfrm>
            <a:off x="0" y="0"/>
            <a:ext cx="12192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82" name="Google Shape;82;p13"/>
          <p:cNvSpPr/>
          <p:nvPr/>
        </p:nvSpPr>
        <p:spPr>
          <a:xfrm>
            <a:off x="0" y="1410267"/>
            <a:ext cx="12192000" cy="955200"/>
          </a:xfrm>
          <a:prstGeom prst="rect">
            <a:avLst/>
          </a:prstGeom>
          <a:solidFill>
            <a:srgbClr val="FFFFFF">
              <a:alpha val="25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83" name="Google Shape;83;p13"/>
          <p:cNvSpPr txBox="1">
            <a:spLocks noGrp="1"/>
          </p:cNvSpPr>
          <p:nvPr>
            <p:ph type="ctrTitle"/>
          </p:nvPr>
        </p:nvSpPr>
        <p:spPr>
          <a:xfrm>
            <a:off x="460867" y="1410267"/>
            <a:ext cx="9562800" cy="955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Clr>
                <a:srgbClr val="FFFFFF"/>
              </a:buClr>
              <a:buSzPts val="3200"/>
              <a:buNone/>
              <a:defRPr sz="3200">
                <a:solidFill>
                  <a:srgbClr val="FFFFFF"/>
                </a:solidFill>
              </a:defRPr>
            </a:lvl1pPr>
            <a:lvl2pPr lvl="1" algn="l" rtl="0">
              <a:lnSpc>
                <a:spcPct val="100000"/>
              </a:lnSpc>
              <a:spcBef>
                <a:spcPts val="0"/>
              </a:spcBef>
              <a:spcAft>
                <a:spcPts val="0"/>
              </a:spcAft>
              <a:buClr>
                <a:srgbClr val="FFFFFF"/>
              </a:buClr>
              <a:buSzPts val="3200"/>
              <a:buNone/>
              <a:defRPr sz="3200">
                <a:solidFill>
                  <a:srgbClr val="FFFFFF"/>
                </a:solidFill>
              </a:defRPr>
            </a:lvl2pPr>
            <a:lvl3pPr lvl="2" algn="l" rtl="0">
              <a:lnSpc>
                <a:spcPct val="100000"/>
              </a:lnSpc>
              <a:spcBef>
                <a:spcPts val="0"/>
              </a:spcBef>
              <a:spcAft>
                <a:spcPts val="0"/>
              </a:spcAft>
              <a:buClr>
                <a:srgbClr val="FFFFFF"/>
              </a:buClr>
              <a:buSzPts val="3200"/>
              <a:buNone/>
              <a:defRPr sz="3200">
                <a:solidFill>
                  <a:srgbClr val="FFFFFF"/>
                </a:solidFill>
              </a:defRPr>
            </a:lvl3pPr>
            <a:lvl4pPr lvl="3" algn="l" rtl="0">
              <a:lnSpc>
                <a:spcPct val="100000"/>
              </a:lnSpc>
              <a:spcBef>
                <a:spcPts val="0"/>
              </a:spcBef>
              <a:spcAft>
                <a:spcPts val="0"/>
              </a:spcAft>
              <a:buClr>
                <a:srgbClr val="FFFFFF"/>
              </a:buClr>
              <a:buSzPts val="3200"/>
              <a:buNone/>
              <a:defRPr sz="3200">
                <a:solidFill>
                  <a:srgbClr val="FFFFFF"/>
                </a:solidFill>
              </a:defRPr>
            </a:lvl4pPr>
            <a:lvl5pPr lvl="4" algn="l" rtl="0">
              <a:lnSpc>
                <a:spcPct val="100000"/>
              </a:lnSpc>
              <a:spcBef>
                <a:spcPts val="0"/>
              </a:spcBef>
              <a:spcAft>
                <a:spcPts val="0"/>
              </a:spcAft>
              <a:buClr>
                <a:srgbClr val="FFFFFF"/>
              </a:buClr>
              <a:buSzPts val="3200"/>
              <a:buNone/>
              <a:defRPr sz="3200">
                <a:solidFill>
                  <a:srgbClr val="FFFFFF"/>
                </a:solidFill>
              </a:defRPr>
            </a:lvl5pPr>
            <a:lvl6pPr lvl="5" algn="l" rtl="0">
              <a:lnSpc>
                <a:spcPct val="100000"/>
              </a:lnSpc>
              <a:spcBef>
                <a:spcPts val="0"/>
              </a:spcBef>
              <a:spcAft>
                <a:spcPts val="0"/>
              </a:spcAft>
              <a:buClr>
                <a:srgbClr val="FFFFFF"/>
              </a:buClr>
              <a:buSzPts val="3200"/>
              <a:buNone/>
              <a:defRPr sz="3200">
                <a:solidFill>
                  <a:srgbClr val="FFFFFF"/>
                </a:solidFill>
              </a:defRPr>
            </a:lvl6pPr>
            <a:lvl7pPr lvl="6" algn="l" rtl="0">
              <a:lnSpc>
                <a:spcPct val="100000"/>
              </a:lnSpc>
              <a:spcBef>
                <a:spcPts val="0"/>
              </a:spcBef>
              <a:spcAft>
                <a:spcPts val="0"/>
              </a:spcAft>
              <a:buClr>
                <a:srgbClr val="FFFFFF"/>
              </a:buClr>
              <a:buSzPts val="3200"/>
              <a:buNone/>
              <a:defRPr sz="3200">
                <a:solidFill>
                  <a:srgbClr val="FFFFFF"/>
                </a:solidFill>
              </a:defRPr>
            </a:lvl7pPr>
            <a:lvl8pPr lvl="7" algn="l" rtl="0">
              <a:lnSpc>
                <a:spcPct val="100000"/>
              </a:lnSpc>
              <a:spcBef>
                <a:spcPts val="0"/>
              </a:spcBef>
              <a:spcAft>
                <a:spcPts val="0"/>
              </a:spcAft>
              <a:buClr>
                <a:srgbClr val="FFFFFF"/>
              </a:buClr>
              <a:buSzPts val="3200"/>
              <a:buNone/>
              <a:defRPr sz="3200">
                <a:solidFill>
                  <a:srgbClr val="FFFFFF"/>
                </a:solidFill>
              </a:defRPr>
            </a:lvl8pPr>
            <a:lvl9pPr lvl="8" algn="l" rtl="0">
              <a:lnSpc>
                <a:spcPct val="100000"/>
              </a:lnSpc>
              <a:spcBef>
                <a:spcPts val="0"/>
              </a:spcBef>
              <a:spcAft>
                <a:spcPts val="0"/>
              </a:spcAft>
              <a:buClr>
                <a:srgbClr val="FFFFFF"/>
              </a:buClr>
              <a:buSzPts val="3200"/>
              <a:buNone/>
              <a:defRPr sz="3200">
                <a:solidFill>
                  <a:srgbClr val="FFFFFF"/>
                </a:solidFill>
              </a:defRPr>
            </a:lvl9pPr>
          </a:lstStyle>
          <a:p/>
        </p:txBody>
      </p:sp>
      <p:sp>
        <p:nvSpPr>
          <p:cNvPr id="84" name="Google Shape;84;p13"/>
          <p:cNvSpPr txBox="1">
            <a:spLocks noGrp="1"/>
          </p:cNvSpPr>
          <p:nvPr>
            <p:ph type="subTitle" idx="1"/>
          </p:nvPr>
        </p:nvSpPr>
        <p:spPr>
          <a:xfrm>
            <a:off x="460867" y="2566700"/>
            <a:ext cx="9562800" cy="26532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1000"/>
              </a:spcBef>
              <a:spcAft>
                <a:spcPts val="0"/>
              </a:spcAft>
              <a:buClr>
                <a:srgbClr val="FFFFFF"/>
              </a:buClr>
              <a:buSzPts val="2100"/>
              <a:buNone/>
              <a:defRPr sz="2100">
                <a:solidFill>
                  <a:srgbClr val="FFFFFF"/>
                </a:solidFill>
              </a:defRPr>
            </a:lvl1pPr>
            <a:lvl2pPr lvl="1" algn="l" rtl="0">
              <a:lnSpc>
                <a:spcPct val="100000"/>
              </a:lnSpc>
              <a:spcBef>
                <a:spcPts val="500"/>
              </a:spcBef>
              <a:spcAft>
                <a:spcPts val="0"/>
              </a:spcAft>
              <a:buClr>
                <a:srgbClr val="FFFFFF"/>
              </a:buClr>
              <a:buSzPts val="2100"/>
              <a:buNone/>
              <a:defRPr sz="2100">
                <a:solidFill>
                  <a:srgbClr val="FFFFFF"/>
                </a:solidFill>
              </a:defRPr>
            </a:lvl2pPr>
            <a:lvl3pPr lvl="2" algn="l" rtl="0">
              <a:lnSpc>
                <a:spcPct val="100000"/>
              </a:lnSpc>
              <a:spcBef>
                <a:spcPts val="500"/>
              </a:spcBef>
              <a:spcAft>
                <a:spcPts val="0"/>
              </a:spcAft>
              <a:buClr>
                <a:srgbClr val="FFFFFF"/>
              </a:buClr>
              <a:buSzPts val="2100"/>
              <a:buNone/>
              <a:defRPr sz="2100">
                <a:solidFill>
                  <a:srgbClr val="FFFFFF"/>
                </a:solidFill>
              </a:defRPr>
            </a:lvl3pPr>
            <a:lvl4pPr lvl="3" algn="l" rtl="0">
              <a:lnSpc>
                <a:spcPct val="100000"/>
              </a:lnSpc>
              <a:spcBef>
                <a:spcPts val="500"/>
              </a:spcBef>
              <a:spcAft>
                <a:spcPts val="0"/>
              </a:spcAft>
              <a:buClr>
                <a:srgbClr val="FFFFFF"/>
              </a:buClr>
              <a:buSzPts val="2100"/>
              <a:buNone/>
              <a:defRPr sz="2100">
                <a:solidFill>
                  <a:srgbClr val="FFFFFF"/>
                </a:solidFill>
              </a:defRPr>
            </a:lvl4pPr>
            <a:lvl5pPr lvl="4" algn="l" rtl="0">
              <a:lnSpc>
                <a:spcPct val="100000"/>
              </a:lnSpc>
              <a:spcBef>
                <a:spcPts val="500"/>
              </a:spcBef>
              <a:spcAft>
                <a:spcPts val="0"/>
              </a:spcAft>
              <a:buClr>
                <a:srgbClr val="FFFFFF"/>
              </a:buClr>
              <a:buSzPts val="2100"/>
              <a:buNone/>
              <a:defRPr sz="2100">
                <a:solidFill>
                  <a:srgbClr val="FFFFFF"/>
                </a:solidFill>
              </a:defRPr>
            </a:lvl5pPr>
            <a:lvl6pPr lvl="5" algn="l" rtl="0">
              <a:lnSpc>
                <a:spcPct val="100000"/>
              </a:lnSpc>
              <a:spcBef>
                <a:spcPts val="500"/>
              </a:spcBef>
              <a:spcAft>
                <a:spcPts val="0"/>
              </a:spcAft>
              <a:buClr>
                <a:srgbClr val="FFFFFF"/>
              </a:buClr>
              <a:buSzPts val="2100"/>
              <a:buNone/>
              <a:defRPr sz="2100">
                <a:solidFill>
                  <a:srgbClr val="FFFFFF"/>
                </a:solidFill>
              </a:defRPr>
            </a:lvl6pPr>
            <a:lvl7pPr lvl="6" algn="l" rtl="0">
              <a:lnSpc>
                <a:spcPct val="100000"/>
              </a:lnSpc>
              <a:spcBef>
                <a:spcPts val="500"/>
              </a:spcBef>
              <a:spcAft>
                <a:spcPts val="0"/>
              </a:spcAft>
              <a:buClr>
                <a:srgbClr val="FFFFFF"/>
              </a:buClr>
              <a:buSzPts val="2100"/>
              <a:buNone/>
              <a:defRPr sz="2100">
                <a:solidFill>
                  <a:srgbClr val="FFFFFF"/>
                </a:solidFill>
              </a:defRPr>
            </a:lvl7pPr>
            <a:lvl8pPr lvl="7" algn="l" rtl="0">
              <a:lnSpc>
                <a:spcPct val="100000"/>
              </a:lnSpc>
              <a:spcBef>
                <a:spcPts val="500"/>
              </a:spcBef>
              <a:spcAft>
                <a:spcPts val="0"/>
              </a:spcAft>
              <a:buClr>
                <a:srgbClr val="FFFFFF"/>
              </a:buClr>
              <a:buSzPts val="2100"/>
              <a:buNone/>
              <a:defRPr sz="2100">
                <a:solidFill>
                  <a:srgbClr val="FFFFFF"/>
                </a:solidFill>
              </a:defRPr>
            </a:lvl8pPr>
            <a:lvl9pPr lvl="8" algn="l" rtl="0">
              <a:lnSpc>
                <a:spcPct val="100000"/>
              </a:lnSpc>
              <a:spcBef>
                <a:spcPts val="500"/>
              </a:spcBef>
              <a:spcAft>
                <a:spcPts val="0"/>
              </a:spcAft>
              <a:buClr>
                <a:srgbClr val="FFFFFF"/>
              </a:buClr>
              <a:buSzPts val="2100"/>
              <a:buNone/>
              <a:defRPr sz="2100">
                <a:solidFill>
                  <a:srgbClr val="FFFFFF"/>
                </a:solidFill>
              </a:defRPr>
            </a:lvl9pPr>
          </a:lstStyle>
          <a:p/>
        </p:txBody>
      </p:sp>
      <p:sp>
        <p:nvSpPr>
          <p:cNvPr id="85" name="Google Shape;85;p13"/>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rtl="0">
              <a:lnSpc>
                <a:spcPct val="100000"/>
              </a:lnSpc>
              <a:spcAft>
                <a:spcPts val="0"/>
              </a:spcAft>
              <a:buNone/>
              <a:defRPr sz="1300">
                <a:solidFill>
                  <a:srgbClr val="FFFFFF"/>
                </a:solidFill>
              </a:defRPr>
            </a:lvl1pPr>
            <a:lvl2pPr lvl="1" algn="r" rtl="0">
              <a:lnSpc>
                <a:spcPct val="100000"/>
              </a:lnSpc>
              <a:spcAft>
                <a:spcPts val="0"/>
              </a:spcAft>
              <a:buNone/>
              <a:defRPr sz="1300">
                <a:solidFill>
                  <a:srgbClr val="FFFFFF"/>
                </a:solidFill>
              </a:defRPr>
            </a:lvl2pPr>
            <a:lvl3pPr lvl="2" algn="r" rtl="0">
              <a:lnSpc>
                <a:spcPct val="100000"/>
              </a:lnSpc>
              <a:spcAft>
                <a:spcPts val="0"/>
              </a:spcAft>
              <a:buNone/>
              <a:defRPr sz="1300">
                <a:solidFill>
                  <a:srgbClr val="FFFFFF"/>
                </a:solidFill>
              </a:defRPr>
            </a:lvl3pPr>
            <a:lvl4pPr lvl="3" algn="r" rtl="0">
              <a:lnSpc>
                <a:spcPct val="100000"/>
              </a:lnSpc>
              <a:spcAft>
                <a:spcPts val="0"/>
              </a:spcAft>
              <a:buNone/>
              <a:defRPr sz="1300">
                <a:solidFill>
                  <a:srgbClr val="FFFFFF"/>
                </a:solidFill>
              </a:defRPr>
            </a:lvl4pPr>
            <a:lvl5pPr lvl="4" algn="r" rtl="0">
              <a:lnSpc>
                <a:spcPct val="100000"/>
              </a:lnSpc>
              <a:spcAft>
                <a:spcPts val="0"/>
              </a:spcAft>
              <a:buNone/>
              <a:defRPr sz="1300">
                <a:solidFill>
                  <a:srgbClr val="FFFFFF"/>
                </a:solidFill>
              </a:defRPr>
            </a:lvl5pPr>
            <a:lvl6pPr lvl="5" algn="r" rtl="0">
              <a:lnSpc>
                <a:spcPct val="100000"/>
              </a:lnSpc>
              <a:spcAft>
                <a:spcPts val="0"/>
              </a:spcAft>
              <a:buNone/>
              <a:defRPr sz="1300">
                <a:solidFill>
                  <a:srgbClr val="FFFFFF"/>
                </a:solidFill>
              </a:defRPr>
            </a:lvl6pPr>
            <a:lvl7pPr lvl="6" algn="r" rtl="0">
              <a:lnSpc>
                <a:spcPct val="100000"/>
              </a:lnSpc>
              <a:spcAft>
                <a:spcPts val="0"/>
              </a:spcAft>
              <a:buNone/>
              <a:defRPr sz="1300">
                <a:solidFill>
                  <a:srgbClr val="FFFFFF"/>
                </a:solidFill>
              </a:defRPr>
            </a:lvl7pPr>
            <a:lvl8pPr lvl="7" algn="r" rtl="0">
              <a:lnSpc>
                <a:spcPct val="100000"/>
              </a:lnSpc>
              <a:spcAft>
                <a:spcPts val="0"/>
              </a:spcAft>
              <a:buNone/>
              <a:defRPr sz="1300">
                <a:solidFill>
                  <a:srgbClr val="FFFFFF"/>
                </a:solidFill>
              </a:defRPr>
            </a:lvl8pPr>
            <a:lvl9pPr lvl="8" algn="r" rtl="0">
              <a:lnSpc>
                <a:spcPct val="100000"/>
              </a:lnSpc>
              <a:spcAft>
                <a:spcPts val="0"/>
              </a:spcAft>
              <a:buNone/>
              <a:defRPr sz="1300">
                <a:solidFill>
                  <a:srgbClr val="FFFFFF"/>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88" name="Google Shape;88;p14"/>
          <p:cNvSpPr/>
          <p:nvPr/>
        </p:nvSpPr>
        <p:spPr>
          <a:xfrm>
            <a:off x="0" y="0"/>
            <a:ext cx="4779900" cy="68580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89" name="Google Shape;89;p14"/>
          <p:cNvSpPr/>
          <p:nvPr/>
        </p:nvSpPr>
        <p:spPr>
          <a:xfrm>
            <a:off x="5478433" y="848667"/>
            <a:ext cx="2593200" cy="77100"/>
          </a:xfrm>
          <a:prstGeom prst="rect">
            <a:avLst/>
          </a:prstGeom>
          <a:solidFill>
            <a:srgbClr val="E0E0E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0" name="Google Shape;90;p14"/>
          <p:cNvSpPr/>
          <p:nvPr/>
        </p:nvSpPr>
        <p:spPr>
          <a:xfrm>
            <a:off x="517900" y="848667"/>
            <a:ext cx="3719700" cy="771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1" name="Google Shape;91;p14"/>
          <p:cNvSpPr txBox="1">
            <a:spLocks noGrp="1"/>
          </p:cNvSpPr>
          <p:nvPr>
            <p:ph type="title"/>
          </p:nvPr>
        </p:nvSpPr>
        <p:spPr>
          <a:xfrm>
            <a:off x="411700" y="1027367"/>
            <a:ext cx="3822300" cy="5004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FFFF"/>
              </a:buClr>
              <a:buSzPts val="3700"/>
              <a:buNone/>
              <a:defRPr sz="3700" b="1">
                <a:solidFill>
                  <a:srgbClr val="FFFFFF"/>
                </a:solidFill>
              </a:defRPr>
            </a:lvl1pPr>
            <a:lvl2pPr lvl="1" algn="l">
              <a:lnSpc>
                <a:spcPct val="100000"/>
              </a:lnSpc>
              <a:spcBef>
                <a:spcPts val="0"/>
              </a:spcBef>
              <a:spcAft>
                <a:spcPts val="0"/>
              </a:spcAft>
              <a:buClr>
                <a:srgbClr val="FFFFFF"/>
              </a:buClr>
              <a:buSzPts val="3700"/>
              <a:buNone/>
              <a:defRPr sz="3700" b="1">
                <a:solidFill>
                  <a:srgbClr val="FFFFFF"/>
                </a:solidFill>
              </a:defRPr>
            </a:lvl2pPr>
            <a:lvl3pPr lvl="2" algn="l">
              <a:lnSpc>
                <a:spcPct val="100000"/>
              </a:lnSpc>
              <a:spcBef>
                <a:spcPts val="0"/>
              </a:spcBef>
              <a:spcAft>
                <a:spcPts val="0"/>
              </a:spcAft>
              <a:buClr>
                <a:srgbClr val="FFFFFF"/>
              </a:buClr>
              <a:buSzPts val="3700"/>
              <a:buNone/>
              <a:defRPr sz="3700" b="1">
                <a:solidFill>
                  <a:srgbClr val="FFFFFF"/>
                </a:solidFill>
              </a:defRPr>
            </a:lvl3pPr>
            <a:lvl4pPr lvl="3" algn="l">
              <a:lnSpc>
                <a:spcPct val="100000"/>
              </a:lnSpc>
              <a:spcBef>
                <a:spcPts val="0"/>
              </a:spcBef>
              <a:spcAft>
                <a:spcPts val="0"/>
              </a:spcAft>
              <a:buClr>
                <a:srgbClr val="FFFFFF"/>
              </a:buClr>
              <a:buSzPts val="3700"/>
              <a:buNone/>
              <a:defRPr sz="3700" b="1">
                <a:solidFill>
                  <a:srgbClr val="FFFFFF"/>
                </a:solidFill>
              </a:defRPr>
            </a:lvl4pPr>
            <a:lvl5pPr lvl="4" algn="l">
              <a:lnSpc>
                <a:spcPct val="100000"/>
              </a:lnSpc>
              <a:spcBef>
                <a:spcPts val="0"/>
              </a:spcBef>
              <a:spcAft>
                <a:spcPts val="0"/>
              </a:spcAft>
              <a:buClr>
                <a:srgbClr val="FFFFFF"/>
              </a:buClr>
              <a:buSzPts val="3700"/>
              <a:buNone/>
              <a:defRPr sz="3700" b="1">
                <a:solidFill>
                  <a:srgbClr val="FFFFFF"/>
                </a:solidFill>
              </a:defRPr>
            </a:lvl5pPr>
            <a:lvl6pPr lvl="5" algn="l">
              <a:lnSpc>
                <a:spcPct val="100000"/>
              </a:lnSpc>
              <a:spcBef>
                <a:spcPts val="0"/>
              </a:spcBef>
              <a:spcAft>
                <a:spcPts val="0"/>
              </a:spcAft>
              <a:buClr>
                <a:srgbClr val="FFFFFF"/>
              </a:buClr>
              <a:buSzPts val="3700"/>
              <a:buNone/>
              <a:defRPr sz="3700" b="1">
                <a:solidFill>
                  <a:srgbClr val="FFFFFF"/>
                </a:solidFill>
              </a:defRPr>
            </a:lvl6pPr>
            <a:lvl7pPr lvl="6" algn="l">
              <a:lnSpc>
                <a:spcPct val="100000"/>
              </a:lnSpc>
              <a:spcBef>
                <a:spcPts val="0"/>
              </a:spcBef>
              <a:spcAft>
                <a:spcPts val="0"/>
              </a:spcAft>
              <a:buClr>
                <a:srgbClr val="FFFFFF"/>
              </a:buClr>
              <a:buSzPts val="3700"/>
              <a:buNone/>
              <a:defRPr sz="3700" b="1">
                <a:solidFill>
                  <a:srgbClr val="FFFFFF"/>
                </a:solidFill>
              </a:defRPr>
            </a:lvl7pPr>
            <a:lvl8pPr lvl="7" algn="l">
              <a:lnSpc>
                <a:spcPct val="100000"/>
              </a:lnSpc>
              <a:spcBef>
                <a:spcPts val="0"/>
              </a:spcBef>
              <a:spcAft>
                <a:spcPts val="0"/>
              </a:spcAft>
              <a:buClr>
                <a:srgbClr val="FFFFFF"/>
              </a:buClr>
              <a:buSzPts val="3700"/>
              <a:buNone/>
              <a:defRPr sz="3700" b="1">
                <a:solidFill>
                  <a:srgbClr val="FFFFFF"/>
                </a:solidFill>
              </a:defRPr>
            </a:lvl8pPr>
            <a:lvl9pPr lvl="8" algn="l">
              <a:lnSpc>
                <a:spcPct val="100000"/>
              </a:lnSpc>
              <a:spcBef>
                <a:spcPts val="0"/>
              </a:spcBef>
              <a:spcAft>
                <a:spcPts val="0"/>
              </a:spcAft>
              <a:buClr>
                <a:srgbClr val="FFFFFF"/>
              </a:buClr>
              <a:buSzPts val="3700"/>
              <a:buNone/>
              <a:defRPr sz="3700" b="1">
                <a:solidFill>
                  <a:srgbClr val="FFFFFF"/>
                </a:solidFill>
              </a:defRPr>
            </a:lvl9pPr>
          </a:lstStyle>
          <a:p/>
        </p:txBody>
      </p:sp>
      <p:sp>
        <p:nvSpPr>
          <p:cNvPr id="92" name="Google Shape;92;p14"/>
          <p:cNvSpPr txBox="1">
            <a:spLocks noGrp="1"/>
          </p:cNvSpPr>
          <p:nvPr>
            <p:ph type="body" idx="1"/>
          </p:nvPr>
        </p:nvSpPr>
        <p:spPr>
          <a:xfrm>
            <a:off x="5363800" y="1027367"/>
            <a:ext cx="6559200" cy="5082300"/>
          </a:xfrm>
          <a:prstGeom prst="rect">
            <a:avLst/>
          </a:prstGeom>
          <a:noFill/>
          <a:ln>
            <a:noFill/>
          </a:ln>
        </p:spPr>
        <p:txBody>
          <a:bodyPr spcFirstLastPara="1" wrap="square" lIns="91425" tIns="45700" rIns="91425" bIns="45700" anchor="t" anchorCtr="0">
            <a:noAutofit/>
          </a:bodyPr>
          <a:lstStyle>
            <a:lvl1pPr marL="457200" lvl="0" indent="-349250" algn="l">
              <a:lnSpc>
                <a:spcPct val="115000"/>
              </a:lnSpc>
              <a:spcBef>
                <a:spcPts val="1000"/>
              </a:spcBef>
              <a:spcAft>
                <a:spcPts val="0"/>
              </a:spcAft>
              <a:buClr>
                <a:srgbClr val="434343"/>
              </a:buClr>
              <a:buSzPts val="1900"/>
              <a:buChar char="•"/>
              <a:defRPr sz="1900">
                <a:solidFill>
                  <a:srgbClr val="434343"/>
                </a:solidFill>
              </a:defRPr>
            </a:lvl1pPr>
            <a:lvl2pPr marL="914400" lvl="1" indent="-330200" algn="l">
              <a:lnSpc>
                <a:spcPct val="115000"/>
              </a:lnSpc>
              <a:spcBef>
                <a:spcPts val="2100"/>
              </a:spcBef>
              <a:spcAft>
                <a:spcPts val="0"/>
              </a:spcAft>
              <a:buClr>
                <a:srgbClr val="434343"/>
              </a:buClr>
              <a:buSzPts val="1600"/>
              <a:buChar char="•"/>
              <a:defRPr sz="1600">
                <a:solidFill>
                  <a:srgbClr val="434343"/>
                </a:solidFill>
              </a:defRPr>
            </a:lvl2pPr>
            <a:lvl3pPr marL="1371600" lvl="2" indent="-330200" algn="l">
              <a:lnSpc>
                <a:spcPct val="115000"/>
              </a:lnSpc>
              <a:spcBef>
                <a:spcPts val="2100"/>
              </a:spcBef>
              <a:spcAft>
                <a:spcPts val="0"/>
              </a:spcAft>
              <a:buClr>
                <a:srgbClr val="434343"/>
              </a:buClr>
              <a:buSzPts val="1600"/>
              <a:buChar char="•"/>
              <a:defRPr sz="1600">
                <a:solidFill>
                  <a:srgbClr val="434343"/>
                </a:solidFill>
              </a:defRPr>
            </a:lvl3pPr>
            <a:lvl4pPr marL="1828800" lvl="3" indent="-330200" algn="l">
              <a:lnSpc>
                <a:spcPct val="115000"/>
              </a:lnSpc>
              <a:spcBef>
                <a:spcPts val="2100"/>
              </a:spcBef>
              <a:spcAft>
                <a:spcPts val="0"/>
              </a:spcAft>
              <a:buClr>
                <a:srgbClr val="434343"/>
              </a:buClr>
              <a:buSzPts val="1600"/>
              <a:buChar char="•"/>
              <a:defRPr sz="1600">
                <a:solidFill>
                  <a:srgbClr val="434343"/>
                </a:solidFill>
              </a:defRPr>
            </a:lvl4pPr>
            <a:lvl5pPr marL="2286000" lvl="4" indent="-330200" algn="l">
              <a:lnSpc>
                <a:spcPct val="115000"/>
              </a:lnSpc>
              <a:spcBef>
                <a:spcPts val="2100"/>
              </a:spcBef>
              <a:spcAft>
                <a:spcPts val="0"/>
              </a:spcAft>
              <a:buClr>
                <a:srgbClr val="434343"/>
              </a:buClr>
              <a:buSzPts val="1600"/>
              <a:buChar char="•"/>
              <a:defRPr sz="1600">
                <a:solidFill>
                  <a:srgbClr val="434343"/>
                </a:solidFill>
              </a:defRPr>
            </a:lvl5pPr>
            <a:lvl6pPr marL="2743200" lvl="5" indent="-330200" algn="l">
              <a:lnSpc>
                <a:spcPct val="115000"/>
              </a:lnSpc>
              <a:spcBef>
                <a:spcPts val="2100"/>
              </a:spcBef>
              <a:spcAft>
                <a:spcPts val="0"/>
              </a:spcAft>
              <a:buClr>
                <a:srgbClr val="434343"/>
              </a:buClr>
              <a:buSzPts val="1600"/>
              <a:buChar char="•"/>
              <a:defRPr sz="1600">
                <a:solidFill>
                  <a:srgbClr val="434343"/>
                </a:solidFill>
              </a:defRPr>
            </a:lvl6pPr>
            <a:lvl7pPr marL="3200400" lvl="6" indent="-330200" algn="l">
              <a:lnSpc>
                <a:spcPct val="115000"/>
              </a:lnSpc>
              <a:spcBef>
                <a:spcPts val="2100"/>
              </a:spcBef>
              <a:spcAft>
                <a:spcPts val="0"/>
              </a:spcAft>
              <a:buClr>
                <a:srgbClr val="434343"/>
              </a:buClr>
              <a:buSzPts val="1600"/>
              <a:buChar char="•"/>
              <a:defRPr sz="1600">
                <a:solidFill>
                  <a:srgbClr val="434343"/>
                </a:solidFill>
              </a:defRPr>
            </a:lvl7pPr>
            <a:lvl8pPr marL="3657600" lvl="7" indent="-330200" algn="l">
              <a:lnSpc>
                <a:spcPct val="115000"/>
              </a:lnSpc>
              <a:spcBef>
                <a:spcPts val="2100"/>
              </a:spcBef>
              <a:spcAft>
                <a:spcPts val="0"/>
              </a:spcAft>
              <a:buClr>
                <a:srgbClr val="434343"/>
              </a:buClr>
              <a:buSzPts val="1600"/>
              <a:buChar char="•"/>
              <a:defRPr sz="1600">
                <a:solidFill>
                  <a:srgbClr val="434343"/>
                </a:solidFill>
              </a:defRPr>
            </a:lvl8pPr>
            <a:lvl9pPr marL="4114800" lvl="8" indent="-330200" algn="l">
              <a:lnSpc>
                <a:spcPct val="115000"/>
              </a:lnSpc>
              <a:spcBef>
                <a:spcPts val="2100"/>
              </a:spcBef>
              <a:spcAft>
                <a:spcPts val="2100"/>
              </a:spcAft>
              <a:buClr>
                <a:srgbClr val="434343"/>
              </a:buClr>
              <a:buSzPts val="1600"/>
              <a:buChar char="•"/>
              <a:defRPr sz="1600">
                <a:solidFill>
                  <a:srgbClr val="434343"/>
                </a:solidFill>
              </a:defRPr>
            </a:lvl9pPr>
          </a:lstStyle>
          <a:p/>
        </p:txBody>
      </p:sp>
      <p:sp>
        <p:nvSpPr>
          <p:cNvPr id="93" name="Google Shape;93;p14"/>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94"/>
        <p:cNvGrpSpPr/>
        <p:nvPr/>
      </p:nvGrpSpPr>
      <p:grpSpPr>
        <a:xfrm>
          <a:off x="0" y="0"/>
          <a:ext cx="0" cy="0"/>
          <a:chOff x="0" y="0"/>
          <a:chExt cx="0" cy="0"/>
        </a:xfrm>
      </p:grpSpPr>
      <p:sp>
        <p:nvSpPr>
          <p:cNvPr id="95" name="Google Shape;95;p15"/>
          <p:cNvSpPr/>
          <p:nvPr/>
        </p:nvSpPr>
        <p:spPr>
          <a:xfrm>
            <a:off x="0" y="0"/>
            <a:ext cx="12192000" cy="68580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6" name="Google Shape;96;p15"/>
          <p:cNvSpPr/>
          <p:nvPr/>
        </p:nvSpPr>
        <p:spPr>
          <a:xfrm>
            <a:off x="4063533" y="0"/>
            <a:ext cx="81285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7" name="Google Shape;97;p15"/>
          <p:cNvSpPr/>
          <p:nvPr/>
        </p:nvSpPr>
        <p:spPr>
          <a:xfrm>
            <a:off x="273624" y="268390"/>
            <a:ext cx="545100" cy="509100"/>
          </a:xfrm>
          <a:prstGeom prst="flowChartDelay">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8" name="Google Shape;98;p15"/>
          <p:cNvSpPr/>
          <p:nvPr/>
        </p:nvSpPr>
        <p:spPr>
          <a:xfrm>
            <a:off x="273624" y="268390"/>
            <a:ext cx="545100" cy="509100"/>
          </a:xfrm>
          <a:prstGeom prst="flowChartDelay">
            <a:avLst/>
          </a:pr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9" name="Google Shape;99;p15"/>
          <p:cNvSpPr/>
          <p:nvPr/>
        </p:nvSpPr>
        <p:spPr>
          <a:xfrm>
            <a:off x="134509" y="268390"/>
            <a:ext cx="545100" cy="509100"/>
          </a:xfrm>
          <a:prstGeom prst="flowChartDelay">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0" name="Google Shape;100;p15"/>
          <p:cNvSpPr/>
          <p:nvPr/>
        </p:nvSpPr>
        <p:spPr>
          <a:xfrm>
            <a:off x="134509" y="268390"/>
            <a:ext cx="545100" cy="509100"/>
          </a:xfrm>
          <a:prstGeom prst="flowChartDelay">
            <a:avLst/>
          </a:pr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1" name="Google Shape;101;p15"/>
          <p:cNvSpPr/>
          <p:nvPr/>
        </p:nvSpPr>
        <p:spPr>
          <a:xfrm>
            <a:off x="425" y="268390"/>
            <a:ext cx="545100" cy="509100"/>
          </a:xfrm>
          <a:prstGeom prst="flowChartDelay">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2" name="Google Shape;102;p15"/>
          <p:cNvSpPr/>
          <p:nvPr/>
        </p:nvSpPr>
        <p:spPr>
          <a:xfrm>
            <a:off x="425" y="268390"/>
            <a:ext cx="545100" cy="509100"/>
          </a:xfrm>
          <a:prstGeom prst="flowChartDelay">
            <a:avLst/>
          </a:prstGeom>
          <a:solidFill>
            <a:srgbClr val="FFFFFF">
              <a:alpha val="25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3" name="Google Shape;103;p15"/>
          <p:cNvSpPr txBox="1">
            <a:spLocks noGrp="1"/>
          </p:cNvSpPr>
          <p:nvPr>
            <p:ph type="title"/>
          </p:nvPr>
        </p:nvSpPr>
        <p:spPr>
          <a:xfrm>
            <a:off x="311467" y="1106067"/>
            <a:ext cx="3421500" cy="1190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None/>
              <a:defRPr sz="2800" b="1">
                <a:solidFill>
                  <a:schemeClr val="lt1"/>
                </a:solidFill>
              </a:defRPr>
            </a:lvl1pPr>
            <a:lvl2pPr lvl="1" algn="l">
              <a:lnSpc>
                <a:spcPct val="100000"/>
              </a:lnSpc>
              <a:spcBef>
                <a:spcPts val="0"/>
              </a:spcBef>
              <a:spcAft>
                <a:spcPts val="0"/>
              </a:spcAft>
              <a:buNone/>
              <a:defRPr sz="2800" b="1">
                <a:solidFill>
                  <a:schemeClr val="lt1"/>
                </a:solidFill>
              </a:defRPr>
            </a:lvl2pPr>
            <a:lvl3pPr lvl="2" algn="l">
              <a:lnSpc>
                <a:spcPct val="100000"/>
              </a:lnSpc>
              <a:spcBef>
                <a:spcPts val="0"/>
              </a:spcBef>
              <a:spcAft>
                <a:spcPts val="0"/>
              </a:spcAft>
              <a:buNone/>
              <a:defRPr sz="2800" b="1">
                <a:solidFill>
                  <a:schemeClr val="lt1"/>
                </a:solidFill>
              </a:defRPr>
            </a:lvl3pPr>
            <a:lvl4pPr lvl="3" algn="l">
              <a:lnSpc>
                <a:spcPct val="100000"/>
              </a:lnSpc>
              <a:spcBef>
                <a:spcPts val="0"/>
              </a:spcBef>
              <a:spcAft>
                <a:spcPts val="0"/>
              </a:spcAft>
              <a:buNone/>
              <a:defRPr sz="2800" b="1">
                <a:solidFill>
                  <a:schemeClr val="lt1"/>
                </a:solidFill>
              </a:defRPr>
            </a:lvl4pPr>
            <a:lvl5pPr lvl="4" algn="l">
              <a:lnSpc>
                <a:spcPct val="100000"/>
              </a:lnSpc>
              <a:spcBef>
                <a:spcPts val="0"/>
              </a:spcBef>
              <a:spcAft>
                <a:spcPts val="0"/>
              </a:spcAft>
              <a:buNone/>
              <a:defRPr sz="2800" b="1">
                <a:solidFill>
                  <a:schemeClr val="lt1"/>
                </a:solidFill>
              </a:defRPr>
            </a:lvl5pPr>
            <a:lvl6pPr lvl="5" algn="l">
              <a:lnSpc>
                <a:spcPct val="100000"/>
              </a:lnSpc>
              <a:spcBef>
                <a:spcPts val="0"/>
              </a:spcBef>
              <a:spcAft>
                <a:spcPts val="0"/>
              </a:spcAft>
              <a:buNone/>
              <a:defRPr sz="2800" b="1">
                <a:solidFill>
                  <a:schemeClr val="lt1"/>
                </a:solidFill>
              </a:defRPr>
            </a:lvl6pPr>
            <a:lvl7pPr lvl="6" algn="l">
              <a:lnSpc>
                <a:spcPct val="100000"/>
              </a:lnSpc>
              <a:spcBef>
                <a:spcPts val="0"/>
              </a:spcBef>
              <a:spcAft>
                <a:spcPts val="0"/>
              </a:spcAft>
              <a:buNone/>
              <a:defRPr sz="2800" b="1">
                <a:solidFill>
                  <a:schemeClr val="lt1"/>
                </a:solidFill>
              </a:defRPr>
            </a:lvl7pPr>
            <a:lvl8pPr lvl="7" algn="l">
              <a:lnSpc>
                <a:spcPct val="100000"/>
              </a:lnSpc>
              <a:spcBef>
                <a:spcPts val="0"/>
              </a:spcBef>
              <a:spcAft>
                <a:spcPts val="0"/>
              </a:spcAft>
              <a:buNone/>
              <a:defRPr sz="2800" b="1">
                <a:solidFill>
                  <a:schemeClr val="lt1"/>
                </a:solidFill>
              </a:defRPr>
            </a:lvl8pPr>
            <a:lvl9pPr lvl="8" algn="l">
              <a:lnSpc>
                <a:spcPct val="100000"/>
              </a:lnSpc>
              <a:spcBef>
                <a:spcPts val="0"/>
              </a:spcBef>
              <a:spcAft>
                <a:spcPts val="0"/>
              </a:spcAft>
              <a:buNone/>
              <a:defRPr sz="2800" b="1">
                <a:solidFill>
                  <a:schemeClr val="lt1"/>
                </a:solidFill>
              </a:defRPr>
            </a:lvl9pPr>
          </a:lstStyle>
          <a:p/>
        </p:txBody>
      </p:sp>
      <p:sp>
        <p:nvSpPr>
          <p:cNvPr id="104" name="Google Shape;104;p15"/>
          <p:cNvSpPr txBox="1">
            <a:spLocks noGrp="1"/>
          </p:cNvSpPr>
          <p:nvPr>
            <p:ph type="body" idx="1"/>
          </p:nvPr>
        </p:nvSpPr>
        <p:spPr>
          <a:xfrm>
            <a:off x="311467" y="2397733"/>
            <a:ext cx="3421500" cy="3969600"/>
          </a:xfrm>
          <a:prstGeom prst="rect">
            <a:avLst/>
          </a:prstGeom>
          <a:noFill/>
          <a:ln>
            <a:noFill/>
          </a:ln>
        </p:spPr>
        <p:txBody>
          <a:bodyPr spcFirstLastPara="1" wrap="square" lIns="91425" tIns="45700" rIns="91425" bIns="45700" anchor="t" anchorCtr="0">
            <a:noAutofit/>
          </a:bodyPr>
          <a:lstStyle>
            <a:lvl1pPr marL="457200" lvl="0" indent="-349250" algn="l">
              <a:lnSpc>
                <a:spcPct val="115000"/>
              </a:lnSpc>
              <a:spcBef>
                <a:spcPts val="1000"/>
              </a:spcBef>
              <a:spcAft>
                <a:spcPts val="0"/>
              </a:spcAft>
              <a:buClr>
                <a:schemeClr val="lt1"/>
              </a:buClr>
              <a:buSzPts val="1900"/>
              <a:buChar char="•"/>
              <a:defRPr sz="1900">
                <a:solidFill>
                  <a:schemeClr val="lt1"/>
                </a:solidFill>
              </a:defRPr>
            </a:lvl1pPr>
            <a:lvl2pPr marL="914400" lvl="1" indent="-330200" algn="l">
              <a:lnSpc>
                <a:spcPct val="115000"/>
              </a:lnSpc>
              <a:spcBef>
                <a:spcPts val="2100"/>
              </a:spcBef>
              <a:spcAft>
                <a:spcPts val="0"/>
              </a:spcAft>
              <a:buClr>
                <a:schemeClr val="lt1"/>
              </a:buClr>
              <a:buSzPts val="1600"/>
              <a:buChar char="•"/>
              <a:defRPr sz="1600">
                <a:solidFill>
                  <a:schemeClr val="lt1"/>
                </a:solidFill>
              </a:defRPr>
            </a:lvl2pPr>
            <a:lvl3pPr marL="1371600" lvl="2" indent="-330200" algn="l">
              <a:lnSpc>
                <a:spcPct val="115000"/>
              </a:lnSpc>
              <a:spcBef>
                <a:spcPts val="2100"/>
              </a:spcBef>
              <a:spcAft>
                <a:spcPts val="0"/>
              </a:spcAft>
              <a:buClr>
                <a:schemeClr val="lt1"/>
              </a:buClr>
              <a:buSzPts val="1600"/>
              <a:buChar char="•"/>
              <a:defRPr sz="1600">
                <a:solidFill>
                  <a:schemeClr val="lt1"/>
                </a:solidFill>
              </a:defRPr>
            </a:lvl3pPr>
            <a:lvl4pPr marL="1828800" lvl="3" indent="-330200" algn="l">
              <a:lnSpc>
                <a:spcPct val="115000"/>
              </a:lnSpc>
              <a:spcBef>
                <a:spcPts val="2100"/>
              </a:spcBef>
              <a:spcAft>
                <a:spcPts val="0"/>
              </a:spcAft>
              <a:buClr>
                <a:schemeClr val="lt1"/>
              </a:buClr>
              <a:buSzPts val="1600"/>
              <a:buChar char="•"/>
              <a:defRPr sz="1600">
                <a:solidFill>
                  <a:schemeClr val="lt1"/>
                </a:solidFill>
              </a:defRPr>
            </a:lvl4pPr>
            <a:lvl5pPr marL="2286000" lvl="4" indent="-330200" algn="l">
              <a:lnSpc>
                <a:spcPct val="115000"/>
              </a:lnSpc>
              <a:spcBef>
                <a:spcPts val="2100"/>
              </a:spcBef>
              <a:spcAft>
                <a:spcPts val="0"/>
              </a:spcAft>
              <a:buClr>
                <a:schemeClr val="lt1"/>
              </a:buClr>
              <a:buSzPts val="1600"/>
              <a:buChar char="•"/>
              <a:defRPr sz="1600">
                <a:solidFill>
                  <a:schemeClr val="lt1"/>
                </a:solidFill>
              </a:defRPr>
            </a:lvl5pPr>
            <a:lvl6pPr marL="2743200" lvl="5" indent="-330200" algn="l">
              <a:lnSpc>
                <a:spcPct val="115000"/>
              </a:lnSpc>
              <a:spcBef>
                <a:spcPts val="2100"/>
              </a:spcBef>
              <a:spcAft>
                <a:spcPts val="0"/>
              </a:spcAft>
              <a:buClr>
                <a:schemeClr val="lt1"/>
              </a:buClr>
              <a:buSzPts val="1600"/>
              <a:buChar char="•"/>
              <a:defRPr sz="1600">
                <a:solidFill>
                  <a:schemeClr val="lt1"/>
                </a:solidFill>
              </a:defRPr>
            </a:lvl6pPr>
            <a:lvl7pPr marL="3200400" lvl="6" indent="-330200" algn="l">
              <a:lnSpc>
                <a:spcPct val="115000"/>
              </a:lnSpc>
              <a:spcBef>
                <a:spcPts val="2100"/>
              </a:spcBef>
              <a:spcAft>
                <a:spcPts val="0"/>
              </a:spcAft>
              <a:buClr>
                <a:schemeClr val="lt1"/>
              </a:buClr>
              <a:buSzPts val="1600"/>
              <a:buChar char="•"/>
              <a:defRPr sz="1600">
                <a:solidFill>
                  <a:schemeClr val="lt1"/>
                </a:solidFill>
              </a:defRPr>
            </a:lvl7pPr>
            <a:lvl8pPr marL="3657600" lvl="7" indent="-330200" algn="l">
              <a:lnSpc>
                <a:spcPct val="115000"/>
              </a:lnSpc>
              <a:spcBef>
                <a:spcPts val="2100"/>
              </a:spcBef>
              <a:spcAft>
                <a:spcPts val="0"/>
              </a:spcAft>
              <a:buClr>
                <a:schemeClr val="lt1"/>
              </a:buClr>
              <a:buSzPts val="1600"/>
              <a:buChar char="•"/>
              <a:defRPr sz="1600">
                <a:solidFill>
                  <a:schemeClr val="lt1"/>
                </a:solidFill>
              </a:defRPr>
            </a:lvl8pPr>
            <a:lvl9pPr marL="4114800" lvl="8" indent="-330200" algn="l">
              <a:lnSpc>
                <a:spcPct val="115000"/>
              </a:lnSpc>
              <a:spcBef>
                <a:spcPts val="2100"/>
              </a:spcBef>
              <a:spcAft>
                <a:spcPts val="2100"/>
              </a:spcAft>
              <a:buClr>
                <a:schemeClr val="lt1"/>
              </a:buClr>
              <a:buSzPts val="1600"/>
              <a:buChar char="•"/>
              <a:defRPr sz="1600">
                <a:solidFill>
                  <a:schemeClr val="lt1"/>
                </a:solidFill>
              </a:defRPr>
            </a:lvl9pPr>
          </a:lstStyle>
          <a:p/>
        </p:txBody>
      </p:sp>
      <p:sp>
        <p:nvSpPr>
          <p:cNvPr id="105" name="Google Shape;105;p15"/>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4">
  <p:cSld name="AUTOLAYOUT_4">
    <p:bg>
      <p:bgPr>
        <a:solidFill>
          <a:srgbClr val="FFFFFF"/>
        </a:solidFill>
        <a:effectLst/>
      </p:bgPr>
    </p:bg>
    <p:spTree>
      <p:nvGrpSpPr>
        <p:cNvPr id="1" name="Shape 106"/>
        <p:cNvGrpSpPr/>
        <p:nvPr/>
      </p:nvGrpSpPr>
      <p:grpSpPr>
        <a:xfrm>
          <a:off x="0" y="0"/>
          <a:ext cx="0" cy="0"/>
          <a:chOff x="0" y="0"/>
          <a:chExt cx="0" cy="0"/>
        </a:xfrm>
      </p:grpSpPr>
      <p:sp>
        <p:nvSpPr>
          <p:cNvPr id="107" name="Google Shape;107;p16"/>
          <p:cNvSpPr/>
          <p:nvPr/>
        </p:nvSpPr>
        <p:spPr>
          <a:xfrm>
            <a:off x="0" y="0"/>
            <a:ext cx="12192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8" name="Google Shape;108;p16"/>
          <p:cNvSpPr/>
          <p:nvPr/>
        </p:nvSpPr>
        <p:spPr>
          <a:xfrm>
            <a:off x="4063533" y="0"/>
            <a:ext cx="81285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9" name="Google Shape;109;p16"/>
          <p:cNvSpPr/>
          <p:nvPr/>
        </p:nvSpPr>
        <p:spPr>
          <a:xfrm>
            <a:off x="273624" y="268390"/>
            <a:ext cx="545100" cy="509100"/>
          </a:xfrm>
          <a:prstGeom prst="flowChartDelay">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0" name="Google Shape;110;p16"/>
          <p:cNvSpPr/>
          <p:nvPr/>
        </p:nvSpPr>
        <p:spPr>
          <a:xfrm>
            <a:off x="273624" y="268390"/>
            <a:ext cx="545100" cy="509100"/>
          </a:xfrm>
          <a:prstGeom prst="flowChartDelay">
            <a:avLst/>
          </a:pr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1" name="Google Shape;111;p16"/>
          <p:cNvSpPr/>
          <p:nvPr/>
        </p:nvSpPr>
        <p:spPr>
          <a:xfrm>
            <a:off x="134509" y="268390"/>
            <a:ext cx="545100" cy="509100"/>
          </a:xfrm>
          <a:prstGeom prst="flowChartDelay">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2" name="Google Shape;112;p16"/>
          <p:cNvSpPr/>
          <p:nvPr/>
        </p:nvSpPr>
        <p:spPr>
          <a:xfrm>
            <a:off x="134509" y="268390"/>
            <a:ext cx="545100" cy="509100"/>
          </a:xfrm>
          <a:prstGeom prst="flowChartDelay">
            <a:avLst/>
          </a:pr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3" name="Google Shape;113;p16"/>
          <p:cNvSpPr/>
          <p:nvPr/>
        </p:nvSpPr>
        <p:spPr>
          <a:xfrm>
            <a:off x="425" y="268390"/>
            <a:ext cx="545100" cy="509100"/>
          </a:xfrm>
          <a:prstGeom prst="flowChartDelay">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4" name="Google Shape;114;p16"/>
          <p:cNvSpPr/>
          <p:nvPr/>
        </p:nvSpPr>
        <p:spPr>
          <a:xfrm>
            <a:off x="425" y="268390"/>
            <a:ext cx="545100" cy="509100"/>
          </a:xfrm>
          <a:prstGeom prst="flowChartDelay">
            <a:avLst/>
          </a:prstGeom>
          <a:solidFill>
            <a:srgbClr val="FFFFFF">
              <a:alpha val="25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5" name="Google Shape;115;p16"/>
          <p:cNvSpPr txBox="1">
            <a:spLocks noGrp="1"/>
          </p:cNvSpPr>
          <p:nvPr>
            <p:ph type="title"/>
          </p:nvPr>
        </p:nvSpPr>
        <p:spPr>
          <a:xfrm>
            <a:off x="311467" y="1106067"/>
            <a:ext cx="3421500" cy="1190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None/>
              <a:defRPr sz="2800" b="1">
                <a:solidFill>
                  <a:schemeClr val="lt1"/>
                </a:solidFill>
              </a:defRPr>
            </a:lvl1pPr>
            <a:lvl2pPr lvl="1" algn="l">
              <a:lnSpc>
                <a:spcPct val="100000"/>
              </a:lnSpc>
              <a:spcBef>
                <a:spcPts val="0"/>
              </a:spcBef>
              <a:spcAft>
                <a:spcPts val="0"/>
              </a:spcAft>
              <a:buNone/>
              <a:defRPr sz="2800" b="1">
                <a:solidFill>
                  <a:schemeClr val="lt1"/>
                </a:solidFill>
              </a:defRPr>
            </a:lvl2pPr>
            <a:lvl3pPr lvl="2" algn="l">
              <a:lnSpc>
                <a:spcPct val="100000"/>
              </a:lnSpc>
              <a:spcBef>
                <a:spcPts val="0"/>
              </a:spcBef>
              <a:spcAft>
                <a:spcPts val="0"/>
              </a:spcAft>
              <a:buNone/>
              <a:defRPr sz="2800" b="1">
                <a:solidFill>
                  <a:schemeClr val="lt1"/>
                </a:solidFill>
              </a:defRPr>
            </a:lvl3pPr>
            <a:lvl4pPr lvl="3" algn="l">
              <a:lnSpc>
                <a:spcPct val="100000"/>
              </a:lnSpc>
              <a:spcBef>
                <a:spcPts val="0"/>
              </a:spcBef>
              <a:spcAft>
                <a:spcPts val="0"/>
              </a:spcAft>
              <a:buNone/>
              <a:defRPr sz="2800" b="1">
                <a:solidFill>
                  <a:schemeClr val="lt1"/>
                </a:solidFill>
              </a:defRPr>
            </a:lvl4pPr>
            <a:lvl5pPr lvl="4" algn="l">
              <a:lnSpc>
                <a:spcPct val="100000"/>
              </a:lnSpc>
              <a:spcBef>
                <a:spcPts val="0"/>
              </a:spcBef>
              <a:spcAft>
                <a:spcPts val="0"/>
              </a:spcAft>
              <a:buNone/>
              <a:defRPr sz="2800" b="1">
                <a:solidFill>
                  <a:schemeClr val="lt1"/>
                </a:solidFill>
              </a:defRPr>
            </a:lvl5pPr>
            <a:lvl6pPr lvl="5" algn="l">
              <a:lnSpc>
                <a:spcPct val="100000"/>
              </a:lnSpc>
              <a:spcBef>
                <a:spcPts val="0"/>
              </a:spcBef>
              <a:spcAft>
                <a:spcPts val="0"/>
              </a:spcAft>
              <a:buNone/>
              <a:defRPr sz="2800" b="1">
                <a:solidFill>
                  <a:schemeClr val="lt1"/>
                </a:solidFill>
              </a:defRPr>
            </a:lvl6pPr>
            <a:lvl7pPr lvl="6" algn="l">
              <a:lnSpc>
                <a:spcPct val="100000"/>
              </a:lnSpc>
              <a:spcBef>
                <a:spcPts val="0"/>
              </a:spcBef>
              <a:spcAft>
                <a:spcPts val="0"/>
              </a:spcAft>
              <a:buNone/>
              <a:defRPr sz="2800" b="1">
                <a:solidFill>
                  <a:schemeClr val="lt1"/>
                </a:solidFill>
              </a:defRPr>
            </a:lvl7pPr>
            <a:lvl8pPr lvl="7" algn="l">
              <a:lnSpc>
                <a:spcPct val="100000"/>
              </a:lnSpc>
              <a:spcBef>
                <a:spcPts val="0"/>
              </a:spcBef>
              <a:spcAft>
                <a:spcPts val="0"/>
              </a:spcAft>
              <a:buNone/>
              <a:defRPr sz="2800" b="1">
                <a:solidFill>
                  <a:schemeClr val="lt1"/>
                </a:solidFill>
              </a:defRPr>
            </a:lvl8pPr>
            <a:lvl9pPr lvl="8" algn="l">
              <a:lnSpc>
                <a:spcPct val="100000"/>
              </a:lnSpc>
              <a:spcBef>
                <a:spcPts val="0"/>
              </a:spcBef>
              <a:spcAft>
                <a:spcPts val="0"/>
              </a:spcAft>
              <a:buNone/>
              <a:defRPr sz="2800" b="1">
                <a:solidFill>
                  <a:schemeClr val="lt1"/>
                </a:solidFill>
              </a:defRPr>
            </a:lvl9pPr>
          </a:lstStyle>
          <a:p/>
        </p:txBody>
      </p:sp>
      <p:sp>
        <p:nvSpPr>
          <p:cNvPr id="116" name="Google Shape;116;p16"/>
          <p:cNvSpPr txBox="1">
            <a:spLocks noGrp="1"/>
          </p:cNvSpPr>
          <p:nvPr>
            <p:ph type="body" idx="1"/>
          </p:nvPr>
        </p:nvSpPr>
        <p:spPr>
          <a:xfrm>
            <a:off x="311467" y="2397733"/>
            <a:ext cx="3421500" cy="3969600"/>
          </a:xfrm>
          <a:prstGeom prst="rect">
            <a:avLst/>
          </a:prstGeom>
          <a:noFill/>
          <a:ln>
            <a:noFill/>
          </a:ln>
        </p:spPr>
        <p:txBody>
          <a:bodyPr spcFirstLastPara="1" wrap="square" lIns="91425" tIns="45700" rIns="91425" bIns="45700" anchor="t" anchorCtr="0">
            <a:noAutofit/>
          </a:bodyPr>
          <a:lstStyle>
            <a:lvl1pPr marL="457200" lvl="0" indent="-349250" algn="l">
              <a:lnSpc>
                <a:spcPct val="115000"/>
              </a:lnSpc>
              <a:spcBef>
                <a:spcPts val="1000"/>
              </a:spcBef>
              <a:spcAft>
                <a:spcPts val="0"/>
              </a:spcAft>
              <a:buClr>
                <a:schemeClr val="lt1"/>
              </a:buClr>
              <a:buSzPts val="1900"/>
              <a:buChar char="•"/>
              <a:defRPr sz="1900">
                <a:solidFill>
                  <a:schemeClr val="lt1"/>
                </a:solidFill>
              </a:defRPr>
            </a:lvl1pPr>
            <a:lvl2pPr marL="914400" lvl="1" indent="-330200" algn="l">
              <a:lnSpc>
                <a:spcPct val="115000"/>
              </a:lnSpc>
              <a:spcBef>
                <a:spcPts val="2100"/>
              </a:spcBef>
              <a:spcAft>
                <a:spcPts val="0"/>
              </a:spcAft>
              <a:buClr>
                <a:schemeClr val="lt1"/>
              </a:buClr>
              <a:buSzPts val="1600"/>
              <a:buChar char="•"/>
              <a:defRPr sz="1600">
                <a:solidFill>
                  <a:schemeClr val="lt1"/>
                </a:solidFill>
              </a:defRPr>
            </a:lvl2pPr>
            <a:lvl3pPr marL="1371600" lvl="2" indent="-330200" algn="l">
              <a:lnSpc>
                <a:spcPct val="115000"/>
              </a:lnSpc>
              <a:spcBef>
                <a:spcPts val="2100"/>
              </a:spcBef>
              <a:spcAft>
                <a:spcPts val="0"/>
              </a:spcAft>
              <a:buClr>
                <a:schemeClr val="lt1"/>
              </a:buClr>
              <a:buSzPts val="1600"/>
              <a:buChar char="•"/>
              <a:defRPr sz="1600">
                <a:solidFill>
                  <a:schemeClr val="lt1"/>
                </a:solidFill>
              </a:defRPr>
            </a:lvl3pPr>
            <a:lvl4pPr marL="1828800" lvl="3" indent="-330200" algn="l">
              <a:lnSpc>
                <a:spcPct val="115000"/>
              </a:lnSpc>
              <a:spcBef>
                <a:spcPts val="2100"/>
              </a:spcBef>
              <a:spcAft>
                <a:spcPts val="0"/>
              </a:spcAft>
              <a:buClr>
                <a:schemeClr val="lt1"/>
              </a:buClr>
              <a:buSzPts val="1600"/>
              <a:buChar char="•"/>
              <a:defRPr sz="1600">
                <a:solidFill>
                  <a:schemeClr val="lt1"/>
                </a:solidFill>
              </a:defRPr>
            </a:lvl4pPr>
            <a:lvl5pPr marL="2286000" lvl="4" indent="-330200" algn="l">
              <a:lnSpc>
                <a:spcPct val="115000"/>
              </a:lnSpc>
              <a:spcBef>
                <a:spcPts val="2100"/>
              </a:spcBef>
              <a:spcAft>
                <a:spcPts val="0"/>
              </a:spcAft>
              <a:buClr>
                <a:schemeClr val="lt1"/>
              </a:buClr>
              <a:buSzPts val="1600"/>
              <a:buChar char="•"/>
              <a:defRPr sz="1600">
                <a:solidFill>
                  <a:schemeClr val="lt1"/>
                </a:solidFill>
              </a:defRPr>
            </a:lvl5pPr>
            <a:lvl6pPr marL="2743200" lvl="5" indent="-330200" algn="l">
              <a:lnSpc>
                <a:spcPct val="115000"/>
              </a:lnSpc>
              <a:spcBef>
                <a:spcPts val="2100"/>
              </a:spcBef>
              <a:spcAft>
                <a:spcPts val="0"/>
              </a:spcAft>
              <a:buClr>
                <a:schemeClr val="lt1"/>
              </a:buClr>
              <a:buSzPts val="1600"/>
              <a:buChar char="•"/>
              <a:defRPr sz="1600">
                <a:solidFill>
                  <a:schemeClr val="lt1"/>
                </a:solidFill>
              </a:defRPr>
            </a:lvl6pPr>
            <a:lvl7pPr marL="3200400" lvl="6" indent="-330200" algn="l">
              <a:lnSpc>
                <a:spcPct val="115000"/>
              </a:lnSpc>
              <a:spcBef>
                <a:spcPts val="2100"/>
              </a:spcBef>
              <a:spcAft>
                <a:spcPts val="0"/>
              </a:spcAft>
              <a:buClr>
                <a:schemeClr val="lt1"/>
              </a:buClr>
              <a:buSzPts val="1600"/>
              <a:buChar char="•"/>
              <a:defRPr sz="1600">
                <a:solidFill>
                  <a:schemeClr val="lt1"/>
                </a:solidFill>
              </a:defRPr>
            </a:lvl7pPr>
            <a:lvl8pPr marL="3657600" lvl="7" indent="-330200" algn="l">
              <a:lnSpc>
                <a:spcPct val="115000"/>
              </a:lnSpc>
              <a:spcBef>
                <a:spcPts val="2100"/>
              </a:spcBef>
              <a:spcAft>
                <a:spcPts val="0"/>
              </a:spcAft>
              <a:buClr>
                <a:schemeClr val="lt1"/>
              </a:buClr>
              <a:buSzPts val="1600"/>
              <a:buChar char="•"/>
              <a:defRPr sz="1600">
                <a:solidFill>
                  <a:schemeClr val="lt1"/>
                </a:solidFill>
              </a:defRPr>
            </a:lvl8pPr>
            <a:lvl9pPr marL="4114800" lvl="8" indent="-330200" algn="l">
              <a:lnSpc>
                <a:spcPct val="115000"/>
              </a:lnSpc>
              <a:spcBef>
                <a:spcPts val="2100"/>
              </a:spcBef>
              <a:spcAft>
                <a:spcPts val="2100"/>
              </a:spcAft>
              <a:buClr>
                <a:schemeClr val="lt1"/>
              </a:buClr>
              <a:buSzPts val="1600"/>
              <a:buChar char="•"/>
              <a:defRPr sz="1600">
                <a:solidFill>
                  <a:schemeClr val="lt1"/>
                </a:solidFill>
              </a:defRPr>
            </a:lvl9pPr>
          </a:lstStyle>
          <a:p/>
        </p:txBody>
      </p:sp>
      <p:sp>
        <p:nvSpPr>
          <p:cNvPr id="117" name="Google Shape;117;p16"/>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5">
  <p:cSld name="AUTOLAYOUT_5">
    <p:spTree>
      <p:nvGrpSpPr>
        <p:cNvPr id="1" name="Shape 118"/>
        <p:cNvGrpSpPr/>
        <p:nvPr/>
      </p:nvGrpSpPr>
      <p:grpSpPr>
        <a:xfrm>
          <a:off x="0" y="0"/>
          <a:ext cx="0" cy="0"/>
          <a:chOff x="0" y="0"/>
          <a:chExt cx="0" cy="0"/>
        </a:xfrm>
      </p:grpSpPr>
      <p:sp>
        <p:nvSpPr>
          <p:cNvPr id="119" name="Google Shape;119;p17"/>
          <p:cNvSpPr/>
          <p:nvPr/>
        </p:nvSpPr>
        <p:spPr>
          <a:xfrm>
            <a:off x="0" y="0"/>
            <a:ext cx="12192000" cy="68580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0" name="Google Shape;120;p17"/>
          <p:cNvSpPr/>
          <p:nvPr/>
        </p:nvSpPr>
        <p:spPr>
          <a:xfrm>
            <a:off x="3374067" y="1592000"/>
            <a:ext cx="8404500" cy="151200"/>
          </a:xfrm>
          <a:prstGeom prst="rect">
            <a:avLst/>
          </a:prstGeom>
          <a:solidFill>
            <a:srgbClr val="FFFFFF">
              <a:alpha val="376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1" name="Google Shape;121;p17"/>
          <p:cNvSpPr/>
          <p:nvPr/>
        </p:nvSpPr>
        <p:spPr>
          <a:xfrm>
            <a:off x="410500" y="1592000"/>
            <a:ext cx="2698800" cy="151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2" name="Google Shape;122;p17"/>
          <p:cNvSpPr txBox="1">
            <a:spLocks noGrp="1"/>
          </p:cNvSpPr>
          <p:nvPr>
            <p:ph type="title"/>
          </p:nvPr>
        </p:nvSpPr>
        <p:spPr>
          <a:xfrm>
            <a:off x="410500" y="1926067"/>
            <a:ext cx="2698800" cy="39675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FFFF"/>
              </a:buClr>
              <a:buSzPts val="2700"/>
              <a:buNone/>
              <a:defRPr sz="2700" b="1">
                <a:solidFill>
                  <a:srgbClr val="FFFFFF"/>
                </a:solidFill>
              </a:defRPr>
            </a:lvl1pPr>
            <a:lvl2pPr lvl="1" algn="l">
              <a:lnSpc>
                <a:spcPct val="100000"/>
              </a:lnSpc>
              <a:spcBef>
                <a:spcPts val="0"/>
              </a:spcBef>
              <a:spcAft>
                <a:spcPts val="0"/>
              </a:spcAft>
              <a:buClr>
                <a:srgbClr val="FFFFFF"/>
              </a:buClr>
              <a:buSzPts val="2700"/>
              <a:buNone/>
              <a:defRPr sz="2700" b="1">
                <a:solidFill>
                  <a:srgbClr val="FFFFFF"/>
                </a:solidFill>
              </a:defRPr>
            </a:lvl2pPr>
            <a:lvl3pPr lvl="2" algn="l">
              <a:lnSpc>
                <a:spcPct val="100000"/>
              </a:lnSpc>
              <a:spcBef>
                <a:spcPts val="0"/>
              </a:spcBef>
              <a:spcAft>
                <a:spcPts val="0"/>
              </a:spcAft>
              <a:buClr>
                <a:srgbClr val="FFFFFF"/>
              </a:buClr>
              <a:buSzPts val="2700"/>
              <a:buNone/>
              <a:defRPr sz="2700" b="1">
                <a:solidFill>
                  <a:srgbClr val="FFFFFF"/>
                </a:solidFill>
              </a:defRPr>
            </a:lvl3pPr>
            <a:lvl4pPr lvl="3" algn="l">
              <a:lnSpc>
                <a:spcPct val="100000"/>
              </a:lnSpc>
              <a:spcBef>
                <a:spcPts val="0"/>
              </a:spcBef>
              <a:spcAft>
                <a:spcPts val="0"/>
              </a:spcAft>
              <a:buClr>
                <a:srgbClr val="FFFFFF"/>
              </a:buClr>
              <a:buSzPts val="2700"/>
              <a:buNone/>
              <a:defRPr sz="2700" b="1">
                <a:solidFill>
                  <a:srgbClr val="FFFFFF"/>
                </a:solidFill>
              </a:defRPr>
            </a:lvl4pPr>
            <a:lvl5pPr lvl="4" algn="l">
              <a:lnSpc>
                <a:spcPct val="100000"/>
              </a:lnSpc>
              <a:spcBef>
                <a:spcPts val="0"/>
              </a:spcBef>
              <a:spcAft>
                <a:spcPts val="0"/>
              </a:spcAft>
              <a:buClr>
                <a:srgbClr val="FFFFFF"/>
              </a:buClr>
              <a:buSzPts val="2700"/>
              <a:buNone/>
              <a:defRPr sz="2700" b="1">
                <a:solidFill>
                  <a:srgbClr val="FFFFFF"/>
                </a:solidFill>
              </a:defRPr>
            </a:lvl5pPr>
            <a:lvl6pPr lvl="5" algn="l">
              <a:lnSpc>
                <a:spcPct val="100000"/>
              </a:lnSpc>
              <a:spcBef>
                <a:spcPts val="0"/>
              </a:spcBef>
              <a:spcAft>
                <a:spcPts val="0"/>
              </a:spcAft>
              <a:buClr>
                <a:srgbClr val="FFFFFF"/>
              </a:buClr>
              <a:buSzPts val="2700"/>
              <a:buNone/>
              <a:defRPr sz="2700" b="1">
                <a:solidFill>
                  <a:srgbClr val="FFFFFF"/>
                </a:solidFill>
              </a:defRPr>
            </a:lvl6pPr>
            <a:lvl7pPr lvl="6" algn="l">
              <a:lnSpc>
                <a:spcPct val="100000"/>
              </a:lnSpc>
              <a:spcBef>
                <a:spcPts val="0"/>
              </a:spcBef>
              <a:spcAft>
                <a:spcPts val="0"/>
              </a:spcAft>
              <a:buClr>
                <a:srgbClr val="FFFFFF"/>
              </a:buClr>
              <a:buSzPts val="2700"/>
              <a:buNone/>
              <a:defRPr sz="2700" b="1">
                <a:solidFill>
                  <a:srgbClr val="FFFFFF"/>
                </a:solidFill>
              </a:defRPr>
            </a:lvl7pPr>
            <a:lvl8pPr lvl="7" algn="l">
              <a:lnSpc>
                <a:spcPct val="100000"/>
              </a:lnSpc>
              <a:spcBef>
                <a:spcPts val="0"/>
              </a:spcBef>
              <a:spcAft>
                <a:spcPts val="0"/>
              </a:spcAft>
              <a:buClr>
                <a:srgbClr val="FFFFFF"/>
              </a:buClr>
              <a:buSzPts val="2700"/>
              <a:buNone/>
              <a:defRPr sz="2700" b="1">
                <a:solidFill>
                  <a:srgbClr val="FFFFFF"/>
                </a:solidFill>
              </a:defRPr>
            </a:lvl8pPr>
            <a:lvl9pPr lvl="8" algn="l">
              <a:lnSpc>
                <a:spcPct val="100000"/>
              </a:lnSpc>
              <a:spcBef>
                <a:spcPts val="0"/>
              </a:spcBef>
              <a:spcAft>
                <a:spcPts val="0"/>
              </a:spcAft>
              <a:buClr>
                <a:srgbClr val="FFFFFF"/>
              </a:buClr>
              <a:buSzPts val="2700"/>
              <a:buNone/>
              <a:defRPr sz="2700" b="1">
                <a:solidFill>
                  <a:srgbClr val="FFFFFF"/>
                </a:solidFill>
              </a:defRPr>
            </a:lvl9pPr>
          </a:lstStyle>
          <a:p/>
        </p:txBody>
      </p:sp>
      <p:sp>
        <p:nvSpPr>
          <p:cNvPr id="123" name="Google Shape;123;p17"/>
          <p:cNvSpPr txBox="1">
            <a:spLocks noGrp="1"/>
          </p:cNvSpPr>
          <p:nvPr>
            <p:ph type="body" idx="1"/>
          </p:nvPr>
        </p:nvSpPr>
        <p:spPr>
          <a:xfrm>
            <a:off x="3374067" y="1926067"/>
            <a:ext cx="8404500" cy="3486900"/>
          </a:xfrm>
          <a:prstGeom prst="rect">
            <a:avLst/>
          </a:prstGeom>
          <a:noFill/>
          <a:ln>
            <a:noFill/>
          </a:ln>
        </p:spPr>
        <p:txBody>
          <a:bodyPr spcFirstLastPara="1" wrap="square" lIns="91425" tIns="45700" rIns="91425" bIns="45700" anchor="t" anchorCtr="0">
            <a:noAutofit/>
          </a:bodyPr>
          <a:lstStyle>
            <a:lvl1pPr marL="457200" lvl="0" indent="-349250" algn="l">
              <a:lnSpc>
                <a:spcPct val="115000"/>
              </a:lnSpc>
              <a:spcBef>
                <a:spcPts val="1000"/>
              </a:spcBef>
              <a:spcAft>
                <a:spcPts val="0"/>
              </a:spcAft>
              <a:buClr>
                <a:srgbClr val="FFFFFF"/>
              </a:buClr>
              <a:buSzPts val="1900"/>
              <a:buChar char="•"/>
              <a:defRPr sz="1900">
                <a:solidFill>
                  <a:srgbClr val="FFFFFF"/>
                </a:solidFill>
              </a:defRPr>
            </a:lvl1pPr>
            <a:lvl2pPr marL="914400" lvl="1" indent="-330200" algn="l">
              <a:lnSpc>
                <a:spcPct val="115000"/>
              </a:lnSpc>
              <a:spcBef>
                <a:spcPts val="2100"/>
              </a:spcBef>
              <a:spcAft>
                <a:spcPts val="0"/>
              </a:spcAft>
              <a:buClr>
                <a:srgbClr val="FFFFFF"/>
              </a:buClr>
              <a:buSzPts val="1600"/>
              <a:buChar char="•"/>
              <a:defRPr sz="1600">
                <a:solidFill>
                  <a:srgbClr val="FFFFFF"/>
                </a:solidFill>
              </a:defRPr>
            </a:lvl2pPr>
            <a:lvl3pPr marL="1371600" lvl="2" indent="-330200" algn="l">
              <a:lnSpc>
                <a:spcPct val="115000"/>
              </a:lnSpc>
              <a:spcBef>
                <a:spcPts val="2100"/>
              </a:spcBef>
              <a:spcAft>
                <a:spcPts val="0"/>
              </a:spcAft>
              <a:buClr>
                <a:srgbClr val="FFFFFF"/>
              </a:buClr>
              <a:buSzPts val="1600"/>
              <a:buChar char="•"/>
              <a:defRPr sz="1600">
                <a:solidFill>
                  <a:srgbClr val="FFFFFF"/>
                </a:solidFill>
              </a:defRPr>
            </a:lvl3pPr>
            <a:lvl4pPr marL="1828800" lvl="3" indent="-330200" algn="l">
              <a:lnSpc>
                <a:spcPct val="115000"/>
              </a:lnSpc>
              <a:spcBef>
                <a:spcPts val="2100"/>
              </a:spcBef>
              <a:spcAft>
                <a:spcPts val="0"/>
              </a:spcAft>
              <a:buClr>
                <a:srgbClr val="FFFFFF"/>
              </a:buClr>
              <a:buSzPts val="1600"/>
              <a:buChar char="•"/>
              <a:defRPr sz="1600">
                <a:solidFill>
                  <a:srgbClr val="FFFFFF"/>
                </a:solidFill>
              </a:defRPr>
            </a:lvl4pPr>
            <a:lvl5pPr marL="2286000" lvl="4" indent="-330200" algn="l">
              <a:lnSpc>
                <a:spcPct val="115000"/>
              </a:lnSpc>
              <a:spcBef>
                <a:spcPts val="2100"/>
              </a:spcBef>
              <a:spcAft>
                <a:spcPts val="0"/>
              </a:spcAft>
              <a:buClr>
                <a:srgbClr val="FFFFFF"/>
              </a:buClr>
              <a:buSzPts val="1600"/>
              <a:buChar char="•"/>
              <a:defRPr sz="1600">
                <a:solidFill>
                  <a:srgbClr val="FFFFFF"/>
                </a:solidFill>
              </a:defRPr>
            </a:lvl5pPr>
            <a:lvl6pPr marL="2743200" lvl="5" indent="-330200" algn="l">
              <a:lnSpc>
                <a:spcPct val="115000"/>
              </a:lnSpc>
              <a:spcBef>
                <a:spcPts val="2100"/>
              </a:spcBef>
              <a:spcAft>
                <a:spcPts val="0"/>
              </a:spcAft>
              <a:buClr>
                <a:srgbClr val="FFFFFF"/>
              </a:buClr>
              <a:buSzPts val="1600"/>
              <a:buChar char="•"/>
              <a:defRPr sz="1600">
                <a:solidFill>
                  <a:srgbClr val="FFFFFF"/>
                </a:solidFill>
              </a:defRPr>
            </a:lvl6pPr>
            <a:lvl7pPr marL="3200400" lvl="6" indent="-330200" algn="l">
              <a:lnSpc>
                <a:spcPct val="115000"/>
              </a:lnSpc>
              <a:spcBef>
                <a:spcPts val="2100"/>
              </a:spcBef>
              <a:spcAft>
                <a:spcPts val="0"/>
              </a:spcAft>
              <a:buClr>
                <a:srgbClr val="FFFFFF"/>
              </a:buClr>
              <a:buSzPts val="1600"/>
              <a:buChar char="•"/>
              <a:defRPr sz="1600">
                <a:solidFill>
                  <a:srgbClr val="FFFFFF"/>
                </a:solidFill>
              </a:defRPr>
            </a:lvl7pPr>
            <a:lvl8pPr marL="3657600" lvl="7" indent="-330200" algn="l">
              <a:lnSpc>
                <a:spcPct val="115000"/>
              </a:lnSpc>
              <a:spcBef>
                <a:spcPts val="2100"/>
              </a:spcBef>
              <a:spcAft>
                <a:spcPts val="0"/>
              </a:spcAft>
              <a:buClr>
                <a:srgbClr val="FFFFFF"/>
              </a:buClr>
              <a:buSzPts val="1600"/>
              <a:buChar char="•"/>
              <a:defRPr sz="1600">
                <a:solidFill>
                  <a:srgbClr val="FFFFFF"/>
                </a:solidFill>
              </a:defRPr>
            </a:lvl8pPr>
            <a:lvl9pPr marL="4114800" lvl="8" indent="-330200" algn="l">
              <a:lnSpc>
                <a:spcPct val="115000"/>
              </a:lnSpc>
              <a:spcBef>
                <a:spcPts val="2100"/>
              </a:spcBef>
              <a:spcAft>
                <a:spcPts val="2100"/>
              </a:spcAft>
              <a:buClr>
                <a:srgbClr val="FFFFFF"/>
              </a:buClr>
              <a:buSzPts val="1600"/>
              <a:buChar char="•"/>
              <a:defRPr sz="1600">
                <a:solidFill>
                  <a:srgbClr val="FFFFFF"/>
                </a:solidFill>
              </a:defRPr>
            </a:lvl9pPr>
          </a:lstStyle>
          <a:p/>
        </p:txBody>
      </p:sp>
      <p:sp>
        <p:nvSpPr>
          <p:cNvPr id="124" name="Google Shape;124;p17"/>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6">
  <p:cSld name="AUTOLAYOUT_6">
    <p:bg>
      <p:bgPr>
        <a:solidFill>
          <a:srgbClr val="FFFFFF"/>
        </a:solidFill>
        <a:effectLst/>
      </p:bgPr>
    </p:bg>
    <p:spTree>
      <p:nvGrpSpPr>
        <p:cNvPr id="1" name="Shape 125"/>
        <p:cNvGrpSpPr/>
        <p:nvPr/>
      </p:nvGrpSpPr>
      <p:grpSpPr>
        <a:xfrm>
          <a:off x="0" y="0"/>
          <a:ext cx="0" cy="0"/>
          <a:chOff x="0" y="0"/>
          <a:chExt cx="0" cy="0"/>
        </a:xfrm>
      </p:grpSpPr>
      <p:sp>
        <p:nvSpPr>
          <p:cNvPr id="126" name="Google Shape;126;p18"/>
          <p:cNvSpPr/>
          <p:nvPr/>
        </p:nvSpPr>
        <p:spPr>
          <a:xfrm>
            <a:off x="0" y="0"/>
            <a:ext cx="12192000" cy="68580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7" name="Google Shape;127;p18"/>
          <p:cNvSpPr/>
          <p:nvPr/>
        </p:nvSpPr>
        <p:spPr>
          <a:xfrm>
            <a:off x="3374067" y="1592000"/>
            <a:ext cx="8404500" cy="151200"/>
          </a:xfrm>
          <a:prstGeom prst="rect">
            <a:avLst/>
          </a:prstGeom>
          <a:solidFill>
            <a:srgbClr val="6666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8" name="Google Shape;128;p18"/>
          <p:cNvSpPr/>
          <p:nvPr/>
        </p:nvSpPr>
        <p:spPr>
          <a:xfrm>
            <a:off x="410500" y="1592000"/>
            <a:ext cx="2698800" cy="151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9" name="Google Shape;129;p18"/>
          <p:cNvSpPr txBox="1">
            <a:spLocks noGrp="1"/>
          </p:cNvSpPr>
          <p:nvPr>
            <p:ph type="title"/>
          </p:nvPr>
        </p:nvSpPr>
        <p:spPr>
          <a:xfrm>
            <a:off x="410500" y="1926067"/>
            <a:ext cx="2698800" cy="3486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None/>
              <a:defRPr sz="2700" b="1">
                <a:solidFill>
                  <a:srgbClr val="FFFFFF"/>
                </a:solidFill>
              </a:defRPr>
            </a:lvl1pPr>
            <a:lvl2pPr lvl="1" algn="l">
              <a:lnSpc>
                <a:spcPct val="100000"/>
              </a:lnSpc>
              <a:spcBef>
                <a:spcPts val="0"/>
              </a:spcBef>
              <a:spcAft>
                <a:spcPts val="0"/>
              </a:spcAft>
              <a:buNone/>
              <a:defRPr sz="2700" b="1">
                <a:solidFill>
                  <a:srgbClr val="FFFFFF"/>
                </a:solidFill>
              </a:defRPr>
            </a:lvl2pPr>
            <a:lvl3pPr lvl="2" algn="l">
              <a:lnSpc>
                <a:spcPct val="100000"/>
              </a:lnSpc>
              <a:spcBef>
                <a:spcPts val="0"/>
              </a:spcBef>
              <a:spcAft>
                <a:spcPts val="0"/>
              </a:spcAft>
              <a:buNone/>
              <a:defRPr sz="2700" b="1">
                <a:solidFill>
                  <a:srgbClr val="FFFFFF"/>
                </a:solidFill>
              </a:defRPr>
            </a:lvl3pPr>
            <a:lvl4pPr lvl="3" algn="l">
              <a:lnSpc>
                <a:spcPct val="100000"/>
              </a:lnSpc>
              <a:spcBef>
                <a:spcPts val="0"/>
              </a:spcBef>
              <a:spcAft>
                <a:spcPts val="0"/>
              </a:spcAft>
              <a:buNone/>
              <a:defRPr sz="2700" b="1">
                <a:solidFill>
                  <a:srgbClr val="FFFFFF"/>
                </a:solidFill>
              </a:defRPr>
            </a:lvl4pPr>
            <a:lvl5pPr lvl="4" algn="l">
              <a:lnSpc>
                <a:spcPct val="100000"/>
              </a:lnSpc>
              <a:spcBef>
                <a:spcPts val="0"/>
              </a:spcBef>
              <a:spcAft>
                <a:spcPts val="0"/>
              </a:spcAft>
              <a:buNone/>
              <a:defRPr sz="2700" b="1">
                <a:solidFill>
                  <a:srgbClr val="FFFFFF"/>
                </a:solidFill>
              </a:defRPr>
            </a:lvl5pPr>
            <a:lvl6pPr lvl="5" algn="l">
              <a:lnSpc>
                <a:spcPct val="100000"/>
              </a:lnSpc>
              <a:spcBef>
                <a:spcPts val="0"/>
              </a:spcBef>
              <a:spcAft>
                <a:spcPts val="0"/>
              </a:spcAft>
              <a:buNone/>
              <a:defRPr sz="2700" b="1">
                <a:solidFill>
                  <a:srgbClr val="FFFFFF"/>
                </a:solidFill>
              </a:defRPr>
            </a:lvl6pPr>
            <a:lvl7pPr lvl="6" algn="l">
              <a:lnSpc>
                <a:spcPct val="100000"/>
              </a:lnSpc>
              <a:spcBef>
                <a:spcPts val="0"/>
              </a:spcBef>
              <a:spcAft>
                <a:spcPts val="0"/>
              </a:spcAft>
              <a:buNone/>
              <a:defRPr sz="2700" b="1">
                <a:solidFill>
                  <a:srgbClr val="FFFFFF"/>
                </a:solidFill>
              </a:defRPr>
            </a:lvl7pPr>
            <a:lvl8pPr lvl="7" algn="l">
              <a:lnSpc>
                <a:spcPct val="100000"/>
              </a:lnSpc>
              <a:spcBef>
                <a:spcPts val="0"/>
              </a:spcBef>
              <a:spcAft>
                <a:spcPts val="0"/>
              </a:spcAft>
              <a:buNone/>
              <a:defRPr sz="2700" b="1">
                <a:solidFill>
                  <a:srgbClr val="FFFFFF"/>
                </a:solidFill>
              </a:defRPr>
            </a:lvl8pPr>
            <a:lvl9pPr lvl="8" algn="l">
              <a:lnSpc>
                <a:spcPct val="100000"/>
              </a:lnSpc>
              <a:spcBef>
                <a:spcPts val="0"/>
              </a:spcBef>
              <a:spcAft>
                <a:spcPts val="0"/>
              </a:spcAft>
              <a:buNone/>
              <a:defRPr sz="2700" b="1">
                <a:solidFill>
                  <a:srgbClr val="FFFFFF"/>
                </a:solidFill>
              </a:defRPr>
            </a:lvl9pPr>
          </a:lstStyle>
          <a:p/>
        </p:txBody>
      </p:sp>
      <p:sp>
        <p:nvSpPr>
          <p:cNvPr id="130" name="Google Shape;130;p18"/>
          <p:cNvSpPr txBox="1">
            <a:spLocks noGrp="1"/>
          </p:cNvSpPr>
          <p:nvPr>
            <p:ph type="body" idx="1"/>
          </p:nvPr>
        </p:nvSpPr>
        <p:spPr>
          <a:xfrm>
            <a:off x="3343600" y="1926067"/>
            <a:ext cx="2698800" cy="3486900"/>
          </a:xfrm>
          <a:prstGeom prst="rect">
            <a:avLst/>
          </a:prstGeom>
          <a:noFill/>
        </p:spPr>
        <p:txBody>
          <a:bodyPr spcFirstLastPara="1" wrap="square" lIns="91425" tIns="45700" rIns="91425" bIns="45700" anchor="t" anchorCtr="0">
            <a:noAutofit/>
          </a:bodyPr>
          <a:lstStyle>
            <a:lvl1pPr marL="457200" lvl="0" indent="-330200" algn="l">
              <a:lnSpc>
                <a:spcPct val="115000"/>
              </a:lnSpc>
              <a:spcBef>
                <a:spcPts val="1000"/>
              </a:spcBef>
              <a:spcAft>
                <a:spcPts val="0"/>
              </a:spcAft>
              <a:buClr>
                <a:srgbClr val="FFFFFF"/>
              </a:buClr>
              <a:buSzPts val="1600"/>
              <a:buChar char="•"/>
              <a:defRPr sz="1600">
                <a:solidFill>
                  <a:srgbClr val="FFFFFF"/>
                </a:solidFill>
              </a:defRPr>
            </a:lvl1pPr>
            <a:lvl2pPr marL="914400" lvl="1" indent="-330200" algn="l">
              <a:lnSpc>
                <a:spcPct val="115000"/>
              </a:lnSpc>
              <a:spcBef>
                <a:spcPts val="2100"/>
              </a:spcBef>
              <a:spcAft>
                <a:spcPts val="0"/>
              </a:spcAft>
              <a:buClr>
                <a:srgbClr val="FFFFFF"/>
              </a:buClr>
              <a:buSzPts val="1600"/>
              <a:buChar char="•"/>
              <a:defRPr sz="1600">
                <a:solidFill>
                  <a:srgbClr val="FFFFFF"/>
                </a:solidFill>
              </a:defRPr>
            </a:lvl2pPr>
            <a:lvl3pPr marL="1371600" lvl="2" indent="-330200" algn="l">
              <a:lnSpc>
                <a:spcPct val="115000"/>
              </a:lnSpc>
              <a:spcBef>
                <a:spcPts val="2100"/>
              </a:spcBef>
              <a:spcAft>
                <a:spcPts val="0"/>
              </a:spcAft>
              <a:buClr>
                <a:srgbClr val="FFFFFF"/>
              </a:buClr>
              <a:buSzPts val="1600"/>
              <a:buChar char="•"/>
              <a:defRPr sz="1600">
                <a:solidFill>
                  <a:srgbClr val="FFFFFF"/>
                </a:solidFill>
              </a:defRPr>
            </a:lvl3pPr>
            <a:lvl4pPr marL="1828800" lvl="3" indent="-330200" algn="l">
              <a:lnSpc>
                <a:spcPct val="115000"/>
              </a:lnSpc>
              <a:spcBef>
                <a:spcPts val="2100"/>
              </a:spcBef>
              <a:spcAft>
                <a:spcPts val="0"/>
              </a:spcAft>
              <a:buClr>
                <a:srgbClr val="FFFFFF"/>
              </a:buClr>
              <a:buSzPts val="1600"/>
              <a:buChar char="•"/>
              <a:defRPr sz="1600">
                <a:solidFill>
                  <a:srgbClr val="FFFFFF"/>
                </a:solidFill>
              </a:defRPr>
            </a:lvl4pPr>
            <a:lvl5pPr marL="2286000" lvl="4" indent="-330200" algn="l">
              <a:lnSpc>
                <a:spcPct val="115000"/>
              </a:lnSpc>
              <a:spcBef>
                <a:spcPts val="2100"/>
              </a:spcBef>
              <a:spcAft>
                <a:spcPts val="0"/>
              </a:spcAft>
              <a:buClr>
                <a:srgbClr val="FFFFFF"/>
              </a:buClr>
              <a:buSzPts val="1600"/>
              <a:buChar char="•"/>
              <a:defRPr sz="1600">
                <a:solidFill>
                  <a:srgbClr val="FFFFFF"/>
                </a:solidFill>
              </a:defRPr>
            </a:lvl5pPr>
            <a:lvl6pPr marL="2743200" lvl="5" indent="-330200" algn="l">
              <a:lnSpc>
                <a:spcPct val="115000"/>
              </a:lnSpc>
              <a:spcBef>
                <a:spcPts val="2100"/>
              </a:spcBef>
              <a:spcAft>
                <a:spcPts val="0"/>
              </a:spcAft>
              <a:buClr>
                <a:srgbClr val="FFFFFF"/>
              </a:buClr>
              <a:buSzPts val="1600"/>
              <a:buChar char="•"/>
              <a:defRPr sz="1600">
                <a:solidFill>
                  <a:srgbClr val="FFFFFF"/>
                </a:solidFill>
              </a:defRPr>
            </a:lvl6pPr>
            <a:lvl7pPr marL="3200400" lvl="6" indent="-330200" algn="l">
              <a:lnSpc>
                <a:spcPct val="115000"/>
              </a:lnSpc>
              <a:spcBef>
                <a:spcPts val="2100"/>
              </a:spcBef>
              <a:spcAft>
                <a:spcPts val="0"/>
              </a:spcAft>
              <a:buClr>
                <a:srgbClr val="FFFFFF"/>
              </a:buClr>
              <a:buSzPts val="1600"/>
              <a:buChar char="•"/>
              <a:defRPr sz="1600">
                <a:solidFill>
                  <a:srgbClr val="FFFFFF"/>
                </a:solidFill>
              </a:defRPr>
            </a:lvl7pPr>
            <a:lvl8pPr marL="3657600" lvl="7" indent="-330200" algn="l">
              <a:lnSpc>
                <a:spcPct val="115000"/>
              </a:lnSpc>
              <a:spcBef>
                <a:spcPts val="2100"/>
              </a:spcBef>
              <a:spcAft>
                <a:spcPts val="0"/>
              </a:spcAft>
              <a:buClr>
                <a:srgbClr val="FFFFFF"/>
              </a:buClr>
              <a:buSzPts val="1600"/>
              <a:buChar char="•"/>
              <a:defRPr sz="1600">
                <a:solidFill>
                  <a:srgbClr val="FFFFFF"/>
                </a:solidFill>
              </a:defRPr>
            </a:lvl8pPr>
            <a:lvl9pPr marL="4114800" lvl="8" indent="-330200" algn="l">
              <a:lnSpc>
                <a:spcPct val="115000"/>
              </a:lnSpc>
              <a:spcBef>
                <a:spcPts val="2100"/>
              </a:spcBef>
              <a:spcAft>
                <a:spcPts val="2100"/>
              </a:spcAft>
              <a:buClr>
                <a:srgbClr val="FFFFFF"/>
              </a:buClr>
              <a:buSzPts val="1600"/>
              <a:buChar char="•"/>
              <a:defRPr sz="1600">
                <a:solidFill>
                  <a:srgbClr val="FFFFFF"/>
                </a:solidFill>
              </a:defRPr>
            </a:lvl9pPr>
          </a:lstStyle>
          <a:p/>
        </p:txBody>
      </p:sp>
      <p:sp>
        <p:nvSpPr>
          <p:cNvPr id="131" name="Google Shape;131;p18"/>
          <p:cNvSpPr txBox="1">
            <a:spLocks noGrp="1"/>
          </p:cNvSpPr>
          <p:nvPr>
            <p:ph type="body" idx="2"/>
          </p:nvPr>
        </p:nvSpPr>
        <p:spPr>
          <a:xfrm>
            <a:off x="6205933" y="1926067"/>
            <a:ext cx="2698800" cy="3486900"/>
          </a:xfrm>
          <a:prstGeom prst="rect">
            <a:avLst/>
          </a:prstGeom>
          <a:noFill/>
        </p:spPr>
        <p:txBody>
          <a:bodyPr spcFirstLastPara="1" wrap="square" lIns="91425" tIns="45700" rIns="91425" bIns="45700" anchor="t" anchorCtr="0">
            <a:noAutofit/>
          </a:bodyPr>
          <a:lstStyle>
            <a:lvl1pPr marL="457200" lvl="0" indent="-330200" algn="l">
              <a:lnSpc>
                <a:spcPct val="115000"/>
              </a:lnSpc>
              <a:spcBef>
                <a:spcPts val="1000"/>
              </a:spcBef>
              <a:spcAft>
                <a:spcPts val="0"/>
              </a:spcAft>
              <a:buClr>
                <a:srgbClr val="FFFFFF"/>
              </a:buClr>
              <a:buSzPts val="1600"/>
              <a:buChar char="•"/>
              <a:defRPr sz="1600">
                <a:solidFill>
                  <a:srgbClr val="FFFFFF"/>
                </a:solidFill>
              </a:defRPr>
            </a:lvl1pPr>
            <a:lvl2pPr marL="914400" lvl="1" indent="-330200" algn="l">
              <a:lnSpc>
                <a:spcPct val="115000"/>
              </a:lnSpc>
              <a:spcBef>
                <a:spcPts val="2100"/>
              </a:spcBef>
              <a:spcAft>
                <a:spcPts val="0"/>
              </a:spcAft>
              <a:buClr>
                <a:srgbClr val="FFFFFF"/>
              </a:buClr>
              <a:buSzPts val="1600"/>
              <a:buChar char="•"/>
              <a:defRPr sz="1600">
                <a:solidFill>
                  <a:srgbClr val="FFFFFF"/>
                </a:solidFill>
              </a:defRPr>
            </a:lvl2pPr>
            <a:lvl3pPr marL="1371600" lvl="2" indent="-330200" algn="l">
              <a:lnSpc>
                <a:spcPct val="115000"/>
              </a:lnSpc>
              <a:spcBef>
                <a:spcPts val="2100"/>
              </a:spcBef>
              <a:spcAft>
                <a:spcPts val="0"/>
              </a:spcAft>
              <a:buClr>
                <a:srgbClr val="FFFFFF"/>
              </a:buClr>
              <a:buSzPts val="1600"/>
              <a:buChar char="•"/>
              <a:defRPr sz="1600">
                <a:solidFill>
                  <a:srgbClr val="FFFFFF"/>
                </a:solidFill>
              </a:defRPr>
            </a:lvl3pPr>
            <a:lvl4pPr marL="1828800" lvl="3" indent="-330200" algn="l">
              <a:lnSpc>
                <a:spcPct val="115000"/>
              </a:lnSpc>
              <a:spcBef>
                <a:spcPts val="2100"/>
              </a:spcBef>
              <a:spcAft>
                <a:spcPts val="0"/>
              </a:spcAft>
              <a:buClr>
                <a:srgbClr val="FFFFFF"/>
              </a:buClr>
              <a:buSzPts val="1600"/>
              <a:buChar char="•"/>
              <a:defRPr sz="1600">
                <a:solidFill>
                  <a:srgbClr val="FFFFFF"/>
                </a:solidFill>
              </a:defRPr>
            </a:lvl4pPr>
            <a:lvl5pPr marL="2286000" lvl="4" indent="-330200" algn="l">
              <a:lnSpc>
                <a:spcPct val="115000"/>
              </a:lnSpc>
              <a:spcBef>
                <a:spcPts val="2100"/>
              </a:spcBef>
              <a:spcAft>
                <a:spcPts val="0"/>
              </a:spcAft>
              <a:buClr>
                <a:srgbClr val="FFFFFF"/>
              </a:buClr>
              <a:buSzPts val="1600"/>
              <a:buChar char="•"/>
              <a:defRPr sz="1600">
                <a:solidFill>
                  <a:srgbClr val="FFFFFF"/>
                </a:solidFill>
              </a:defRPr>
            </a:lvl5pPr>
            <a:lvl6pPr marL="2743200" lvl="5" indent="-330200" algn="l">
              <a:lnSpc>
                <a:spcPct val="115000"/>
              </a:lnSpc>
              <a:spcBef>
                <a:spcPts val="2100"/>
              </a:spcBef>
              <a:spcAft>
                <a:spcPts val="0"/>
              </a:spcAft>
              <a:buClr>
                <a:srgbClr val="FFFFFF"/>
              </a:buClr>
              <a:buSzPts val="1600"/>
              <a:buChar char="•"/>
              <a:defRPr sz="1600">
                <a:solidFill>
                  <a:srgbClr val="FFFFFF"/>
                </a:solidFill>
              </a:defRPr>
            </a:lvl6pPr>
            <a:lvl7pPr marL="3200400" lvl="6" indent="-330200" algn="l">
              <a:lnSpc>
                <a:spcPct val="115000"/>
              </a:lnSpc>
              <a:spcBef>
                <a:spcPts val="2100"/>
              </a:spcBef>
              <a:spcAft>
                <a:spcPts val="0"/>
              </a:spcAft>
              <a:buClr>
                <a:srgbClr val="FFFFFF"/>
              </a:buClr>
              <a:buSzPts val="1600"/>
              <a:buChar char="•"/>
              <a:defRPr sz="1600">
                <a:solidFill>
                  <a:srgbClr val="FFFFFF"/>
                </a:solidFill>
              </a:defRPr>
            </a:lvl7pPr>
            <a:lvl8pPr marL="3657600" lvl="7" indent="-330200" algn="l">
              <a:lnSpc>
                <a:spcPct val="115000"/>
              </a:lnSpc>
              <a:spcBef>
                <a:spcPts val="2100"/>
              </a:spcBef>
              <a:spcAft>
                <a:spcPts val="0"/>
              </a:spcAft>
              <a:buClr>
                <a:srgbClr val="FFFFFF"/>
              </a:buClr>
              <a:buSzPts val="1600"/>
              <a:buChar char="•"/>
              <a:defRPr sz="1600">
                <a:solidFill>
                  <a:srgbClr val="FFFFFF"/>
                </a:solidFill>
              </a:defRPr>
            </a:lvl8pPr>
            <a:lvl9pPr marL="4114800" lvl="8" indent="-330200" algn="l">
              <a:lnSpc>
                <a:spcPct val="115000"/>
              </a:lnSpc>
              <a:spcBef>
                <a:spcPts val="2100"/>
              </a:spcBef>
              <a:spcAft>
                <a:spcPts val="2100"/>
              </a:spcAft>
              <a:buClr>
                <a:srgbClr val="FFFFFF"/>
              </a:buClr>
              <a:buSzPts val="1600"/>
              <a:buChar char="•"/>
              <a:defRPr sz="1600">
                <a:solidFill>
                  <a:srgbClr val="FFFFFF"/>
                </a:solidFill>
              </a:defRPr>
            </a:lvl9pPr>
          </a:lstStyle>
          <a:p/>
        </p:txBody>
      </p:sp>
      <p:sp>
        <p:nvSpPr>
          <p:cNvPr id="132" name="Google Shape;132;p18"/>
          <p:cNvSpPr txBox="1">
            <a:spLocks noGrp="1"/>
          </p:cNvSpPr>
          <p:nvPr>
            <p:ph type="body" idx="3"/>
          </p:nvPr>
        </p:nvSpPr>
        <p:spPr>
          <a:xfrm>
            <a:off x="9089600" y="1926067"/>
            <a:ext cx="2698800" cy="3486900"/>
          </a:xfrm>
          <a:prstGeom prst="rect">
            <a:avLst/>
          </a:prstGeom>
          <a:noFill/>
        </p:spPr>
        <p:txBody>
          <a:bodyPr spcFirstLastPara="1" wrap="square" lIns="91425" tIns="45700" rIns="91425" bIns="45700" anchor="t" anchorCtr="0">
            <a:noAutofit/>
          </a:bodyPr>
          <a:lstStyle>
            <a:lvl1pPr marL="457200" lvl="0" indent="-330200" algn="l">
              <a:lnSpc>
                <a:spcPct val="115000"/>
              </a:lnSpc>
              <a:spcBef>
                <a:spcPts val="1000"/>
              </a:spcBef>
              <a:spcAft>
                <a:spcPts val="0"/>
              </a:spcAft>
              <a:buClr>
                <a:srgbClr val="FFFFFF"/>
              </a:buClr>
              <a:buSzPts val="1600"/>
              <a:buChar char="•"/>
              <a:defRPr sz="1600">
                <a:solidFill>
                  <a:srgbClr val="FFFFFF"/>
                </a:solidFill>
              </a:defRPr>
            </a:lvl1pPr>
            <a:lvl2pPr marL="914400" lvl="1" indent="-330200" algn="l">
              <a:lnSpc>
                <a:spcPct val="115000"/>
              </a:lnSpc>
              <a:spcBef>
                <a:spcPts val="2100"/>
              </a:spcBef>
              <a:spcAft>
                <a:spcPts val="0"/>
              </a:spcAft>
              <a:buClr>
                <a:srgbClr val="FFFFFF"/>
              </a:buClr>
              <a:buSzPts val="1600"/>
              <a:buChar char="•"/>
              <a:defRPr sz="1600">
                <a:solidFill>
                  <a:srgbClr val="FFFFFF"/>
                </a:solidFill>
              </a:defRPr>
            </a:lvl2pPr>
            <a:lvl3pPr marL="1371600" lvl="2" indent="-330200" algn="l">
              <a:lnSpc>
                <a:spcPct val="115000"/>
              </a:lnSpc>
              <a:spcBef>
                <a:spcPts val="2100"/>
              </a:spcBef>
              <a:spcAft>
                <a:spcPts val="0"/>
              </a:spcAft>
              <a:buClr>
                <a:srgbClr val="FFFFFF"/>
              </a:buClr>
              <a:buSzPts val="1600"/>
              <a:buChar char="•"/>
              <a:defRPr sz="1600">
                <a:solidFill>
                  <a:srgbClr val="FFFFFF"/>
                </a:solidFill>
              </a:defRPr>
            </a:lvl3pPr>
            <a:lvl4pPr marL="1828800" lvl="3" indent="-330200" algn="l">
              <a:lnSpc>
                <a:spcPct val="115000"/>
              </a:lnSpc>
              <a:spcBef>
                <a:spcPts val="2100"/>
              </a:spcBef>
              <a:spcAft>
                <a:spcPts val="0"/>
              </a:spcAft>
              <a:buClr>
                <a:srgbClr val="FFFFFF"/>
              </a:buClr>
              <a:buSzPts val="1600"/>
              <a:buChar char="•"/>
              <a:defRPr sz="1600">
                <a:solidFill>
                  <a:srgbClr val="FFFFFF"/>
                </a:solidFill>
              </a:defRPr>
            </a:lvl4pPr>
            <a:lvl5pPr marL="2286000" lvl="4" indent="-330200" algn="l">
              <a:lnSpc>
                <a:spcPct val="115000"/>
              </a:lnSpc>
              <a:spcBef>
                <a:spcPts val="2100"/>
              </a:spcBef>
              <a:spcAft>
                <a:spcPts val="0"/>
              </a:spcAft>
              <a:buClr>
                <a:srgbClr val="FFFFFF"/>
              </a:buClr>
              <a:buSzPts val="1600"/>
              <a:buChar char="•"/>
              <a:defRPr sz="1600">
                <a:solidFill>
                  <a:srgbClr val="FFFFFF"/>
                </a:solidFill>
              </a:defRPr>
            </a:lvl5pPr>
            <a:lvl6pPr marL="2743200" lvl="5" indent="-330200" algn="l">
              <a:lnSpc>
                <a:spcPct val="115000"/>
              </a:lnSpc>
              <a:spcBef>
                <a:spcPts val="2100"/>
              </a:spcBef>
              <a:spcAft>
                <a:spcPts val="0"/>
              </a:spcAft>
              <a:buClr>
                <a:srgbClr val="FFFFFF"/>
              </a:buClr>
              <a:buSzPts val="1600"/>
              <a:buChar char="•"/>
              <a:defRPr sz="1600">
                <a:solidFill>
                  <a:srgbClr val="FFFFFF"/>
                </a:solidFill>
              </a:defRPr>
            </a:lvl6pPr>
            <a:lvl7pPr marL="3200400" lvl="6" indent="-330200" algn="l">
              <a:lnSpc>
                <a:spcPct val="115000"/>
              </a:lnSpc>
              <a:spcBef>
                <a:spcPts val="2100"/>
              </a:spcBef>
              <a:spcAft>
                <a:spcPts val="0"/>
              </a:spcAft>
              <a:buClr>
                <a:srgbClr val="FFFFFF"/>
              </a:buClr>
              <a:buSzPts val="1600"/>
              <a:buChar char="•"/>
              <a:defRPr sz="1600">
                <a:solidFill>
                  <a:srgbClr val="FFFFFF"/>
                </a:solidFill>
              </a:defRPr>
            </a:lvl7pPr>
            <a:lvl8pPr marL="3657600" lvl="7" indent="-330200" algn="l">
              <a:lnSpc>
                <a:spcPct val="115000"/>
              </a:lnSpc>
              <a:spcBef>
                <a:spcPts val="2100"/>
              </a:spcBef>
              <a:spcAft>
                <a:spcPts val="0"/>
              </a:spcAft>
              <a:buClr>
                <a:srgbClr val="FFFFFF"/>
              </a:buClr>
              <a:buSzPts val="1600"/>
              <a:buChar char="•"/>
              <a:defRPr sz="1600">
                <a:solidFill>
                  <a:srgbClr val="FFFFFF"/>
                </a:solidFill>
              </a:defRPr>
            </a:lvl8pPr>
            <a:lvl9pPr marL="4114800" lvl="8" indent="-330200" algn="l">
              <a:lnSpc>
                <a:spcPct val="115000"/>
              </a:lnSpc>
              <a:spcBef>
                <a:spcPts val="2100"/>
              </a:spcBef>
              <a:spcAft>
                <a:spcPts val="2100"/>
              </a:spcAft>
              <a:buClr>
                <a:srgbClr val="FFFFFF"/>
              </a:buClr>
              <a:buSzPts val="1600"/>
              <a:buChar char="•"/>
              <a:defRPr sz="1600">
                <a:solidFill>
                  <a:srgbClr val="FFFFFF"/>
                </a:solidFill>
              </a:defRPr>
            </a:lvl9pPr>
          </a:lstStyle>
          <a:p/>
        </p:txBody>
      </p:sp>
      <p:sp>
        <p:nvSpPr>
          <p:cNvPr id="133" name="Google Shape;133;p18"/>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16161"/>
                </a:solidFill>
              </a:defRPr>
            </a:lvl1pPr>
            <a:lvl2pPr lvl="1" algn="r">
              <a:lnSpc>
                <a:spcPct val="100000"/>
              </a:lnSpc>
              <a:spcAft>
                <a:spcPts val="0"/>
              </a:spcAft>
              <a:buNone/>
              <a:defRPr sz="1300">
                <a:solidFill>
                  <a:srgbClr val="616161"/>
                </a:solidFill>
              </a:defRPr>
            </a:lvl2pPr>
            <a:lvl3pPr lvl="2" algn="r">
              <a:lnSpc>
                <a:spcPct val="100000"/>
              </a:lnSpc>
              <a:spcAft>
                <a:spcPts val="0"/>
              </a:spcAft>
              <a:buNone/>
              <a:defRPr sz="1300">
                <a:solidFill>
                  <a:srgbClr val="616161"/>
                </a:solidFill>
              </a:defRPr>
            </a:lvl3pPr>
            <a:lvl4pPr lvl="3" algn="r">
              <a:lnSpc>
                <a:spcPct val="100000"/>
              </a:lnSpc>
              <a:spcAft>
                <a:spcPts val="0"/>
              </a:spcAft>
              <a:buNone/>
              <a:defRPr sz="1300">
                <a:solidFill>
                  <a:srgbClr val="616161"/>
                </a:solidFill>
              </a:defRPr>
            </a:lvl4pPr>
            <a:lvl5pPr lvl="4" algn="r">
              <a:lnSpc>
                <a:spcPct val="100000"/>
              </a:lnSpc>
              <a:spcAft>
                <a:spcPts val="0"/>
              </a:spcAft>
              <a:buNone/>
              <a:defRPr sz="1300">
                <a:solidFill>
                  <a:srgbClr val="616161"/>
                </a:solidFill>
              </a:defRPr>
            </a:lvl5pPr>
            <a:lvl6pPr lvl="5" algn="r">
              <a:lnSpc>
                <a:spcPct val="100000"/>
              </a:lnSpc>
              <a:spcAft>
                <a:spcPts val="0"/>
              </a:spcAft>
              <a:buNone/>
              <a:defRPr sz="1300">
                <a:solidFill>
                  <a:srgbClr val="616161"/>
                </a:solidFill>
              </a:defRPr>
            </a:lvl6pPr>
            <a:lvl7pPr lvl="6" algn="r">
              <a:lnSpc>
                <a:spcPct val="100000"/>
              </a:lnSpc>
              <a:spcAft>
                <a:spcPts val="0"/>
              </a:spcAft>
              <a:buNone/>
              <a:defRPr sz="1300">
                <a:solidFill>
                  <a:srgbClr val="616161"/>
                </a:solidFill>
              </a:defRPr>
            </a:lvl7pPr>
            <a:lvl8pPr lvl="7" algn="r">
              <a:lnSpc>
                <a:spcPct val="100000"/>
              </a:lnSpc>
              <a:spcAft>
                <a:spcPts val="0"/>
              </a:spcAft>
              <a:buNone/>
              <a:defRPr sz="1300">
                <a:solidFill>
                  <a:srgbClr val="616161"/>
                </a:solidFill>
              </a:defRPr>
            </a:lvl8pPr>
            <a:lvl9pPr lvl="8" algn="r">
              <a:lnSpc>
                <a:spcPct val="100000"/>
              </a:lnSpc>
              <a:spcAft>
                <a:spcPts val="0"/>
              </a:spcAft>
              <a:buNone/>
              <a:defRPr sz="1300">
                <a:solidFill>
                  <a:srgbClr val="61616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7">
  <p:cSld name="AUTOLAYOUT_7">
    <p:spTree>
      <p:nvGrpSpPr>
        <p:cNvPr id="1" name="Shape 134"/>
        <p:cNvGrpSpPr/>
        <p:nvPr/>
      </p:nvGrpSpPr>
      <p:grpSpPr>
        <a:xfrm>
          <a:off x="0" y="0"/>
          <a:ext cx="0" cy="0"/>
          <a:chOff x="0" y="0"/>
          <a:chExt cx="0" cy="0"/>
        </a:xfrm>
      </p:grpSpPr>
      <p:sp>
        <p:nvSpPr>
          <p:cNvPr id="135" name="Google Shape;135;p19"/>
          <p:cNvSpPr/>
          <p:nvPr/>
        </p:nvSpPr>
        <p:spPr>
          <a:xfrm>
            <a:off x="0" y="0"/>
            <a:ext cx="12192000" cy="6858000"/>
          </a:xfrm>
          <a:prstGeom prst="rect">
            <a:avLst/>
          </a:prstGeom>
          <a:solidFill>
            <a:srgbClr val="EFEF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36" name="Google Shape;136;p19"/>
          <p:cNvSpPr/>
          <p:nvPr/>
        </p:nvSpPr>
        <p:spPr>
          <a:xfrm>
            <a:off x="4455067" y="419833"/>
            <a:ext cx="7315200" cy="60177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37" name="Google Shape;137;p19"/>
          <p:cNvSpPr/>
          <p:nvPr/>
        </p:nvSpPr>
        <p:spPr>
          <a:xfrm>
            <a:off x="0" y="0"/>
            <a:ext cx="40641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38" name="Google Shape;138;p19"/>
          <p:cNvSpPr/>
          <p:nvPr/>
        </p:nvSpPr>
        <p:spPr>
          <a:xfrm>
            <a:off x="4455067" y="419833"/>
            <a:ext cx="7315200" cy="15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39" name="Google Shape;139;p19"/>
          <p:cNvSpPr txBox="1">
            <a:spLocks noGrp="1"/>
          </p:cNvSpPr>
          <p:nvPr>
            <p:ph type="title"/>
          </p:nvPr>
        </p:nvSpPr>
        <p:spPr>
          <a:xfrm>
            <a:off x="464400" y="570933"/>
            <a:ext cx="3135300" cy="58665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FFFF"/>
              </a:buClr>
              <a:buSzPts val="3700"/>
              <a:buNone/>
              <a:defRPr sz="3700" b="1">
                <a:solidFill>
                  <a:srgbClr val="FFFFFF"/>
                </a:solidFill>
              </a:defRPr>
            </a:lvl1pPr>
            <a:lvl2pPr lvl="1" algn="l">
              <a:lnSpc>
                <a:spcPct val="100000"/>
              </a:lnSpc>
              <a:spcBef>
                <a:spcPts val="0"/>
              </a:spcBef>
              <a:spcAft>
                <a:spcPts val="0"/>
              </a:spcAft>
              <a:buClr>
                <a:srgbClr val="FFFFFF"/>
              </a:buClr>
              <a:buSzPts val="3700"/>
              <a:buNone/>
              <a:defRPr sz="3700" b="1">
                <a:solidFill>
                  <a:srgbClr val="FFFFFF"/>
                </a:solidFill>
              </a:defRPr>
            </a:lvl2pPr>
            <a:lvl3pPr lvl="2" algn="l">
              <a:lnSpc>
                <a:spcPct val="100000"/>
              </a:lnSpc>
              <a:spcBef>
                <a:spcPts val="0"/>
              </a:spcBef>
              <a:spcAft>
                <a:spcPts val="0"/>
              </a:spcAft>
              <a:buClr>
                <a:srgbClr val="FFFFFF"/>
              </a:buClr>
              <a:buSzPts val="3700"/>
              <a:buNone/>
              <a:defRPr sz="3700" b="1">
                <a:solidFill>
                  <a:srgbClr val="FFFFFF"/>
                </a:solidFill>
              </a:defRPr>
            </a:lvl3pPr>
            <a:lvl4pPr lvl="3" algn="l">
              <a:lnSpc>
                <a:spcPct val="100000"/>
              </a:lnSpc>
              <a:spcBef>
                <a:spcPts val="0"/>
              </a:spcBef>
              <a:spcAft>
                <a:spcPts val="0"/>
              </a:spcAft>
              <a:buClr>
                <a:srgbClr val="FFFFFF"/>
              </a:buClr>
              <a:buSzPts val="3700"/>
              <a:buNone/>
              <a:defRPr sz="3700" b="1">
                <a:solidFill>
                  <a:srgbClr val="FFFFFF"/>
                </a:solidFill>
              </a:defRPr>
            </a:lvl4pPr>
            <a:lvl5pPr lvl="4" algn="l">
              <a:lnSpc>
                <a:spcPct val="100000"/>
              </a:lnSpc>
              <a:spcBef>
                <a:spcPts val="0"/>
              </a:spcBef>
              <a:spcAft>
                <a:spcPts val="0"/>
              </a:spcAft>
              <a:buClr>
                <a:srgbClr val="FFFFFF"/>
              </a:buClr>
              <a:buSzPts val="3700"/>
              <a:buNone/>
              <a:defRPr sz="3700" b="1">
                <a:solidFill>
                  <a:srgbClr val="FFFFFF"/>
                </a:solidFill>
              </a:defRPr>
            </a:lvl5pPr>
            <a:lvl6pPr lvl="5" algn="l">
              <a:lnSpc>
                <a:spcPct val="100000"/>
              </a:lnSpc>
              <a:spcBef>
                <a:spcPts val="0"/>
              </a:spcBef>
              <a:spcAft>
                <a:spcPts val="0"/>
              </a:spcAft>
              <a:buClr>
                <a:srgbClr val="FFFFFF"/>
              </a:buClr>
              <a:buSzPts val="3700"/>
              <a:buNone/>
              <a:defRPr sz="3700" b="1">
                <a:solidFill>
                  <a:srgbClr val="FFFFFF"/>
                </a:solidFill>
              </a:defRPr>
            </a:lvl6pPr>
            <a:lvl7pPr lvl="6" algn="l">
              <a:lnSpc>
                <a:spcPct val="100000"/>
              </a:lnSpc>
              <a:spcBef>
                <a:spcPts val="0"/>
              </a:spcBef>
              <a:spcAft>
                <a:spcPts val="0"/>
              </a:spcAft>
              <a:buClr>
                <a:srgbClr val="FFFFFF"/>
              </a:buClr>
              <a:buSzPts val="3700"/>
              <a:buNone/>
              <a:defRPr sz="3700" b="1">
                <a:solidFill>
                  <a:srgbClr val="FFFFFF"/>
                </a:solidFill>
              </a:defRPr>
            </a:lvl7pPr>
            <a:lvl8pPr lvl="7" algn="l">
              <a:lnSpc>
                <a:spcPct val="100000"/>
              </a:lnSpc>
              <a:spcBef>
                <a:spcPts val="0"/>
              </a:spcBef>
              <a:spcAft>
                <a:spcPts val="0"/>
              </a:spcAft>
              <a:buClr>
                <a:srgbClr val="FFFFFF"/>
              </a:buClr>
              <a:buSzPts val="3700"/>
              <a:buNone/>
              <a:defRPr sz="3700" b="1">
                <a:solidFill>
                  <a:srgbClr val="FFFFFF"/>
                </a:solidFill>
              </a:defRPr>
            </a:lvl8pPr>
            <a:lvl9pPr lvl="8" algn="l">
              <a:lnSpc>
                <a:spcPct val="100000"/>
              </a:lnSpc>
              <a:spcBef>
                <a:spcPts val="0"/>
              </a:spcBef>
              <a:spcAft>
                <a:spcPts val="0"/>
              </a:spcAft>
              <a:buClr>
                <a:srgbClr val="FFFFFF"/>
              </a:buClr>
              <a:buSzPts val="3700"/>
              <a:buNone/>
              <a:defRPr sz="3700" b="1">
                <a:solidFill>
                  <a:srgbClr val="FFFFFF"/>
                </a:solidFill>
              </a:defRPr>
            </a:lvl9pPr>
          </a:lstStyle>
          <a:p/>
        </p:txBody>
      </p:sp>
      <p:sp>
        <p:nvSpPr>
          <p:cNvPr id="140" name="Google Shape;140;p19"/>
          <p:cNvSpPr txBox="1">
            <a:spLocks noGrp="1"/>
          </p:cNvSpPr>
          <p:nvPr>
            <p:ph type="body" idx="1"/>
          </p:nvPr>
        </p:nvSpPr>
        <p:spPr>
          <a:xfrm>
            <a:off x="4719100" y="791867"/>
            <a:ext cx="6787200" cy="5348700"/>
          </a:xfrm>
          <a:prstGeom prst="rect">
            <a:avLst/>
          </a:prstGeom>
          <a:noFill/>
          <a:ln>
            <a:noFill/>
          </a:ln>
        </p:spPr>
        <p:txBody>
          <a:bodyPr spcFirstLastPara="1" wrap="square" lIns="91425" tIns="45700" rIns="91425" bIns="45700" anchor="t" anchorCtr="0">
            <a:noAutofit/>
          </a:bodyPr>
          <a:lstStyle>
            <a:lvl1pPr marL="457200" lvl="0" indent="-349250" algn="l">
              <a:lnSpc>
                <a:spcPct val="115000"/>
              </a:lnSpc>
              <a:spcBef>
                <a:spcPts val="1000"/>
              </a:spcBef>
              <a:spcAft>
                <a:spcPts val="0"/>
              </a:spcAft>
              <a:buClr>
                <a:srgbClr val="666666"/>
              </a:buClr>
              <a:buSzPts val="1900"/>
              <a:buChar char="•"/>
              <a:defRPr sz="1900">
                <a:solidFill>
                  <a:srgbClr val="666666"/>
                </a:solidFill>
              </a:defRPr>
            </a:lvl1pPr>
            <a:lvl2pPr marL="914400" lvl="1" indent="-330200" algn="l">
              <a:lnSpc>
                <a:spcPct val="115000"/>
              </a:lnSpc>
              <a:spcBef>
                <a:spcPts val="2100"/>
              </a:spcBef>
              <a:spcAft>
                <a:spcPts val="0"/>
              </a:spcAft>
              <a:buClr>
                <a:srgbClr val="666666"/>
              </a:buClr>
              <a:buSzPts val="1600"/>
              <a:buChar char="•"/>
              <a:defRPr sz="1600">
                <a:solidFill>
                  <a:srgbClr val="666666"/>
                </a:solidFill>
              </a:defRPr>
            </a:lvl2pPr>
            <a:lvl3pPr marL="1371600" lvl="2" indent="-330200" algn="l">
              <a:lnSpc>
                <a:spcPct val="115000"/>
              </a:lnSpc>
              <a:spcBef>
                <a:spcPts val="2100"/>
              </a:spcBef>
              <a:spcAft>
                <a:spcPts val="0"/>
              </a:spcAft>
              <a:buClr>
                <a:srgbClr val="666666"/>
              </a:buClr>
              <a:buSzPts val="1600"/>
              <a:buChar char="•"/>
              <a:defRPr sz="1600">
                <a:solidFill>
                  <a:srgbClr val="666666"/>
                </a:solidFill>
              </a:defRPr>
            </a:lvl3pPr>
            <a:lvl4pPr marL="1828800" lvl="3" indent="-330200" algn="l">
              <a:lnSpc>
                <a:spcPct val="115000"/>
              </a:lnSpc>
              <a:spcBef>
                <a:spcPts val="2100"/>
              </a:spcBef>
              <a:spcAft>
                <a:spcPts val="0"/>
              </a:spcAft>
              <a:buClr>
                <a:srgbClr val="666666"/>
              </a:buClr>
              <a:buSzPts val="1600"/>
              <a:buChar char="•"/>
              <a:defRPr sz="1600">
                <a:solidFill>
                  <a:srgbClr val="666666"/>
                </a:solidFill>
              </a:defRPr>
            </a:lvl4pPr>
            <a:lvl5pPr marL="2286000" lvl="4" indent="-330200" algn="l">
              <a:lnSpc>
                <a:spcPct val="115000"/>
              </a:lnSpc>
              <a:spcBef>
                <a:spcPts val="2100"/>
              </a:spcBef>
              <a:spcAft>
                <a:spcPts val="0"/>
              </a:spcAft>
              <a:buClr>
                <a:srgbClr val="666666"/>
              </a:buClr>
              <a:buSzPts val="1600"/>
              <a:buChar char="•"/>
              <a:defRPr sz="1600">
                <a:solidFill>
                  <a:srgbClr val="666666"/>
                </a:solidFill>
              </a:defRPr>
            </a:lvl5pPr>
            <a:lvl6pPr marL="2743200" lvl="5" indent="-330200" algn="l">
              <a:lnSpc>
                <a:spcPct val="115000"/>
              </a:lnSpc>
              <a:spcBef>
                <a:spcPts val="2100"/>
              </a:spcBef>
              <a:spcAft>
                <a:spcPts val="0"/>
              </a:spcAft>
              <a:buClr>
                <a:srgbClr val="666666"/>
              </a:buClr>
              <a:buSzPts val="1600"/>
              <a:buChar char="•"/>
              <a:defRPr sz="1600">
                <a:solidFill>
                  <a:srgbClr val="666666"/>
                </a:solidFill>
              </a:defRPr>
            </a:lvl6pPr>
            <a:lvl7pPr marL="3200400" lvl="6" indent="-330200" algn="l">
              <a:lnSpc>
                <a:spcPct val="115000"/>
              </a:lnSpc>
              <a:spcBef>
                <a:spcPts val="2100"/>
              </a:spcBef>
              <a:spcAft>
                <a:spcPts val="0"/>
              </a:spcAft>
              <a:buClr>
                <a:srgbClr val="666666"/>
              </a:buClr>
              <a:buSzPts val="1600"/>
              <a:buChar char="•"/>
              <a:defRPr sz="1600">
                <a:solidFill>
                  <a:srgbClr val="666666"/>
                </a:solidFill>
              </a:defRPr>
            </a:lvl7pPr>
            <a:lvl8pPr marL="3657600" lvl="7" indent="-330200" algn="l">
              <a:lnSpc>
                <a:spcPct val="115000"/>
              </a:lnSpc>
              <a:spcBef>
                <a:spcPts val="2100"/>
              </a:spcBef>
              <a:spcAft>
                <a:spcPts val="0"/>
              </a:spcAft>
              <a:buClr>
                <a:srgbClr val="666666"/>
              </a:buClr>
              <a:buSzPts val="1600"/>
              <a:buChar char="•"/>
              <a:defRPr sz="1600">
                <a:solidFill>
                  <a:srgbClr val="666666"/>
                </a:solidFill>
              </a:defRPr>
            </a:lvl8pPr>
            <a:lvl9pPr marL="4114800" lvl="8" indent="-330200" algn="l">
              <a:lnSpc>
                <a:spcPct val="115000"/>
              </a:lnSpc>
              <a:spcBef>
                <a:spcPts val="2100"/>
              </a:spcBef>
              <a:spcAft>
                <a:spcPts val="2100"/>
              </a:spcAft>
              <a:buClr>
                <a:srgbClr val="666666"/>
              </a:buClr>
              <a:buSzPts val="1600"/>
              <a:buChar char="•"/>
              <a:defRPr sz="1600">
                <a:solidFill>
                  <a:srgbClr val="666666"/>
                </a:solidFill>
              </a:defRPr>
            </a:lvl9pPr>
          </a:lstStyle>
          <a:p/>
        </p:txBody>
      </p:sp>
      <p:sp>
        <p:nvSpPr>
          <p:cNvPr id="141" name="Google Shape;141;p19"/>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8">
  <p:cSld name="AUTOLAYOUT_8">
    <p:bg>
      <p:bgPr>
        <a:solidFill>
          <a:srgbClr val="FFFFFF"/>
        </a:solidFill>
        <a:effectLst/>
      </p:bgPr>
    </p:bg>
    <p:spTree>
      <p:nvGrpSpPr>
        <p:cNvPr id="1" name="Shape 142"/>
        <p:cNvGrpSpPr/>
        <p:nvPr/>
      </p:nvGrpSpPr>
      <p:grpSpPr>
        <a:xfrm>
          <a:off x="0" y="0"/>
          <a:ext cx="0" cy="0"/>
          <a:chOff x="0" y="0"/>
          <a:chExt cx="0" cy="0"/>
        </a:xfrm>
      </p:grpSpPr>
      <p:sp>
        <p:nvSpPr>
          <p:cNvPr id="143" name="Google Shape;143;p20"/>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cxnSp>
        <p:nvCxnSpPr>
          <p:cNvPr id="144" name="Google Shape;144;p20"/>
          <p:cNvCxnSpPr/>
          <p:nvPr/>
        </p:nvCxnSpPr>
        <p:spPr>
          <a:xfrm>
            <a:off x="4036630" y="0"/>
            <a:ext cx="0" cy="6844500"/>
          </a:xfrm>
          <a:prstGeom prst="straightConnector1">
            <a:avLst/>
          </a:prstGeom>
          <a:noFill/>
          <a:ln w="9525" cap="flat" cmpd="sng">
            <a:solidFill>
              <a:srgbClr val="F2F2F2"/>
            </a:solidFill>
            <a:prstDash val="solid"/>
            <a:miter lim="8000"/>
            <a:headEnd type="none" w="sm" len="sm"/>
            <a:tailEnd type="none" w="sm" len="sm"/>
          </a:ln>
          <a:effectLst>
            <a:outerShdw blurRad="50800" dist="38100" algn="l" rotWithShape="0">
              <a:srgbClr val="000000">
                <a:alpha val="40000"/>
              </a:srgbClr>
            </a:outerShdw>
          </a:effectLst>
        </p:spPr>
      </p:cxnSp>
      <p:sp>
        <p:nvSpPr>
          <p:cNvPr id="145" name="Google Shape;145;p20"/>
          <p:cNvSpPr/>
          <p:nvPr/>
        </p:nvSpPr>
        <p:spPr>
          <a:xfrm>
            <a:off x="0" y="0"/>
            <a:ext cx="40641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46" name="Google Shape;146;p20"/>
          <p:cNvSpPr txBox="1">
            <a:spLocks noGrp="1"/>
          </p:cNvSpPr>
          <p:nvPr>
            <p:ph type="title"/>
          </p:nvPr>
        </p:nvSpPr>
        <p:spPr>
          <a:xfrm>
            <a:off x="378800" y="410633"/>
            <a:ext cx="3306300" cy="5691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4000"/>
              <a:buNone/>
              <a:defRPr sz="4000" b="1">
                <a:solidFill>
                  <a:schemeClr val="lt1"/>
                </a:solidFill>
              </a:defRPr>
            </a:lvl1pPr>
            <a:lvl2pPr lvl="1" algn="l">
              <a:lnSpc>
                <a:spcPct val="100000"/>
              </a:lnSpc>
              <a:spcBef>
                <a:spcPts val="0"/>
              </a:spcBef>
              <a:spcAft>
                <a:spcPts val="0"/>
              </a:spcAft>
              <a:buClr>
                <a:schemeClr val="lt1"/>
              </a:buClr>
              <a:buSzPts val="4000"/>
              <a:buNone/>
              <a:defRPr sz="4000" b="1">
                <a:solidFill>
                  <a:schemeClr val="lt1"/>
                </a:solidFill>
              </a:defRPr>
            </a:lvl2pPr>
            <a:lvl3pPr lvl="2" algn="l">
              <a:lnSpc>
                <a:spcPct val="100000"/>
              </a:lnSpc>
              <a:spcBef>
                <a:spcPts val="0"/>
              </a:spcBef>
              <a:spcAft>
                <a:spcPts val="0"/>
              </a:spcAft>
              <a:buClr>
                <a:schemeClr val="lt1"/>
              </a:buClr>
              <a:buSzPts val="4000"/>
              <a:buNone/>
              <a:defRPr sz="4000" b="1">
                <a:solidFill>
                  <a:schemeClr val="lt1"/>
                </a:solidFill>
              </a:defRPr>
            </a:lvl3pPr>
            <a:lvl4pPr lvl="3" algn="l">
              <a:lnSpc>
                <a:spcPct val="100000"/>
              </a:lnSpc>
              <a:spcBef>
                <a:spcPts val="0"/>
              </a:spcBef>
              <a:spcAft>
                <a:spcPts val="0"/>
              </a:spcAft>
              <a:buClr>
                <a:schemeClr val="lt1"/>
              </a:buClr>
              <a:buSzPts val="4000"/>
              <a:buNone/>
              <a:defRPr sz="4000" b="1">
                <a:solidFill>
                  <a:schemeClr val="lt1"/>
                </a:solidFill>
              </a:defRPr>
            </a:lvl4pPr>
            <a:lvl5pPr lvl="4" algn="l">
              <a:lnSpc>
                <a:spcPct val="100000"/>
              </a:lnSpc>
              <a:spcBef>
                <a:spcPts val="0"/>
              </a:spcBef>
              <a:spcAft>
                <a:spcPts val="0"/>
              </a:spcAft>
              <a:buClr>
                <a:schemeClr val="lt1"/>
              </a:buClr>
              <a:buSzPts val="4000"/>
              <a:buNone/>
              <a:defRPr sz="4000" b="1">
                <a:solidFill>
                  <a:schemeClr val="lt1"/>
                </a:solidFill>
              </a:defRPr>
            </a:lvl5pPr>
            <a:lvl6pPr lvl="5" algn="l">
              <a:lnSpc>
                <a:spcPct val="100000"/>
              </a:lnSpc>
              <a:spcBef>
                <a:spcPts val="0"/>
              </a:spcBef>
              <a:spcAft>
                <a:spcPts val="0"/>
              </a:spcAft>
              <a:buClr>
                <a:schemeClr val="lt1"/>
              </a:buClr>
              <a:buSzPts val="4000"/>
              <a:buNone/>
              <a:defRPr sz="4000" b="1">
                <a:solidFill>
                  <a:schemeClr val="lt1"/>
                </a:solidFill>
              </a:defRPr>
            </a:lvl6pPr>
            <a:lvl7pPr lvl="6" algn="l">
              <a:lnSpc>
                <a:spcPct val="100000"/>
              </a:lnSpc>
              <a:spcBef>
                <a:spcPts val="0"/>
              </a:spcBef>
              <a:spcAft>
                <a:spcPts val="0"/>
              </a:spcAft>
              <a:buClr>
                <a:schemeClr val="lt1"/>
              </a:buClr>
              <a:buSzPts val="4000"/>
              <a:buNone/>
              <a:defRPr sz="4000" b="1">
                <a:solidFill>
                  <a:schemeClr val="lt1"/>
                </a:solidFill>
              </a:defRPr>
            </a:lvl7pPr>
            <a:lvl8pPr lvl="7" algn="l">
              <a:lnSpc>
                <a:spcPct val="100000"/>
              </a:lnSpc>
              <a:spcBef>
                <a:spcPts val="0"/>
              </a:spcBef>
              <a:spcAft>
                <a:spcPts val="0"/>
              </a:spcAft>
              <a:buClr>
                <a:schemeClr val="lt1"/>
              </a:buClr>
              <a:buSzPts val="4000"/>
              <a:buNone/>
              <a:defRPr sz="4000" b="1">
                <a:solidFill>
                  <a:schemeClr val="lt1"/>
                </a:solidFill>
              </a:defRPr>
            </a:lvl8pPr>
            <a:lvl9pPr lvl="8" algn="l">
              <a:lnSpc>
                <a:spcPct val="100000"/>
              </a:lnSpc>
              <a:spcBef>
                <a:spcPts val="0"/>
              </a:spcBef>
              <a:spcAft>
                <a:spcPts val="0"/>
              </a:spcAft>
              <a:buClr>
                <a:schemeClr val="lt1"/>
              </a:buClr>
              <a:buSzPts val="4000"/>
              <a:buNone/>
              <a:defRPr sz="4000" b="1">
                <a:solidFill>
                  <a:schemeClr val="lt1"/>
                </a:solidFill>
              </a:defRPr>
            </a:lvl9pPr>
          </a:lstStyle>
          <a:p/>
        </p:txBody>
      </p:sp>
      <p:sp>
        <p:nvSpPr>
          <p:cNvPr id="147" name="Google Shape;147;p20"/>
          <p:cNvSpPr txBox="1">
            <a:spLocks noGrp="1"/>
          </p:cNvSpPr>
          <p:nvPr>
            <p:ph type="body" idx="1"/>
          </p:nvPr>
        </p:nvSpPr>
        <p:spPr>
          <a:xfrm>
            <a:off x="4508133" y="410633"/>
            <a:ext cx="7268400" cy="5691600"/>
          </a:xfrm>
          <a:prstGeom prst="rect">
            <a:avLst/>
          </a:prstGeom>
          <a:noFill/>
          <a:ln>
            <a:noFill/>
          </a:ln>
        </p:spPr>
        <p:txBody>
          <a:bodyPr spcFirstLastPara="1" wrap="square" lIns="91425" tIns="45700" rIns="91425" bIns="45700" anchor="t" anchorCtr="0">
            <a:noAutofit/>
          </a:bodyPr>
          <a:lstStyle>
            <a:lvl1pPr marL="457200" lvl="0" indent="-381000" algn="l">
              <a:lnSpc>
                <a:spcPct val="115000"/>
              </a:lnSpc>
              <a:spcBef>
                <a:spcPts val="1000"/>
              </a:spcBef>
              <a:spcAft>
                <a:spcPts val="0"/>
              </a:spcAft>
              <a:buClr>
                <a:schemeClr val="dk2"/>
              </a:buClr>
              <a:buSzPts val="2400"/>
              <a:buChar char="•"/>
              <a:defRPr sz="2400">
                <a:solidFill>
                  <a:schemeClr val="dk2"/>
                </a:solidFill>
              </a:defRPr>
            </a:lvl1pPr>
            <a:lvl2pPr marL="914400" lvl="1" indent="-381000" algn="l">
              <a:lnSpc>
                <a:spcPct val="115000"/>
              </a:lnSpc>
              <a:spcBef>
                <a:spcPts val="2100"/>
              </a:spcBef>
              <a:spcAft>
                <a:spcPts val="0"/>
              </a:spcAft>
              <a:buClr>
                <a:schemeClr val="dk2"/>
              </a:buClr>
              <a:buSzPts val="2400"/>
              <a:buChar char="•"/>
              <a:defRPr sz="1900">
                <a:solidFill>
                  <a:schemeClr val="dk2"/>
                </a:solidFill>
              </a:defRPr>
            </a:lvl2pPr>
            <a:lvl3pPr marL="1371600" lvl="2" indent="-355600" algn="l">
              <a:lnSpc>
                <a:spcPct val="115000"/>
              </a:lnSpc>
              <a:spcBef>
                <a:spcPts val="2100"/>
              </a:spcBef>
              <a:spcAft>
                <a:spcPts val="0"/>
              </a:spcAft>
              <a:buClr>
                <a:schemeClr val="dk2"/>
              </a:buClr>
              <a:buSzPts val="2000"/>
              <a:buChar char="•"/>
              <a:defRPr sz="1900">
                <a:solidFill>
                  <a:schemeClr val="dk2"/>
                </a:solidFill>
              </a:defRPr>
            </a:lvl3pPr>
            <a:lvl4pPr marL="1828800" lvl="3" indent="-342900" algn="l">
              <a:lnSpc>
                <a:spcPct val="115000"/>
              </a:lnSpc>
              <a:spcBef>
                <a:spcPts val="2100"/>
              </a:spcBef>
              <a:spcAft>
                <a:spcPts val="0"/>
              </a:spcAft>
              <a:buClr>
                <a:schemeClr val="dk2"/>
              </a:buClr>
              <a:buSzPts val="1800"/>
              <a:buChar char="•"/>
              <a:defRPr sz="1900">
                <a:solidFill>
                  <a:schemeClr val="dk2"/>
                </a:solidFill>
              </a:defRPr>
            </a:lvl4pPr>
            <a:lvl5pPr marL="2286000" lvl="4" indent="-342900" algn="l">
              <a:lnSpc>
                <a:spcPct val="115000"/>
              </a:lnSpc>
              <a:spcBef>
                <a:spcPts val="2100"/>
              </a:spcBef>
              <a:spcAft>
                <a:spcPts val="0"/>
              </a:spcAft>
              <a:buClr>
                <a:schemeClr val="dk2"/>
              </a:buClr>
              <a:buSzPts val="1800"/>
              <a:buChar char="•"/>
              <a:defRPr sz="1900">
                <a:solidFill>
                  <a:schemeClr val="dk2"/>
                </a:solidFill>
              </a:defRPr>
            </a:lvl5pPr>
            <a:lvl6pPr marL="2743200" lvl="5" indent="-342900" algn="l">
              <a:lnSpc>
                <a:spcPct val="115000"/>
              </a:lnSpc>
              <a:spcBef>
                <a:spcPts val="2100"/>
              </a:spcBef>
              <a:spcAft>
                <a:spcPts val="0"/>
              </a:spcAft>
              <a:buClr>
                <a:schemeClr val="dk2"/>
              </a:buClr>
              <a:buSzPts val="1800"/>
              <a:buChar char="•"/>
              <a:defRPr sz="1900">
                <a:solidFill>
                  <a:schemeClr val="dk2"/>
                </a:solidFill>
              </a:defRPr>
            </a:lvl6pPr>
            <a:lvl7pPr marL="3200400" lvl="6" indent="-342900" algn="l">
              <a:lnSpc>
                <a:spcPct val="115000"/>
              </a:lnSpc>
              <a:spcBef>
                <a:spcPts val="2100"/>
              </a:spcBef>
              <a:spcAft>
                <a:spcPts val="0"/>
              </a:spcAft>
              <a:buClr>
                <a:schemeClr val="dk2"/>
              </a:buClr>
              <a:buSzPts val="1800"/>
              <a:buChar char="•"/>
              <a:defRPr sz="1900">
                <a:solidFill>
                  <a:schemeClr val="dk2"/>
                </a:solidFill>
              </a:defRPr>
            </a:lvl7pPr>
            <a:lvl8pPr marL="3657600" lvl="7" indent="-342900" algn="l">
              <a:lnSpc>
                <a:spcPct val="115000"/>
              </a:lnSpc>
              <a:spcBef>
                <a:spcPts val="2100"/>
              </a:spcBef>
              <a:spcAft>
                <a:spcPts val="0"/>
              </a:spcAft>
              <a:buClr>
                <a:schemeClr val="dk2"/>
              </a:buClr>
              <a:buSzPts val="1800"/>
              <a:buChar char="•"/>
              <a:defRPr sz="1900">
                <a:solidFill>
                  <a:schemeClr val="dk2"/>
                </a:solidFill>
              </a:defRPr>
            </a:lvl8pPr>
            <a:lvl9pPr marL="4114800" lvl="8" indent="-342900" algn="l">
              <a:lnSpc>
                <a:spcPct val="115000"/>
              </a:lnSpc>
              <a:spcBef>
                <a:spcPts val="2100"/>
              </a:spcBef>
              <a:spcAft>
                <a:spcPts val="2100"/>
              </a:spcAft>
              <a:buClr>
                <a:schemeClr val="dk2"/>
              </a:buClr>
              <a:buSzPts val="1800"/>
              <a:buChar char="•"/>
              <a:defRPr sz="1900">
                <a:solidFill>
                  <a:schemeClr val="dk2"/>
                </a:solidFill>
              </a:defRPr>
            </a:lvl9pPr>
          </a:lstStyle>
          <a:p/>
        </p:txBody>
      </p:sp>
      <p:sp>
        <p:nvSpPr>
          <p:cNvPr id="148" name="Google Shape;148;p20"/>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9">
  <p:cSld name="AUTOLAYOUT_9">
    <p:bg>
      <p:bgPr>
        <a:solidFill>
          <a:srgbClr val="FFFFFF"/>
        </a:solidFill>
        <a:effectLst/>
      </p:bgPr>
    </p:bg>
    <p:spTree>
      <p:nvGrpSpPr>
        <p:cNvPr id="1" name="Shape 149"/>
        <p:cNvGrpSpPr/>
        <p:nvPr/>
      </p:nvGrpSpPr>
      <p:grpSpPr>
        <a:xfrm>
          <a:off x="0" y="0"/>
          <a:ext cx="0" cy="0"/>
          <a:chOff x="0" y="0"/>
          <a:chExt cx="0" cy="0"/>
        </a:xfrm>
      </p:grpSpPr>
      <p:sp>
        <p:nvSpPr>
          <p:cNvPr id="150" name="Google Shape;150;p21"/>
          <p:cNvSpPr/>
          <p:nvPr/>
        </p:nvSpPr>
        <p:spPr>
          <a:xfrm>
            <a:off x="0" y="0"/>
            <a:ext cx="12192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cxnSp>
        <p:nvCxnSpPr>
          <p:cNvPr id="151" name="Google Shape;151;p21"/>
          <p:cNvCxnSpPr/>
          <p:nvPr/>
        </p:nvCxnSpPr>
        <p:spPr>
          <a:xfrm>
            <a:off x="1108826" y="820433"/>
            <a:ext cx="7931700" cy="0"/>
          </a:xfrm>
          <a:prstGeom prst="straightConnector1">
            <a:avLst/>
          </a:prstGeom>
          <a:noFill/>
          <a:ln w="76200" cap="flat" cmpd="sng">
            <a:solidFill>
              <a:schemeClr val="lt1"/>
            </a:solidFill>
            <a:prstDash val="solid"/>
            <a:round/>
            <a:headEnd type="none" w="sm" len="sm"/>
            <a:tailEnd type="none" w="sm" len="sm"/>
          </a:ln>
        </p:spPr>
      </p:cxnSp>
      <p:sp>
        <p:nvSpPr>
          <p:cNvPr id="152" name="Google Shape;152;p21"/>
          <p:cNvSpPr txBox="1">
            <a:spLocks noGrp="1"/>
          </p:cNvSpPr>
          <p:nvPr>
            <p:ph type="title"/>
          </p:nvPr>
        </p:nvSpPr>
        <p:spPr>
          <a:xfrm>
            <a:off x="1110133" y="1125333"/>
            <a:ext cx="7747200" cy="20673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53" name="Google Shape;153;p21"/>
          <p:cNvSpPr txBox="1">
            <a:spLocks noGrp="1"/>
          </p:cNvSpPr>
          <p:nvPr>
            <p:ph type="body" idx="1"/>
          </p:nvPr>
        </p:nvSpPr>
        <p:spPr>
          <a:xfrm>
            <a:off x="1110133" y="3497441"/>
            <a:ext cx="7747200" cy="2318400"/>
          </a:xfrm>
          <a:prstGeom prst="rect">
            <a:avLst/>
          </a:prstGeom>
          <a:noFill/>
          <a:ln>
            <a:noFill/>
          </a:ln>
        </p:spPr>
        <p:txBody>
          <a:bodyPr spcFirstLastPara="1" wrap="square" lIns="91425" tIns="45700" rIns="91425" bIns="45700" anchor="t" anchorCtr="0">
            <a:noAutofit/>
          </a:bodyPr>
          <a:lstStyle>
            <a:lvl1pPr marL="457200" lvl="0" indent="-361950" algn="l">
              <a:lnSpc>
                <a:spcPct val="115000"/>
              </a:lnSpc>
              <a:spcBef>
                <a:spcPts val="1000"/>
              </a:spcBef>
              <a:spcAft>
                <a:spcPts val="0"/>
              </a:spcAft>
              <a:buClr>
                <a:schemeClr val="lt1"/>
              </a:buClr>
              <a:buSzPts val="2100"/>
              <a:buChar char="•"/>
              <a:defRPr sz="2100">
                <a:solidFill>
                  <a:schemeClr val="lt1"/>
                </a:solidFill>
              </a:defRPr>
            </a:lvl1pPr>
            <a:lvl2pPr marL="914400" lvl="1" indent="-381000" algn="l">
              <a:lnSpc>
                <a:spcPct val="115000"/>
              </a:lnSpc>
              <a:spcBef>
                <a:spcPts val="2100"/>
              </a:spcBef>
              <a:spcAft>
                <a:spcPts val="0"/>
              </a:spcAft>
              <a:buClr>
                <a:schemeClr val="lt1"/>
              </a:buClr>
              <a:buSzPts val="2400"/>
              <a:buChar char="•"/>
              <a:defRPr sz="1900">
                <a:solidFill>
                  <a:schemeClr val="lt1"/>
                </a:solidFill>
              </a:defRPr>
            </a:lvl2pPr>
            <a:lvl3pPr marL="1371600" lvl="2" indent="-355600" algn="l">
              <a:lnSpc>
                <a:spcPct val="115000"/>
              </a:lnSpc>
              <a:spcBef>
                <a:spcPts val="2100"/>
              </a:spcBef>
              <a:spcAft>
                <a:spcPts val="0"/>
              </a:spcAft>
              <a:buClr>
                <a:schemeClr val="lt1"/>
              </a:buClr>
              <a:buSzPts val="2000"/>
              <a:buChar char="•"/>
              <a:defRPr sz="1900">
                <a:solidFill>
                  <a:schemeClr val="lt1"/>
                </a:solidFill>
              </a:defRPr>
            </a:lvl3pPr>
            <a:lvl4pPr marL="1828800" lvl="3" indent="-342900" algn="l">
              <a:lnSpc>
                <a:spcPct val="115000"/>
              </a:lnSpc>
              <a:spcBef>
                <a:spcPts val="2100"/>
              </a:spcBef>
              <a:spcAft>
                <a:spcPts val="0"/>
              </a:spcAft>
              <a:buClr>
                <a:schemeClr val="lt1"/>
              </a:buClr>
              <a:buSzPts val="1800"/>
              <a:buChar char="•"/>
              <a:defRPr sz="1900">
                <a:solidFill>
                  <a:schemeClr val="lt1"/>
                </a:solidFill>
              </a:defRPr>
            </a:lvl4pPr>
            <a:lvl5pPr marL="2286000" lvl="4" indent="-342900" algn="l">
              <a:lnSpc>
                <a:spcPct val="115000"/>
              </a:lnSpc>
              <a:spcBef>
                <a:spcPts val="2100"/>
              </a:spcBef>
              <a:spcAft>
                <a:spcPts val="0"/>
              </a:spcAft>
              <a:buClr>
                <a:schemeClr val="lt1"/>
              </a:buClr>
              <a:buSzPts val="1800"/>
              <a:buChar char="•"/>
              <a:defRPr sz="1900">
                <a:solidFill>
                  <a:schemeClr val="lt1"/>
                </a:solidFill>
              </a:defRPr>
            </a:lvl5pPr>
            <a:lvl6pPr marL="2743200" lvl="5" indent="-342900" algn="l">
              <a:lnSpc>
                <a:spcPct val="115000"/>
              </a:lnSpc>
              <a:spcBef>
                <a:spcPts val="2100"/>
              </a:spcBef>
              <a:spcAft>
                <a:spcPts val="0"/>
              </a:spcAft>
              <a:buClr>
                <a:schemeClr val="lt1"/>
              </a:buClr>
              <a:buSzPts val="1800"/>
              <a:buChar char="•"/>
              <a:defRPr sz="1900">
                <a:solidFill>
                  <a:schemeClr val="lt1"/>
                </a:solidFill>
              </a:defRPr>
            </a:lvl6pPr>
            <a:lvl7pPr marL="3200400" lvl="6" indent="-342900" algn="l">
              <a:lnSpc>
                <a:spcPct val="115000"/>
              </a:lnSpc>
              <a:spcBef>
                <a:spcPts val="2100"/>
              </a:spcBef>
              <a:spcAft>
                <a:spcPts val="0"/>
              </a:spcAft>
              <a:buClr>
                <a:schemeClr val="lt1"/>
              </a:buClr>
              <a:buSzPts val="1800"/>
              <a:buChar char="•"/>
              <a:defRPr sz="1900">
                <a:solidFill>
                  <a:schemeClr val="lt1"/>
                </a:solidFill>
              </a:defRPr>
            </a:lvl7pPr>
            <a:lvl8pPr marL="3657600" lvl="7" indent="-342900" algn="l">
              <a:lnSpc>
                <a:spcPct val="115000"/>
              </a:lnSpc>
              <a:spcBef>
                <a:spcPts val="2100"/>
              </a:spcBef>
              <a:spcAft>
                <a:spcPts val="0"/>
              </a:spcAft>
              <a:buClr>
                <a:schemeClr val="lt1"/>
              </a:buClr>
              <a:buSzPts val="1800"/>
              <a:buChar char="•"/>
              <a:defRPr sz="1900">
                <a:solidFill>
                  <a:schemeClr val="lt1"/>
                </a:solidFill>
              </a:defRPr>
            </a:lvl8pPr>
            <a:lvl9pPr marL="4114800" lvl="8" indent="-342900" algn="l">
              <a:lnSpc>
                <a:spcPct val="115000"/>
              </a:lnSpc>
              <a:spcBef>
                <a:spcPts val="2100"/>
              </a:spcBef>
              <a:spcAft>
                <a:spcPts val="2100"/>
              </a:spcAft>
              <a:buClr>
                <a:schemeClr val="lt1"/>
              </a:buClr>
              <a:buSzPts val="1800"/>
              <a:buChar char="•"/>
              <a:defRPr sz="1900">
                <a:solidFill>
                  <a:schemeClr val="lt1"/>
                </a:solidFill>
              </a:defRPr>
            </a:lvl9pPr>
          </a:lstStyle>
          <a:p/>
        </p:txBody>
      </p:sp>
      <p:sp>
        <p:nvSpPr>
          <p:cNvPr id="154" name="Google Shape;154;p21"/>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lt1"/>
                </a:solidFill>
              </a:defRPr>
            </a:lvl1pPr>
            <a:lvl2pPr lvl="1" algn="r">
              <a:lnSpc>
                <a:spcPct val="100000"/>
              </a:lnSpc>
              <a:spcAft>
                <a:spcPts val="0"/>
              </a:spcAft>
              <a:buNone/>
              <a:defRPr sz="1300">
                <a:solidFill>
                  <a:schemeClr val="lt1"/>
                </a:solidFill>
              </a:defRPr>
            </a:lvl2pPr>
            <a:lvl3pPr lvl="2" algn="r">
              <a:lnSpc>
                <a:spcPct val="100000"/>
              </a:lnSpc>
              <a:spcAft>
                <a:spcPts val="0"/>
              </a:spcAft>
              <a:buNone/>
              <a:defRPr sz="1300">
                <a:solidFill>
                  <a:schemeClr val="lt1"/>
                </a:solidFill>
              </a:defRPr>
            </a:lvl3pPr>
            <a:lvl4pPr lvl="3" algn="r">
              <a:lnSpc>
                <a:spcPct val="100000"/>
              </a:lnSpc>
              <a:spcAft>
                <a:spcPts val="0"/>
              </a:spcAft>
              <a:buNone/>
              <a:defRPr sz="1300">
                <a:solidFill>
                  <a:schemeClr val="lt1"/>
                </a:solidFill>
              </a:defRPr>
            </a:lvl4pPr>
            <a:lvl5pPr lvl="4" algn="r">
              <a:lnSpc>
                <a:spcPct val="100000"/>
              </a:lnSpc>
              <a:spcAft>
                <a:spcPts val="0"/>
              </a:spcAft>
              <a:buNone/>
              <a:defRPr sz="1300">
                <a:solidFill>
                  <a:schemeClr val="lt1"/>
                </a:solidFill>
              </a:defRPr>
            </a:lvl5pPr>
            <a:lvl6pPr lvl="5" algn="r">
              <a:lnSpc>
                <a:spcPct val="100000"/>
              </a:lnSpc>
              <a:spcAft>
                <a:spcPts val="0"/>
              </a:spcAft>
              <a:buNone/>
              <a:defRPr sz="1300">
                <a:solidFill>
                  <a:schemeClr val="lt1"/>
                </a:solidFill>
              </a:defRPr>
            </a:lvl6pPr>
            <a:lvl7pPr lvl="6" algn="r">
              <a:lnSpc>
                <a:spcPct val="100000"/>
              </a:lnSpc>
              <a:spcAft>
                <a:spcPts val="0"/>
              </a:spcAft>
              <a:buNone/>
              <a:defRPr sz="1300">
                <a:solidFill>
                  <a:schemeClr val="lt1"/>
                </a:solidFill>
              </a:defRPr>
            </a:lvl7pPr>
            <a:lvl8pPr lvl="7" algn="r">
              <a:lnSpc>
                <a:spcPct val="100000"/>
              </a:lnSpc>
              <a:spcAft>
                <a:spcPts val="0"/>
              </a:spcAft>
              <a:buNone/>
              <a:defRPr sz="1300">
                <a:solidFill>
                  <a:schemeClr val="lt1"/>
                </a:solidFill>
              </a:defRPr>
            </a:lvl8pPr>
            <a:lvl9pPr lvl="8" algn="r">
              <a:lnSpc>
                <a:spcPct val="100000"/>
              </a:lnSpc>
              <a:spcAft>
                <a:spcPts val="0"/>
              </a:spcAft>
              <a:buNone/>
              <a:defRPr sz="1300">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0">
  <p:cSld name="AUTOLAYOUT_10">
    <p:bg>
      <p:bgPr>
        <a:solidFill>
          <a:srgbClr val="FFFFFF"/>
        </a:solidFill>
        <a:effectLst/>
      </p:bgPr>
    </p:bg>
    <p:spTree>
      <p:nvGrpSpPr>
        <p:cNvPr id="1" name="Shape 155"/>
        <p:cNvGrpSpPr/>
        <p:nvPr/>
      </p:nvGrpSpPr>
      <p:grpSpPr>
        <a:xfrm>
          <a:off x="0" y="0"/>
          <a:ext cx="0" cy="0"/>
          <a:chOff x="0" y="0"/>
          <a:chExt cx="0" cy="0"/>
        </a:xfrm>
      </p:grpSpPr>
      <p:sp>
        <p:nvSpPr>
          <p:cNvPr id="156" name="Google Shape;156;p22"/>
          <p:cNvSpPr/>
          <p:nvPr/>
        </p:nvSpPr>
        <p:spPr>
          <a:xfrm>
            <a:off x="0" y="0"/>
            <a:ext cx="12192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cxnSp>
        <p:nvCxnSpPr>
          <p:cNvPr id="157" name="Google Shape;157;p22"/>
          <p:cNvCxnSpPr/>
          <p:nvPr/>
        </p:nvCxnSpPr>
        <p:spPr>
          <a:xfrm>
            <a:off x="1108826" y="820433"/>
            <a:ext cx="9992400" cy="0"/>
          </a:xfrm>
          <a:prstGeom prst="straightConnector1">
            <a:avLst/>
          </a:prstGeom>
          <a:noFill/>
          <a:ln w="76200" cap="flat" cmpd="sng">
            <a:solidFill>
              <a:schemeClr val="lt1"/>
            </a:solidFill>
            <a:prstDash val="solid"/>
            <a:round/>
            <a:headEnd type="none" w="sm" len="sm"/>
            <a:tailEnd type="none" w="sm" len="sm"/>
          </a:ln>
        </p:spPr>
      </p:cxnSp>
      <p:sp>
        <p:nvSpPr>
          <p:cNvPr id="158" name="Google Shape;158;p22"/>
          <p:cNvSpPr txBox="1">
            <a:spLocks noGrp="1"/>
          </p:cNvSpPr>
          <p:nvPr>
            <p:ph type="title"/>
          </p:nvPr>
        </p:nvSpPr>
        <p:spPr>
          <a:xfrm>
            <a:off x="1110133" y="1125333"/>
            <a:ext cx="8559600" cy="20673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4800"/>
              <a:buNone/>
              <a:defRPr sz="4800" b="1">
                <a:solidFill>
                  <a:schemeClr val="lt1"/>
                </a:solidFill>
              </a:defRPr>
            </a:lvl1pPr>
            <a:lvl2pPr lvl="1" algn="l">
              <a:lnSpc>
                <a:spcPct val="100000"/>
              </a:lnSpc>
              <a:spcBef>
                <a:spcPts val="0"/>
              </a:spcBef>
              <a:spcAft>
                <a:spcPts val="0"/>
              </a:spcAft>
              <a:buClr>
                <a:schemeClr val="lt1"/>
              </a:buClr>
              <a:buSzPts val="4800"/>
              <a:buNone/>
              <a:defRPr sz="4800" b="1">
                <a:solidFill>
                  <a:schemeClr val="lt1"/>
                </a:solidFill>
              </a:defRPr>
            </a:lvl2pPr>
            <a:lvl3pPr lvl="2" algn="l">
              <a:lnSpc>
                <a:spcPct val="100000"/>
              </a:lnSpc>
              <a:spcBef>
                <a:spcPts val="0"/>
              </a:spcBef>
              <a:spcAft>
                <a:spcPts val="0"/>
              </a:spcAft>
              <a:buClr>
                <a:schemeClr val="lt1"/>
              </a:buClr>
              <a:buSzPts val="4800"/>
              <a:buNone/>
              <a:defRPr sz="4800" b="1">
                <a:solidFill>
                  <a:schemeClr val="lt1"/>
                </a:solidFill>
              </a:defRPr>
            </a:lvl3pPr>
            <a:lvl4pPr lvl="3" algn="l">
              <a:lnSpc>
                <a:spcPct val="100000"/>
              </a:lnSpc>
              <a:spcBef>
                <a:spcPts val="0"/>
              </a:spcBef>
              <a:spcAft>
                <a:spcPts val="0"/>
              </a:spcAft>
              <a:buClr>
                <a:schemeClr val="lt1"/>
              </a:buClr>
              <a:buSzPts val="4800"/>
              <a:buNone/>
              <a:defRPr sz="4800" b="1">
                <a:solidFill>
                  <a:schemeClr val="lt1"/>
                </a:solidFill>
              </a:defRPr>
            </a:lvl4pPr>
            <a:lvl5pPr lvl="4" algn="l">
              <a:lnSpc>
                <a:spcPct val="100000"/>
              </a:lnSpc>
              <a:spcBef>
                <a:spcPts val="0"/>
              </a:spcBef>
              <a:spcAft>
                <a:spcPts val="0"/>
              </a:spcAft>
              <a:buClr>
                <a:schemeClr val="lt1"/>
              </a:buClr>
              <a:buSzPts val="4800"/>
              <a:buNone/>
              <a:defRPr sz="4800" b="1">
                <a:solidFill>
                  <a:schemeClr val="lt1"/>
                </a:solidFill>
              </a:defRPr>
            </a:lvl5pPr>
            <a:lvl6pPr lvl="5" algn="l">
              <a:lnSpc>
                <a:spcPct val="100000"/>
              </a:lnSpc>
              <a:spcBef>
                <a:spcPts val="0"/>
              </a:spcBef>
              <a:spcAft>
                <a:spcPts val="0"/>
              </a:spcAft>
              <a:buClr>
                <a:schemeClr val="lt1"/>
              </a:buClr>
              <a:buSzPts val="4800"/>
              <a:buNone/>
              <a:defRPr sz="4800" b="1">
                <a:solidFill>
                  <a:schemeClr val="lt1"/>
                </a:solidFill>
              </a:defRPr>
            </a:lvl6pPr>
            <a:lvl7pPr lvl="6" algn="l">
              <a:lnSpc>
                <a:spcPct val="100000"/>
              </a:lnSpc>
              <a:spcBef>
                <a:spcPts val="0"/>
              </a:spcBef>
              <a:spcAft>
                <a:spcPts val="0"/>
              </a:spcAft>
              <a:buClr>
                <a:schemeClr val="lt1"/>
              </a:buClr>
              <a:buSzPts val="4800"/>
              <a:buNone/>
              <a:defRPr sz="4800" b="1">
                <a:solidFill>
                  <a:schemeClr val="lt1"/>
                </a:solidFill>
              </a:defRPr>
            </a:lvl7pPr>
            <a:lvl8pPr lvl="7" algn="l">
              <a:lnSpc>
                <a:spcPct val="100000"/>
              </a:lnSpc>
              <a:spcBef>
                <a:spcPts val="0"/>
              </a:spcBef>
              <a:spcAft>
                <a:spcPts val="0"/>
              </a:spcAft>
              <a:buClr>
                <a:schemeClr val="lt1"/>
              </a:buClr>
              <a:buSzPts val="4800"/>
              <a:buNone/>
              <a:defRPr sz="4800" b="1">
                <a:solidFill>
                  <a:schemeClr val="lt1"/>
                </a:solidFill>
              </a:defRPr>
            </a:lvl8pPr>
            <a:lvl9pPr lvl="8" algn="l">
              <a:lnSpc>
                <a:spcPct val="100000"/>
              </a:lnSpc>
              <a:spcBef>
                <a:spcPts val="0"/>
              </a:spcBef>
              <a:spcAft>
                <a:spcPts val="0"/>
              </a:spcAft>
              <a:buClr>
                <a:schemeClr val="lt1"/>
              </a:buClr>
              <a:buSzPts val="4800"/>
              <a:buNone/>
              <a:defRPr sz="4800" b="1">
                <a:solidFill>
                  <a:schemeClr val="lt1"/>
                </a:solidFill>
              </a:defRPr>
            </a:lvl9pPr>
          </a:lstStyle>
          <a:p/>
        </p:txBody>
      </p:sp>
      <p:sp>
        <p:nvSpPr>
          <p:cNvPr id="159" name="Google Shape;159;p22"/>
          <p:cNvSpPr txBox="1">
            <a:spLocks noGrp="1"/>
          </p:cNvSpPr>
          <p:nvPr>
            <p:ph type="body" idx="1"/>
          </p:nvPr>
        </p:nvSpPr>
        <p:spPr>
          <a:xfrm>
            <a:off x="1110133" y="3497433"/>
            <a:ext cx="3248100" cy="2623200"/>
          </a:xfrm>
          <a:prstGeom prst="rect">
            <a:avLst/>
          </a:prstGeom>
          <a:noFill/>
        </p:spPr>
        <p:txBody>
          <a:bodyPr spcFirstLastPara="1" wrap="square" lIns="91425" tIns="45700" rIns="91425" bIns="45700" anchor="t" anchorCtr="0">
            <a:noAutofit/>
          </a:bodyPr>
          <a:lstStyle>
            <a:lvl1pPr marL="457200" lvl="0" indent="-349250" algn="l">
              <a:lnSpc>
                <a:spcPct val="115000"/>
              </a:lnSpc>
              <a:spcBef>
                <a:spcPts val="1000"/>
              </a:spcBef>
              <a:spcAft>
                <a:spcPts val="0"/>
              </a:spcAft>
              <a:buClr>
                <a:schemeClr val="lt1"/>
              </a:buClr>
              <a:buSzPts val="1900"/>
              <a:buChar char="•"/>
              <a:defRPr sz="1900">
                <a:solidFill>
                  <a:schemeClr val="lt1"/>
                </a:solidFill>
              </a:defRPr>
            </a:lvl1pPr>
            <a:lvl2pPr marL="914400" lvl="1" indent="-330200" algn="l">
              <a:lnSpc>
                <a:spcPct val="115000"/>
              </a:lnSpc>
              <a:spcBef>
                <a:spcPts val="2100"/>
              </a:spcBef>
              <a:spcAft>
                <a:spcPts val="0"/>
              </a:spcAft>
              <a:buClr>
                <a:schemeClr val="lt1"/>
              </a:buClr>
              <a:buSzPts val="1600"/>
              <a:buChar char="•"/>
              <a:defRPr sz="1600">
                <a:solidFill>
                  <a:schemeClr val="lt1"/>
                </a:solidFill>
              </a:defRPr>
            </a:lvl2pPr>
            <a:lvl3pPr marL="1371600" lvl="2" indent="-330200" algn="l">
              <a:lnSpc>
                <a:spcPct val="115000"/>
              </a:lnSpc>
              <a:spcBef>
                <a:spcPts val="2100"/>
              </a:spcBef>
              <a:spcAft>
                <a:spcPts val="0"/>
              </a:spcAft>
              <a:buClr>
                <a:schemeClr val="lt1"/>
              </a:buClr>
              <a:buSzPts val="1600"/>
              <a:buChar char="•"/>
              <a:defRPr sz="1600">
                <a:solidFill>
                  <a:schemeClr val="lt1"/>
                </a:solidFill>
              </a:defRPr>
            </a:lvl3pPr>
            <a:lvl4pPr marL="1828800" lvl="3" indent="-330200" algn="l">
              <a:lnSpc>
                <a:spcPct val="115000"/>
              </a:lnSpc>
              <a:spcBef>
                <a:spcPts val="2100"/>
              </a:spcBef>
              <a:spcAft>
                <a:spcPts val="0"/>
              </a:spcAft>
              <a:buClr>
                <a:schemeClr val="lt1"/>
              </a:buClr>
              <a:buSzPts val="1600"/>
              <a:buChar char="•"/>
              <a:defRPr sz="1600">
                <a:solidFill>
                  <a:schemeClr val="lt1"/>
                </a:solidFill>
              </a:defRPr>
            </a:lvl4pPr>
            <a:lvl5pPr marL="2286000" lvl="4" indent="-330200" algn="l">
              <a:lnSpc>
                <a:spcPct val="115000"/>
              </a:lnSpc>
              <a:spcBef>
                <a:spcPts val="2100"/>
              </a:spcBef>
              <a:spcAft>
                <a:spcPts val="0"/>
              </a:spcAft>
              <a:buClr>
                <a:schemeClr val="lt1"/>
              </a:buClr>
              <a:buSzPts val="1600"/>
              <a:buChar char="•"/>
              <a:defRPr sz="1600">
                <a:solidFill>
                  <a:schemeClr val="lt1"/>
                </a:solidFill>
              </a:defRPr>
            </a:lvl5pPr>
            <a:lvl6pPr marL="2743200" lvl="5" indent="-330200" algn="l">
              <a:lnSpc>
                <a:spcPct val="115000"/>
              </a:lnSpc>
              <a:spcBef>
                <a:spcPts val="2100"/>
              </a:spcBef>
              <a:spcAft>
                <a:spcPts val="0"/>
              </a:spcAft>
              <a:buClr>
                <a:schemeClr val="lt1"/>
              </a:buClr>
              <a:buSzPts val="1600"/>
              <a:buChar char="•"/>
              <a:defRPr sz="1600">
                <a:solidFill>
                  <a:schemeClr val="lt1"/>
                </a:solidFill>
              </a:defRPr>
            </a:lvl6pPr>
            <a:lvl7pPr marL="3200400" lvl="6" indent="-330200" algn="l">
              <a:lnSpc>
                <a:spcPct val="115000"/>
              </a:lnSpc>
              <a:spcBef>
                <a:spcPts val="2100"/>
              </a:spcBef>
              <a:spcAft>
                <a:spcPts val="0"/>
              </a:spcAft>
              <a:buClr>
                <a:schemeClr val="lt1"/>
              </a:buClr>
              <a:buSzPts val="1600"/>
              <a:buChar char="•"/>
              <a:defRPr sz="1600">
                <a:solidFill>
                  <a:schemeClr val="lt1"/>
                </a:solidFill>
              </a:defRPr>
            </a:lvl7pPr>
            <a:lvl8pPr marL="3657600" lvl="7" indent="-330200" algn="l">
              <a:lnSpc>
                <a:spcPct val="115000"/>
              </a:lnSpc>
              <a:spcBef>
                <a:spcPts val="2100"/>
              </a:spcBef>
              <a:spcAft>
                <a:spcPts val="0"/>
              </a:spcAft>
              <a:buClr>
                <a:schemeClr val="lt1"/>
              </a:buClr>
              <a:buSzPts val="1600"/>
              <a:buChar char="•"/>
              <a:defRPr sz="1600">
                <a:solidFill>
                  <a:schemeClr val="lt1"/>
                </a:solidFill>
              </a:defRPr>
            </a:lvl8pPr>
            <a:lvl9pPr marL="4114800" lvl="8" indent="-330200" algn="l">
              <a:lnSpc>
                <a:spcPct val="115000"/>
              </a:lnSpc>
              <a:spcBef>
                <a:spcPts val="2100"/>
              </a:spcBef>
              <a:spcAft>
                <a:spcPts val="2100"/>
              </a:spcAft>
              <a:buClr>
                <a:schemeClr val="lt1"/>
              </a:buClr>
              <a:buSzPts val="1600"/>
              <a:buChar char="•"/>
              <a:defRPr sz="1600">
                <a:solidFill>
                  <a:schemeClr val="lt1"/>
                </a:solidFill>
              </a:defRPr>
            </a:lvl9pPr>
          </a:lstStyle>
          <a:p/>
        </p:txBody>
      </p:sp>
      <p:sp>
        <p:nvSpPr>
          <p:cNvPr id="160" name="Google Shape;160;p22"/>
          <p:cNvSpPr txBox="1">
            <a:spLocks noGrp="1"/>
          </p:cNvSpPr>
          <p:nvPr>
            <p:ph type="body" idx="2"/>
          </p:nvPr>
        </p:nvSpPr>
        <p:spPr>
          <a:xfrm>
            <a:off x="4496252" y="3497433"/>
            <a:ext cx="3248100" cy="2623200"/>
          </a:xfrm>
          <a:prstGeom prst="rect">
            <a:avLst/>
          </a:prstGeom>
          <a:noFill/>
        </p:spPr>
        <p:txBody>
          <a:bodyPr spcFirstLastPara="1" wrap="square" lIns="91425" tIns="45700" rIns="91425" bIns="45700" anchor="t" anchorCtr="0">
            <a:noAutofit/>
          </a:bodyPr>
          <a:lstStyle>
            <a:lvl1pPr marL="457200" lvl="0" indent="-349250" algn="l">
              <a:lnSpc>
                <a:spcPct val="115000"/>
              </a:lnSpc>
              <a:spcBef>
                <a:spcPts val="1000"/>
              </a:spcBef>
              <a:spcAft>
                <a:spcPts val="0"/>
              </a:spcAft>
              <a:buClr>
                <a:schemeClr val="lt1"/>
              </a:buClr>
              <a:buSzPts val="1900"/>
              <a:buChar char="•"/>
              <a:defRPr sz="1900">
                <a:solidFill>
                  <a:schemeClr val="lt1"/>
                </a:solidFill>
              </a:defRPr>
            </a:lvl1pPr>
            <a:lvl2pPr marL="914400" lvl="1" indent="-330200" algn="l">
              <a:lnSpc>
                <a:spcPct val="115000"/>
              </a:lnSpc>
              <a:spcBef>
                <a:spcPts val="2100"/>
              </a:spcBef>
              <a:spcAft>
                <a:spcPts val="0"/>
              </a:spcAft>
              <a:buClr>
                <a:schemeClr val="lt1"/>
              </a:buClr>
              <a:buSzPts val="1600"/>
              <a:buChar char="•"/>
              <a:defRPr sz="1600">
                <a:solidFill>
                  <a:schemeClr val="lt1"/>
                </a:solidFill>
              </a:defRPr>
            </a:lvl2pPr>
            <a:lvl3pPr marL="1371600" lvl="2" indent="-330200" algn="l">
              <a:lnSpc>
                <a:spcPct val="115000"/>
              </a:lnSpc>
              <a:spcBef>
                <a:spcPts val="2100"/>
              </a:spcBef>
              <a:spcAft>
                <a:spcPts val="0"/>
              </a:spcAft>
              <a:buClr>
                <a:schemeClr val="lt1"/>
              </a:buClr>
              <a:buSzPts val="1600"/>
              <a:buChar char="•"/>
              <a:defRPr sz="1600">
                <a:solidFill>
                  <a:schemeClr val="lt1"/>
                </a:solidFill>
              </a:defRPr>
            </a:lvl3pPr>
            <a:lvl4pPr marL="1828800" lvl="3" indent="-330200" algn="l">
              <a:lnSpc>
                <a:spcPct val="115000"/>
              </a:lnSpc>
              <a:spcBef>
                <a:spcPts val="2100"/>
              </a:spcBef>
              <a:spcAft>
                <a:spcPts val="0"/>
              </a:spcAft>
              <a:buClr>
                <a:schemeClr val="lt1"/>
              </a:buClr>
              <a:buSzPts val="1600"/>
              <a:buChar char="•"/>
              <a:defRPr sz="1600">
                <a:solidFill>
                  <a:schemeClr val="lt1"/>
                </a:solidFill>
              </a:defRPr>
            </a:lvl4pPr>
            <a:lvl5pPr marL="2286000" lvl="4" indent="-330200" algn="l">
              <a:lnSpc>
                <a:spcPct val="115000"/>
              </a:lnSpc>
              <a:spcBef>
                <a:spcPts val="2100"/>
              </a:spcBef>
              <a:spcAft>
                <a:spcPts val="0"/>
              </a:spcAft>
              <a:buClr>
                <a:schemeClr val="lt1"/>
              </a:buClr>
              <a:buSzPts val="1600"/>
              <a:buChar char="•"/>
              <a:defRPr sz="1600">
                <a:solidFill>
                  <a:schemeClr val="lt1"/>
                </a:solidFill>
              </a:defRPr>
            </a:lvl5pPr>
            <a:lvl6pPr marL="2743200" lvl="5" indent="-330200" algn="l">
              <a:lnSpc>
                <a:spcPct val="115000"/>
              </a:lnSpc>
              <a:spcBef>
                <a:spcPts val="2100"/>
              </a:spcBef>
              <a:spcAft>
                <a:spcPts val="0"/>
              </a:spcAft>
              <a:buClr>
                <a:schemeClr val="lt1"/>
              </a:buClr>
              <a:buSzPts val="1600"/>
              <a:buChar char="•"/>
              <a:defRPr sz="1600">
                <a:solidFill>
                  <a:schemeClr val="lt1"/>
                </a:solidFill>
              </a:defRPr>
            </a:lvl6pPr>
            <a:lvl7pPr marL="3200400" lvl="6" indent="-330200" algn="l">
              <a:lnSpc>
                <a:spcPct val="115000"/>
              </a:lnSpc>
              <a:spcBef>
                <a:spcPts val="2100"/>
              </a:spcBef>
              <a:spcAft>
                <a:spcPts val="0"/>
              </a:spcAft>
              <a:buClr>
                <a:schemeClr val="lt1"/>
              </a:buClr>
              <a:buSzPts val="1600"/>
              <a:buChar char="•"/>
              <a:defRPr sz="1600">
                <a:solidFill>
                  <a:schemeClr val="lt1"/>
                </a:solidFill>
              </a:defRPr>
            </a:lvl7pPr>
            <a:lvl8pPr marL="3657600" lvl="7" indent="-330200" algn="l">
              <a:lnSpc>
                <a:spcPct val="115000"/>
              </a:lnSpc>
              <a:spcBef>
                <a:spcPts val="2100"/>
              </a:spcBef>
              <a:spcAft>
                <a:spcPts val="0"/>
              </a:spcAft>
              <a:buClr>
                <a:schemeClr val="lt1"/>
              </a:buClr>
              <a:buSzPts val="1600"/>
              <a:buChar char="•"/>
              <a:defRPr sz="1600">
                <a:solidFill>
                  <a:schemeClr val="lt1"/>
                </a:solidFill>
              </a:defRPr>
            </a:lvl8pPr>
            <a:lvl9pPr marL="4114800" lvl="8" indent="-330200" algn="l">
              <a:lnSpc>
                <a:spcPct val="115000"/>
              </a:lnSpc>
              <a:spcBef>
                <a:spcPts val="2100"/>
              </a:spcBef>
              <a:spcAft>
                <a:spcPts val="2100"/>
              </a:spcAft>
              <a:buClr>
                <a:schemeClr val="lt1"/>
              </a:buClr>
              <a:buSzPts val="1600"/>
              <a:buChar char="•"/>
              <a:defRPr sz="1600">
                <a:solidFill>
                  <a:schemeClr val="lt1"/>
                </a:solidFill>
              </a:defRPr>
            </a:lvl9pPr>
          </a:lstStyle>
          <a:p/>
        </p:txBody>
      </p:sp>
      <p:sp>
        <p:nvSpPr>
          <p:cNvPr id="161" name="Google Shape;161;p22"/>
          <p:cNvSpPr txBox="1">
            <a:spLocks noGrp="1"/>
          </p:cNvSpPr>
          <p:nvPr>
            <p:ph type="body" idx="3"/>
          </p:nvPr>
        </p:nvSpPr>
        <p:spPr>
          <a:xfrm>
            <a:off x="7882370" y="3497433"/>
            <a:ext cx="3248100" cy="2623200"/>
          </a:xfrm>
          <a:prstGeom prst="rect">
            <a:avLst/>
          </a:prstGeom>
          <a:noFill/>
        </p:spPr>
        <p:txBody>
          <a:bodyPr spcFirstLastPara="1" wrap="square" lIns="91425" tIns="45700" rIns="91425" bIns="45700" anchor="t" anchorCtr="0">
            <a:noAutofit/>
          </a:bodyPr>
          <a:lstStyle>
            <a:lvl1pPr marL="457200" lvl="0" indent="-349250" algn="l">
              <a:lnSpc>
                <a:spcPct val="115000"/>
              </a:lnSpc>
              <a:spcBef>
                <a:spcPts val="1000"/>
              </a:spcBef>
              <a:spcAft>
                <a:spcPts val="0"/>
              </a:spcAft>
              <a:buClr>
                <a:schemeClr val="lt1"/>
              </a:buClr>
              <a:buSzPts val="1900"/>
              <a:buChar char="•"/>
              <a:defRPr sz="1900">
                <a:solidFill>
                  <a:schemeClr val="lt1"/>
                </a:solidFill>
              </a:defRPr>
            </a:lvl1pPr>
            <a:lvl2pPr marL="914400" lvl="1" indent="-330200" algn="l">
              <a:lnSpc>
                <a:spcPct val="115000"/>
              </a:lnSpc>
              <a:spcBef>
                <a:spcPts val="2100"/>
              </a:spcBef>
              <a:spcAft>
                <a:spcPts val="0"/>
              </a:spcAft>
              <a:buClr>
                <a:schemeClr val="lt1"/>
              </a:buClr>
              <a:buSzPts val="1600"/>
              <a:buChar char="•"/>
              <a:defRPr sz="1600">
                <a:solidFill>
                  <a:schemeClr val="lt1"/>
                </a:solidFill>
              </a:defRPr>
            </a:lvl2pPr>
            <a:lvl3pPr marL="1371600" lvl="2" indent="-330200" algn="l">
              <a:lnSpc>
                <a:spcPct val="115000"/>
              </a:lnSpc>
              <a:spcBef>
                <a:spcPts val="2100"/>
              </a:spcBef>
              <a:spcAft>
                <a:spcPts val="0"/>
              </a:spcAft>
              <a:buClr>
                <a:schemeClr val="lt1"/>
              </a:buClr>
              <a:buSzPts val="1600"/>
              <a:buChar char="•"/>
              <a:defRPr sz="1600">
                <a:solidFill>
                  <a:schemeClr val="lt1"/>
                </a:solidFill>
              </a:defRPr>
            </a:lvl3pPr>
            <a:lvl4pPr marL="1828800" lvl="3" indent="-330200" algn="l">
              <a:lnSpc>
                <a:spcPct val="115000"/>
              </a:lnSpc>
              <a:spcBef>
                <a:spcPts val="2100"/>
              </a:spcBef>
              <a:spcAft>
                <a:spcPts val="0"/>
              </a:spcAft>
              <a:buClr>
                <a:schemeClr val="lt1"/>
              </a:buClr>
              <a:buSzPts val="1600"/>
              <a:buChar char="•"/>
              <a:defRPr sz="1600">
                <a:solidFill>
                  <a:schemeClr val="lt1"/>
                </a:solidFill>
              </a:defRPr>
            </a:lvl4pPr>
            <a:lvl5pPr marL="2286000" lvl="4" indent="-330200" algn="l">
              <a:lnSpc>
                <a:spcPct val="115000"/>
              </a:lnSpc>
              <a:spcBef>
                <a:spcPts val="2100"/>
              </a:spcBef>
              <a:spcAft>
                <a:spcPts val="0"/>
              </a:spcAft>
              <a:buClr>
                <a:schemeClr val="lt1"/>
              </a:buClr>
              <a:buSzPts val="1600"/>
              <a:buChar char="•"/>
              <a:defRPr sz="1600">
                <a:solidFill>
                  <a:schemeClr val="lt1"/>
                </a:solidFill>
              </a:defRPr>
            </a:lvl5pPr>
            <a:lvl6pPr marL="2743200" lvl="5" indent="-330200" algn="l">
              <a:lnSpc>
                <a:spcPct val="115000"/>
              </a:lnSpc>
              <a:spcBef>
                <a:spcPts val="2100"/>
              </a:spcBef>
              <a:spcAft>
                <a:spcPts val="0"/>
              </a:spcAft>
              <a:buClr>
                <a:schemeClr val="lt1"/>
              </a:buClr>
              <a:buSzPts val="1600"/>
              <a:buChar char="•"/>
              <a:defRPr sz="1600">
                <a:solidFill>
                  <a:schemeClr val="lt1"/>
                </a:solidFill>
              </a:defRPr>
            </a:lvl6pPr>
            <a:lvl7pPr marL="3200400" lvl="6" indent="-330200" algn="l">
              <a:lnSpc>
                <a:spcPct val="115000"/>
              </a:lnSpc>
              <a:spcBef>
                <a:spcPts val="2100"/>
              </a:spcBef>
              <a:spcAft>
                <a:spcPts val="0"/>
              </a:spcAft>
              <a:buClr>
                <a:schemeClr val="lt1"/>
              </a:buClr>
              <a:buSzPts val="1600"/>
              <a:buChar char="•"/>
              <a:defRPr sz="1600">
                <a:solidFill>
                  <a:schemeClr val="lt1"/>
                </a:solidFill>
              </a:defRPr>
            </a:lvl7pPr>
            <a:lvl8pPr marL="3657600" lvl="7" indent="-330200" algn="l">
              <a:lnSpc>
                <a:spcPct val="115000"/>
              </a:lnSpc>
              <a:spcBef>
                <a:spcPts val="2100"/>
              </a:spcBef>
              <a:spcAft>
                <a:spcPts val="0"/>
              </a:spcAft>
              <a:buClr>
                <a:schemeClr val="lt1"/>
              </a:buClr>
              <a:buSzPts val="1600"/>
              <a:buChar char="•"/>
              <a:defRPr sz="1600">
                <a:solidFill>
                  <a:schemeClr val="lt1"/>
                </a:solidFill>
              </a:defRPr>
            </a:lvl8pPr>
            <a:lvl9pPr marL="4114800" lvl="8" indent="-330200" algn="l">
              <a:lnSpc>
                <a:spcPct val="115000"/>
              </a:lnSpc>
              <a:spcBef>
                <a:spcPts val="2100"/>
              </a:spcBef>
              <a:spcAft>
                <a:spcPts val="2100"/>
              </a:spcAft>
              <a:buClr>
                <a:schemeClr val="lt1"/>
              </a:buClr>
              <a:buSzPts val="1600"/>
              <a:buChar char="•"/>
              <a:defRPr sz="1600">
                <a:solidFill>
                  <a:schemeClr val="lt1"/>
                </a:solidFill>
              </a:defRPr>
            </a:lvl9pPr>
          </a:lstStyle>
          <a:p/>
        </p:txBody>
      </p:sp>
      <p:sp>
        <p:nvSpPr>
          <p:cNvPr id="162" name="Google Shape;162;p22"/>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lt1"/>
                </a:solidFill>
              </a:defRPr>
            </a:lvl1pPr>
            <a:lvl2pPr lvl="1" algn="r">
              <a:lnSpc>
                <a:spcPct val="100000"/>
              </a:lnSpc>
              <a:spcAft>
                <a:spcPts val="0"/>
              </a:spcAft>
              <a:buNone/>
              <a:defRPr sz="1300">
                <a:solidFill>
                  <a:schemeClr val="lt1"/>
                </a:solidFill>
              </a:defRPr>
            </a:lvl2pPr>
            <a:lvl3pPr lvl="2" algn="r">
              <a:lnSpc>
                <a:spcPct val="100000"/>
              </a:lnSpc>
              <a:spcAft>
                <a:spcPts val="0"/>
              </a:spcAft>
              <a:buNone/>
              <a:defRPr sz="1300">
                <a:solidFill>
                  <a:schemeClr val="lt1"/>
                </a:solidFill>
              </a:defRPr>
            </a:lvl3pPr>
            <a:lvl4pPr lvl="3" algn="r">
              <a:lnSpc>
                <a:spcPct val="100000"/>
              </a:lnSpc>
              <a:spcAft>
                <a:spcPts val="0"/>
              </a:spcAft>
              <a:buNone/>
              <a:defRPr sz="1300">
                <a:solidFill>
                  <a:schemeClr val="lt1"/>
                </a:solidFill>
              </a:defRPr>
            </a:lvl4pPr>
            <a:lvl5pPr lvl="4" algn="r">
              <a:lnSpc>
                <a:spcPct val="100000"/>
              </a:lnSpc>
              <a:spcAft>
                <a:spcPts val="0"/>
              </a:spcAft>
              <a:buNone/>
              <a:defRPr sz="1300">
                <a:solidFill>
                  <a:schemeClr val="lt1"/>
                </a:solidFill>
              </a:defRPr>
            </a:lvl5pPr>
            <a:lvl6pPr lvl="5" algn="r">
              <a:lnSpc>
                <a:spcPct val="100000"/>
              </a:lnSpc>
              <a:spcAft>
                <a:spcPts val="0"/>
              </a:spcAft>
              <a:buNone/>
              <a:defRPr sz="1300">
                <a:solidFill>
                  <a:schemeClr val="lt1"/>
                </a:solidFill>
              </a:defRPr>
            </a:lvl6pPr>
            <a:lvl7pPr lvl="6" algn="r">
              <a:lnSpc>
                <a:spcPct val="100000"/>
              </a:lnSpc>
              <a:spcAft>
                <a:spcPts val="0"/>
              </a:spcAft>
              <a:buNone/>
              <a:defRPr sz="1300">
                <a:solidFill>
                  <a:schemeClr val="lt1"/>
                </a:solidFill>
              </a:defRPr>
            </a:lvl7pPr>
            <a:lvl8pPr lvl="7" algn="r">
              <a:lnSpc>
                <a:spcPct val="100000"/>
              </a:lnSpc>
              <a:spcAft>
                <a:spcPts val="0"/>
              </a:spcAft>
              <a:buNone/>
              <a:defRPr sz="1300">
                <a:solidFill>
                  <a:schemeClr val="lt1"/>
                </a:solidFill>
              </a:defRPr>
            </a:lvl8pPr>
            <a:lvl9pPr lvl="8" algn="r">
              <a:lnSpc>
                <a:spcPct val="100000"/>
              </a:lnSpc>
              <a:spcAft>
                <a:spcPts val="0"/>
              </a:spcAft>
              <a:buNone/>
              <a:defRPr sz="1300">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9.xml"/><Relationship Id="rId3" Type="http://schemas.openxmlformats.org/officeDocument/2006/relationships/hyperlink" Target="https://www.fusioncharts.com/resources/chart-primers/radar-chart" TargetMode="External"/><Relationship Id="rId2" Type="http://schemas.openxmlformats.org/officeDocument/2006/relationships/hyperlink" Target="https://www.data-to-viz.com/caveat/spider.html" TargetMode="External"/><Relationship Id="rId1" Type="http://schemas.openxmlformats.org/officeDocument/2006/relationships/hyperlink" Target="https://datavizcatalogue.com/methods/radar_chart.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ctrTitle"/>
          </p:nvPr>
        </p:nvSpPr>
        <p:spPr>
          <a:xfrm>
            <a:off x="460867" y="1410267"/>
            <a:ext cx="9562800" cy="955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RADAR CHART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378800" y="410633"/>
            <a:ext cx="3306300" cy="569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References:</a:t>
            </a:r>
            <a:endParaRPr lang="en-US"/>
          </a:p>
        </p:txBody>
      </p:sp>
      <p:sp>
        <p:nvSpPr>
          <p:cNvPr id="228" name="Google Shape;228;p32"/>
          <p:cNvSpPr txBox="1">
            <a:spLocks noGrp="1"/>
          </p:cNvSpPr>
          <p:nvPr>
            <p:ph type="body" idx="1"/>
          </p:nvPr>
        </p:nvSpPr>
        <p:spPr>
          <a:xfrm>
            <a:off x="4508133" y="410633"/>
            <a:ext cx="7268400" cy="5691600"/>
          </a:xfrm>
          <a:prstGeom prst="rect">
            <a:avLst/>
          </a:prstGeom>
        </p:spPr>
        <p:txBody>
          <a:bodyPr spcFirstLastPara="1" wrap="square" lIns="91425" tIns="45700" rIns="91425" bIns="45700" anchor="t" anchorCtr="0">
            <a:noAutofit/>
          </a:bodyPr>
          <a:lstStyle/>
          <a:p>
            <a:pPr marL="228600" lvl="0" indent="-203200" algn="l" rtl="0">
              <a:spcBef>
                <a:spcPts val="1000"/>
              </a:spcBef>
              <a:spcAft>
                <a:spcPts val="0"/>
              </a:spcAft>
              <a:buSzPts val="2400"/>
              <a:buChar char="•"/>
            </a:pPr>
            <a:r>
              <a:rPr lang="en-US" u="sng">
                <a:solidFill>
                  <a:schemeClr val="hlink"/>
                </a:solidFill>
                <a:hlinkClick r:id="rId1"/>
              </a:rPr>
              <a:t>https://datavizcatalogue.com/methods/radar_chart.html</a:t>
            </a:r>
            <a:endParaRPr lang="en-US" u="sng">
              <a:solidFill>
                <a:schemeClr val="hlink"/>
              </a:solidFill>
            </a:endParaRPr>
          </a:p>
          <a:p>
            <a:pPr marL="228600" lvl="0" indent="-203200" algn="l" rtl="0">
              <a:spcBef>
                <a:spcPts val="2100"/>
              </a:spcBef>
              <a:spcAft>
                <a:spcPts val="0"/>
              </a:spcAft>
              <a:buSzPts val="2400"/>
              <a:buChar char="•"/>
            </a:pPr>
            <a:r>
              <a:rPr lang="en-US" u="sng">
                <a:solidFill>
                  <a:schemeClr val="hlink"/>
                </a:solidFill>
                <a:hlinkClick r:id="rId2"/>
              </a:rPr>
              <a:t>https://www.data-to-viz.com/caveat/spider.html</a:t>
            </a:r>
            <a:endParaRPr lang="en-US" u="sng">
              <a:solidFill>
                <a:schemeClr val="hlink"/>
              </a:solidFill>
            </a:endParaRPr>
          </a:p>
          <a:p>
            <a:pPr marL="228600" lvl="0" indent="-203200" algn="l" rtl="0">
              <a:spcBef>
                <a:spcPts val="2100"/>
              </a:spcBef>
              <a:spcAft>
                <a:spcPts val="2100"/>
              </a:spcAft>
              <a:buSzPts val="2400"/>
              <a:buChar char="•"/>
            </a:pPr>
            <a:r>
              <a:rPr lang="en-US" u="sng">
                <a:solidFill>
                  <a:schemeClr val="hlink"/>
                </a:solidFill>
                <a:hlinkClick r:id="rId3"/>
              </a:rPr>
              <a:t>https://www.fusioncharts.com/resources/chart-primers/radar-chart</a:t>
            </a:r>
            <a:endParaRPr lang="en-US" u="sng">
              <a:solidFill>
                <a:schemeClr val="hlink"/>
              </a:solidFill>
              <a:hlinkClick r:id="rId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1110125" y="1125328"/>
            <a:ext cx="7747200" cy="1219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4" name="Google Shape;234;p33"/>
          <p:cNvSpPr txBox="1">
            <a:spLocks noGrp="1"/>
          </p:cNvSpPr>
          <p:nvPr>
            <p:ph type="body" idx="1"/>
          </p:nvPr>
        </p:nvSpPr>
        <p:spPr>
          <a:xfrm>
            <a:off x="4099750" y="2344525"/>
            <a:ext cx="4318500" cy="1567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   </a:t>
            </a:r>
            <a:endParaRPr sz="3600" dirty="0"/>
          </a:p>
          <a:p>
            <a:pPr marL="0" lvl="0" indent="0" algn="l" rtl="0">
              <a:spcBef>
                <a:spcPts val="2100"/>
              </a:spcBef>
              <a:spcAft>
                <a:spcPts val="2100"/>
              </a:spcAft>
              <a:buNone/>
            </a:pPr>
            <a:r>
              <a:rPr lang="en-US" sz="3600" dirty="0"/>
              <a:t>       THANK YOU</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1110133" y="1125333"/>
            <a:ext cx="8559600" cy="206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What is Radar chart?</a:t>
            </a:r>
            <a:endParaRPr lang="en-US"/>
          </a:p>
        </p:txBody>
      </p:sp>
      <p:sp>
        <p:nvSpPr>
          <p:cNvPr id="174" name="Google Shape;174;p24"/>
          <p:cNvSpPr txBox="1">
            <a:spLocks noGrp="1"/>
          </p:cNvSpPr>
          <p:nvPr>
            <p:ph type="body" idx="1"/>
          </p:nvPr>
        </p:nvSpPr>
        <p:spPr>
          <a:xfrm>
            <a:off x="1110133" y="3497433"/>
            <a:ext cx="3248100" cy="26232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r>
              <a:rPr lang="en-US"/>
              <a:t>Radar Charts are a way of comparing multiple quantitative variables. </a:t>
            </a:r>
            <a:endParaRPr lang="en-US"/>
          </a:p>
        </p:txBody>
      </p:sp>
      <p:sp>
        <p:nvSpPr>
          <p:cNvPr id="175" name="Google Shape;175;p24"/>
          <p:cNvSpPr txBox="1">
            <a:spLocks noGrp="1"/>
          </p:cNvSpPr>
          <p:nvPr>
            <p:ph type="body" idx="2"/>
          </p:nvPr>
        </p:nvSpPr>
        <p:spPr>
          <a:xfrm>
            <a:off x="4496252" y="3497433"/>
            <a:ext cx="3248100" cy="26232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r>
              <a:rPr lang="en-US"/>
              <a:t>Each variable has its own axis, all axes are joined in the center of the figure.</a:t>
            </a:r>
            <a:endParaRPr lang="en-US"/>
          </a:p>
        </p:txBody>
      </p:sp>
      <p:sp>
        <p:nvSpPr>
          <p:cNvPr id="176" name="Google Shape;176;p24"/>
          <p:cNvSpPr txBox="1">
            <a:spLocks noGrp="1"/>
          </p:cNvSpPr>
          <p:nvPr>
            <p:ph type="body" idx="3"/>
          </p:nvPr>
        </p:nvSpPr>
        <p:spPr>
          <a:xfrm>
            <a:off x="7882370" y="3497433"/>
            <a:ext cx="3248100" cy="26232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r>
              <a:rPr lang="en-US"/>
              <a:t>It is also called known as Spider Chart or Web Chart or Polar Chart or Star Plots.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858982" y="385908"/>
            <a:ext cx="10515600" cy="40380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60"/>
              <a:buFont typeface="Calibri" panose="020F0502020204030204"/>
              <a:buNone/>
            </a:pPr>
            <a:endParaRPr sz="3960"/>
          </a:p>
        </p:txBody>
      </p:sp>
      <p:pic>
        <p:nvPicPr>
          <p:cNvPr id="182" name="Google Shape;182;p25"/>
          <p:cNvPicPr preferRelativeResize="0">
            <a:picLocks noGrp="1"/>
          </p:cNvPicPr>
          <p:nvPr>
            <p:ph type="body" idx="1"/>
          </p:nvPr>
        </p:nvPicPr>
        <p:blipFill rotWithShape="1">
          <a:blip r:embed="rId1"/>
          <a:srcRect/>
          <a:stretch>
            <a:fillRect/>
          </a:stretch>
        </p:blipFill>
        <p:spPr>
          <a:xfrm>
            <a:off x="3712350" y="1077475"/>
            <a:ext cx="4297800" cy="477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411700" y="1027367"/>
            <a:ext cx="3822300" cy="500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Radar charts:</a:t>
            </a:r>
            <a:endParaRPr lang="en-US"/>
          </a:p>
        </p:txBody>
      </p:sp>
      <p:sp>
        <p:nvSpPr>
          <p:cNvPr id="188" name="Google Shape;188;p26"/>
          <p:cNvSpPr txBox="1">
            <a:spLocks noGrp="1"/>
          </p:cNvSpPr>
          <p:nvPr>
            <p:ph type="body" idx="1"/>
          </p:nvPr>
        </p:nvSpPr>
        <p:spPr>
          <a:xfrm>
            <a:off x="5363800" y="1027366"/>
            <a:ext cx="6559200" cy="5527669"/>
          </a:xfrm>
          <a:prstGeom prst="rect">
            <a:avLst/>
          </a:prstGeom>
        </p:spPr>
        <p:txBody>
          <a:bodyPr spcFirstLastPara="1" wrap="square" lIns="91425" tIns="45700" rIns="91425" bIns="45700" anchor="t" anchorCtr="0">
            <a:noAutofit/>
          </a:bodyPr>
          <a:lstStyle/>
          <a:p>
            <a:pPr marL="228600" lvl="0" indent="-196850" algn="l" rtl="0">
              <a:spcBef>
                <a:spcPts val="1000"/>
              </a:spcBef>
              <a:spcAft>
                <a:spcPts val="0"/>
              </a:spcAft>
              <a:buSzPts val="1900"/>
              <a:buChar char="•"/>
            </a:pPr>
            <a:r>
              <a:rPr lang="en-US" dirty="0"/>
              <a:t>Each variable is provided with an axis that starts from the </a:t>
            </a:r>
            <a:r>
              <a:rPr lang="en-US" dirty="0" err="1" smtClean="0"/>
              <a:t>centre</a:t>
            </a:r>
            <a:r>
              <a:rPr lang="en-US" dirty="0" smtClean="0"/>
              <a:t>.</a:t>
            </a:r>
            <a:endParaRPr lang="en-US" dirty="0" smtClean="0"/>
          </a:p>
          <a:p>
            <a:pPr marL="31750" lvl="0" indent="0" algn="l" rtl="0">
              <a:spcBef>
                <a:spcPts val="1000"/>
              </a:spcBef>
              <a:spcAft>
                <a:spcPts val="0"/>
              </a:spcAft>
              <a:buSzPts val="1900"/>
              <a:buNone/>
            </a:pPr>
            <a:endParaRPr lang="en-US" dirty="0"/>
          </a:p>
          <a:p>
            <a:pPr marL="228600" lvl="0" indent="-196850" algn="l" rtl="0">
              <a:spcBef>
                <a:spcPts val="1000"/>
              </a:spcBef>
              <a:spcAft>
                <a:spcPts val="0"/>
              </a:spcAft>
              <a:buSzPts val="1900"/>
              <a:buChar char="•"/>
            </a:pPr>
            <a:r>
              <a:rPr lang="en-US" dirty="0" smtClean="0"/>
              <a:t>All </a:t>
            </a:r>
            <a:r>
              <a:rPr lang="en-US" dirty="0"/>
              <a:t>axes are arranged radially, with equal distances between each other, while maintaining the same scale between all </a:t>
            </a:r>
            <a:r>
              <a:rPr lang="en-US" dirty="0" smtClean="0"/>
              <a:t>axes.</a:t>
            </a:r>
            <a:endParaRPr lang="en-US" dirty="0" smtClean="0"/>
          </a:p>
          <a:p>
            <a:pPr marL="31750" lvl="0" indent="0" algn="l" rtl="0">
              <a:spcBef>
                <a:spcPts val="1000"/>
              </a:spcBef>
              <a:spcAft>
                <a:spcPts val="0"/>
              </a:spcAft>
              <a:buSzPts val="1900"/>
              <a:buNone/>
            </a:pPr>
            <a:endParaRPr lang="en-US" dirty="0"/>
          </a:p>
          <a:p>
            <a:pPr marL="228600" lvl="0" indent="-196850" algn="l" rtl="0">
              <a:spcBef>
                <a:spcPts val="1000"/>
              </a:spcBef>
              <a:spcAft>
                <a:spcPts val="0"/>
              </a:spcAft>
              <a:buSzPts val="1900"/>
              <a:buChar char="•"/>
            </a:pPr>
            <a:r>
              <a:rPr lang="en-US" dirty="0" smtClean="0"/>
              <a:t>Grid </a:t>
            </a:r>
            <a:r>
              <a:rPr lang="en-US" dirty="0"/>
              <a:t>lines that connect from axis-to-axis are often used as a guide. </a:t>
            </a:r>
            <a:endParaRPr lang="en-US" dirty="0" smtClean="0"/>
          </a:p>
          <a:p>
            <a:pPr marL="31750" lvl="0" indent="0" algn="l" rtl="0">
              <a:spcBef>
                <a:spcPts val="1000"/>
              </a:spcBef>
              <a:spcAft>
                <a:spcPts val="0"/>
              </a:spcAft>
              <a:buSzPts val="1900"/>
              <a:buNone/>
            </a:pPr>
            <a:endParaRPr lang="en-US" dirty="0"/>
          </a:p>
          <a:p>
            <a:pPr marL="228600" lvl="0" indent="-196850" algn="l" rtl="0">
              <a:spcBef>
                <a:spcPts val="1000"/>
              </a:spcBef>
              <a:spcAft>
                <a:spcPts val="0"/>
              </a:spcAft>
              <a:buSzPts val="1900"/>
              <a:buChar char="•"/>
            </a:pPr>
            <a:r>
              <a:rPr lang="en-US" dirty="0" smtClean="0"/>
              <a:t>Each </a:t>
            </a:r>
            <a:r>
              <a:rPr lang="en-US" dirty="0"/>
              <a:t>variable value is plotted along its individual axis and all the variables in a dataset and connected together to form a polygon.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7"/>
          <p:cNvPicPr preferRelativeResize="0"/>
          <p:nvPr/>
        </p:nvPicPr>
        <p:blipFill rotWithShape="1">
          <a:blip r:embed="rId1"/>
          <a:srcRect t="4304" b="4304"/>
          <a:stretch>
            <a:fillRect/>
          </a:stretch>
        </p:blipFill>
        <p:spPr>
          <a:xfrm>
            <a:off x="4063533" y="0"/>
            <a:ext cx="8128400" cy="6857999"/>
          </a:xfrm>
          <a:prstGeom prst="rect">
            <a:avLst/>
          </a:prstGeom>
          <a:noFill/>
          <a:ln>
            <a:noFill/>
          </a:ln>
        </p:spPr>
      </p:pic>
      <p:sp>
        <p:nvSpPr>
          <p:cNvPr id="194" name="Google Shape;194;p27"/>
          <p:cNvSpPr txBox="1">
            <a:spLocks noGrp="1"/>
          </p:cNvSpPr>
          <p:nvPr>
            <p:ph type="title"/>
          </p:nvPr>
        </p:nvSpPr>
        <p:spPr>
          <a:xfrm>
            <a:off x="311467" y="1106067"/>
            <a:ext cx="3421500" cy="1190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a:t>
            </a:r>
            <a:endParaRPr lang="en-US"/>
          </a:p>
        </p:txBody>
      </p:sp>
      <p:sp>
        <p:nvSpPr>
          <p:cNvPr id="195" name="Google Shape;195;p27"/>
          <p:cNvSpPr txBox="1">
            <a:spLocks noGrp="1"/>
          </p:cNvSpPr>
          <p:nvPr>
            <p:ph type="body" idx="1"/>
          </p:nvPr>
        </p:nvSpPr>
        <p:spPr>
          <a:xfrm>
            <a:off x="311467" y="2397733"/>
            <a:ext cx="3421500" cy="3969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Marks obtained by a student in various subjects</a:t>
            </a:r>
            <a:endParaRPr lang="en-US"/>
          </a:p>
          <a:p>
            <a:pPr marL="0" lvl="0" indent="0" algn="l" rtl="0">
              <a:spcBef>
                <a:spcPts val="2100"/>
              </a:spcBef>
              <a:spcAft>
                <a:spcPts val="21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8"/>
          <p:cNvPicPr preferRelativeResize="0"/>
          <p:nvPr/>
        </p:nvPicPr>
        <p:blipFill rotWithShape="1">
          <a:blip r:embed="rId1"/>
          <a:srcRect t="3051" b="3051"/>
          <a:stretch>
            <a:fillRect/>
          </a:stretch>
        </p:blipFill>
        <p:spPr>
          <a:xfrm>
            <a:off x="4063533" y="0"/>
            <a:ext cx="8128399" cy="6858001"/>
          </a:xfrm>
          <a:prstGeom prst="rect">
            <a:avLst/>
          </a:prstGeom>
          <a:noFill/>
          <a:ln>
            <a:noFill/>
          </a:ln>
        </p:spPr>
      </p:pic>
      <p:sp>
        <p:nvSpPr>
          <p:cNvPr id="201" name="Google Shape;201;p28"/>
          <p:cNvSpPr txBox="1">
            <a:spLocks noGrp="1"/>
          </p:cNvSpPr>
          <p:nvPr>
            <p:ph type="title"/>
          </p:nvPr>
        </p:nvSpPr>
        <p:spPr>
          <a:xfrm>
            <a:off x="311467" y="1106067"/>
            <a:ext cx="3421500" cy="1190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Comparing multiple data points:</a:t>
            </a:r>
            <a:endParaRPr lang="en-US"/>
          </a:p>
        </p:txBody>
      </p:sp>
      <p:sp>
        <p:nvSpPr>
          <p:cNvPr id="202" name="Google Shape;202;p28"/>
          <p:cNvSpPr txBox="1">
            <a:spLocks noGrp="1"/>
          </p:cNvSpPr>
          <p:nvPr>
            <p:ph type="body" idx="1"/>
          </p:nvPr>
        </p:nvSpPr>
        <p:spPr>
          <a:xfrm>
            <a:off x="311467" y="2397733"/>
            <a:ext cx="3421500" cy="3969600"/>
          </a:xfrm>
          <a:prstGeom prst="rect">
            <a:avLst/>
          </a:prstGeom>
        </p:spPr>
        <p:txBody>
          <a:bodyPr spcFirstLastPara="1" wrap="square" lIns="91425" tIns="45700" rIns="91425" bIns="45700" anchor="t" anchorCtr="0">
            <a:noAutofit/>
          </a:bodyPr>
          <a:lstStyle/>
          <a:p>
            <a:pPr marL="228600" lvl="0" indent="-196850" algn="l" rtl="0">
              <a:spcBef>
                <a:spcPts val="1000"/>
              </a:spcBef>
              <a:spcAft>
                <a:spcPts val="2100"/>
              </a:spcAft>
              <a:buSzPts val="1900"/>
              <a:buChar char="•"/>
            </a:pPr>
            <a:r>
              <a:rPr lang="en-US"/>
              <a:t>Comparing marks obtained by two students in various subjects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410500" y="1926067"/>
            <a:ext cx="2698800" cy="3967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Advantages:</a:t>
            </a:r>
            <a:endParaRPr lang="en-US"/>
          </a:p>
        </p:txBody>
      </p:sp>
      <p:sp>
        <p:nvSpPr>
          <p:cNvPr id="208" name="Google Shape;208;p29"/>
          <p:cNvSpPr txBox="1">
            <a:spLocks noGrp="1"/>
          </p:cNvSpPr>
          <p:nvPr>
            <p:ph type="body" idx="1"/>
          </p:nvPr>
        </p:nvSpPr>
        <p:spPr>
          <a:xfrm>
            <a:off x="3374067" y="1926067"/>
            <a:ext cx="8404500" cy="3486900"/>
          </a:xfrm>
          <a:prstGeom prst="rect">
            <a:avLst/>
          </a:prstGeom>
        </p:spPr>
        <p:txBody>
          <a:bodyPr spcFirstLastPara="1" wrap="square" lIns="91425" tIns="45700" rIns="91425" bIns="45700" anchor="t" anchorCtr="0">
            <a:noAutofit/>
          </a:bodyPr>
          <a:lstStyle/>
          <a:p>
            <a:pPr marL="228600" lvl="0" indent="-196850" algn="l" rtl="0">
              <a:spcBef>
                <a:spcPts val="1000"/>
              </a:spcBef>
              <a:spcAft>
                <a:spcPts val="0"/>
              </a:spcAft>
              <a:buSzPts val="1900"/>
              <a:buChar char="•"/>
            </a:pPr>
            <a:r>
              <a:rPr lang="en-US"/>
              <a:t>Useful for seeing which variables have similar values or if there are any outliers </a:t>
            </a:r>
            <a:endParaRPr lang="en-US"/>
          </a:p>
          <a:p>
            <a:pPr marL="0" lvl="0" indent="0" algn="l" rtl="0">
              <a:spcBef>
                <a:spcPts val="2100"/>
              </a:spcBef>
              <a:spcAft>
                <a:spcPts val="0"/>
              </a:spcAft>
              <a:buNone/>
            </a:pPr>
            <a:r>
              <a:rPr lang="en-US"/>
              <a:t>amongst each variable. </a:t>
            </a:r>
            <a:endParaRPr lang="en-US"/>
          </a:p>
          <a:p>
            <a:pPr marL="0" lvl="0" indent="0" algn="l" rtl="0">
              <a:spcBef>
                <a:spcPts val="2100"/>
              </a:spcBef>
              <a:spcAft>
                <a:spcPts val="0"/>
              </a:spcAft>
              <a:buNone/>
            </a:pPr>
          </a:p>
          <a:p>
            <a:pPr marL="228600" lvl="0" indent="-196850" algn="l" rtl="0">
              <a:spcBef>
                <a:spcPts val="2100"/>
              </a:spcBef>
              <a:spcAft>
                <a:spcPts val="0"/>
              </a:spcAft>
              <a:buSzPts val="1900"/>
              <a:buChar char="•"/>
            </a:pPr>
            <a:r>
              <a:rPr lang="en-US"/>
              <a:t>Useful for seeing which variables are scoring high or low within a dataset, making </a:t>
            </a:r>
            <a:endParaRPr lang="en-US"/>
          </a:p>
          <a:p>
            <a:pPr marL="0" lvl="0" indent="0" algn="l" rtl="0">
              <a:spcBef>
                <a:spcPts val="2100"/>
              </a:spcBef>
              <a:spcAft>
                <a:spcPts val="2100"/>
              </a:spcAft>
              <a:buNone/>
            </a:pPr>
            <a:r>
              <a:rPr lang="en-US"/>
              <a:t>them ideal for displaying performance.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410500" y="1926067"/>
            <a:ext cx="2698800" cy="3486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Disadvantages:</a:t>
            </a:r>
            <a:endParaRPr lang="en-US"/>
          </a:p>
        </p:txBody>
      </p:sp>
      <p:sp>
        <p:nvSpPr>
          <p:cNvPr id="214" name="Google Shape;214;p30"/>
          <p:cNvSpPr txBox="1">
            <a:spLocks noGrp="1"/>
          </p:cNvSpPr>
          <p:nvPr>
            <p:ph type="body" idx="1"/>
          </p:nvPr>
        </p:nvSpPr>
        <p:spPr>
          <a:xfrm>
            <a:off x="3343600" y="1926067"/>
            <a:ext cx="2698800" cy="34869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r>
              <a:rPr lang="en-US"/>
              <a:t>Having multiple polygons in one Radar Chart makes it hard to read, confusing and too cluttered. Especially if the polygons are filled in, as the top polygon covers all the other polygons underneath it.</a:t>
            </a:r>
            <a:endParaRPr lang="en-US"/>
          </a:p>
        </p:txBody>
      </p:sp>
      <p:sp>
        <p:nvSpPr>
          <p:cNvPr id="215" name="Google Shape;215;p30"/>
          <p:cNvSpPr txBox="1">
            <a:spLocks noGrp="1"/>
          </p:cNvSpPr>
          <p:nvPr>
            <p:ph type="body" idx="2"/>
          </p:nvPr>
        </p:nvSpPr>
        <p:spPr>
          <a:xfrm>
            <a:off x="6205933" y="1926067"/>
            <a:ext cx="2698800" cy="34869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r>
              <a:rPr lang="en-US"/>
              <a:t>Having too many variables creates too many axes and can also make the chart hard to read and complicated. So it's good practice to keep Radar Charts simple and limit the number of variables used.</a:t>
            </a:r>
            <a:endParaRPr lang="en-US"/>
          </a:p>
        </p:txBody>
      </p:sp>
      <p:sp>
        <p:nvSpPr>
          <p:cNvPr id="216" name="Google Shape;216;p30"/>
          <p:cNvSpPr txBox="1">
            <a:spLocks noGrp="1"/>
          </p:cNvSpPr>
          <p:nvPr>
            <p:ph type="body" idx="3"/>
          </p:nvPr>
        </p:nvSpPr>
        <p:spPr>
          <a:xfrm>
            <a:off x="9089600" y="1926067"/>
            <a:ext cx="2698800" cy="34869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r>
              <a:rPr lang="en-US"/>
              <a:t>harder to read - quantitative values are much easier to compare when they are laid out along a single vertical or horizontal axis.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464400" y="570933"/>
            <a:ext cx="3135300" cy="5866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Tools:</a:t>
            </a:r>
            <a:endParaRPr lang="en-US"/>
          </a:p>
        </p:txBody>
      </p:sp>
      <p:sp>
        <p:nvSpPr>
          <p:cNvPr id="222" name="Google Shape;222;p31"/>
          <p:cNvSpPr txBox="1">
            <a:spLocks noGrp="1"/>
          </p:cNvSpPr>
          <p:nvPr>
            <p:ph type="body" idx="1"/>
          </p:nvPr>
        </p:nvSpPr>
        <p:spPr>
          <a:xfrm>
            <a:off x="4719100" y="791867"/>
            <a:ext cx="6787200" cy="5348700"/>
          </a:xfrm>
          <a:prstGeom prst="rect">
            <a:avLst/>
          </a:prstGeom>
        </p:spPr>
        <p:txBody>
          <a:bodyPr spcFirstLastPara="1" wrap="square" lIns="91425" tIns="45700" rIns="91425" bIns="45700" anchor="t" anchorCtr="0">
            <a:noAutofit/>
          </a:bodyPr>
          <a:lstStyle/>
          <a:p>
            <a:pPr marL="228600" lvl="0" indent="-196850" algn="l" rtl="0">
              <a:spcBef>
                <a:spcPts val="1000"/>
              </a:spcBef>
              <a:spcAft>
                <a:spcPts val="0"/>
              </a:spcAft>
              <a:buSzPts val="1900"/>
              <a:buChar char="•"/>
            </a:pPr>
            <a:r>
              <a:rPr lang="en-US"/>
              <a:t>R</a:t>
            </a:r>
            <a:endParaRPr lang="en-US"/>
          </a:p>
          <a:p>
            <a:pPr marL="228600" lvl="0" indent="-196850" algn="l" rtl="0">
              <a:spcBef>
                <a:spcPts val="2100"/>
              </a:spcBef>
              <a:spcAft>
                <a:spcPts val="0"/>
              </a:spcAft>
              <a:buSzPts val="1900"/>
              <a:buChar char="•"/>
            </a:pPr>
            <a:r>
              <a:rPr lang="en-US"/>
              <a:t>Amcharts</a:t>
            </a:r>
            <a:endParaRPr lang="en-US"/>
          </a:p>
          <a:p>
            <a:pPr marL="228600" lvl="0" indent="-196850" algn="l" rtl="0">
              <a:spcBef>
                <a:spcPts val="2100"/>
              </a:spcBef>
              <a:spcAft>
                <a:spcPts val="2100"/>
              </a:spcAft>
              <a:buSzPts val="1900"/>
              <a:buChar char="•"/>
            </a:pPr>
            <a:r>
              <a:rPr lang="en-US"/>
              <a:t>Chart.js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1808</Words>
  <Application>WPS Presentation</Application>
  <PresentationFormat>Widescreen</PresentationFormat>
  <Paragraphs>60</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Arial</vt:lpstr>
      <vt:lpstr>Calibri</vt:lpstr>
      <vt:lpstr>Microsoft YaHei</vt:lpstr>
      <vt:lpstr>Arial Unicode MS</vt:lpstr>
      <vt:lpstr>Office Theme</vt:lpstr>
      <vt:lpstr>RADAR CHART</vt:lpstr>
      <vt:lpstr>What is Radar chart?</vt:lpstr>
      <vt:lpstr>PowerPoint 演示文稿</vt:lpstr>
      <vt:lpstr>Radar charts:</vt:lpstr>
      <vt:lpstr>Example:</vt:lpstr>
      <vt:lpstr>Comparing multiple data points:</vt:lpstr>
      <vt:lpstr>Advantages:</vt:lpstr>
      <vt:lpstr>Disadvantages:</vt:lpstr>
      <vt:lpstr>Tools: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 CHART</dc:title>
  <dc:creator/>
  <cp:lastModifiedBy>kaushiksureshinternk</cp:lastModifiedBy>
  <cp:revision>2</cp:revision>
  <dcterms:created xsi:type="dcterms:W3CDTF">2020-09-26T09:35:42Z</dcterms:created>
  <dcterms:modified xsi:type="dcterms:W3CDTF">2020-09-26T09:36:01Z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