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48d88b0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48d88b0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48d88b06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48d88b06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48d88b06_2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48d88b06_2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48d88b06_2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48d88b06_2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dafe6014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dafe6014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RADIAL COLUMN CHART	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5300" y="946925"/>
            <a:ext cx="9038701" cy="40123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15650"/>
            <a:ext cx="85206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DEFINITION</a:t>
            </a:r>
            <a:endParaRPr sz="3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01225" y="382600"/>
            <a:ext cx="4785801" cy="43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157350"/>
            <a:ext cx="3361200" cy="26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DIAGRAM</a:t>
            </a:r>
            <a:endParaRPr sz="3000" b="1"/>
          </a:p>
        </p:txBody>
      </p:sp>
      <p:sp>
        <p:nvSpPr>
          <p:cNvPr id="69" name="Google Shape;69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32750"/>
            <a:ext cx="8520600" cy="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00" b="1"/>
              <a:t>DESCRIPTION</a:t>
            </a:r>
            <a:endParaRPr sz="3000" b="1"/>
          </a:p>
        </p:txBody>
      </p:sp>
      <p:sp>
        <p:nvSpPr>
          <p:cNvPr id="75" name="Google Shape;75;p16"/>
          <p:cNvSpPr txBox="1"/>
          <p:nvPr>
            <p:ph type="body" idx="1"/>
          </p:nvPr>
        </p:nvSpPr>
        <p:spPr>
          <a:xfrm>
            <a:off x="311700" y="1392275"/>
            <a:ext cx="8520600" cy="31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6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Circular Column Graph or Star Graph.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Uses a grid of concentric circles to plot bars on.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Each circle on the graph represents a value on a scale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Radial dividers are used for each category or interval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</a:p>
        </p:txBody>
      </p:sp>
      <p:sp>
        <p:nvSpPr>
          <p:cNvPr id="76" name="Google Shape;76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PROS &amp; CONS</a:t>
            </a:r>
            <a:endParaRPr sz="3000" b="1"/>
          </a:p>
        </p:txBody>
      </p:sp>
      <p:sp>
        <p:nvSpPr>
          <p:cNvPr id="82" name="Google Shape;82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6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400"/>
              <a:buChar char="●"/>
            </a:pPr>
            <a:r>
              <a:rPr lang="en-GB" sz="2400">
                <a:solidFill>
                  <a:srgbClr val="00FF00"/>
                </a:solidFill>
              </a:rPr>
              <a:t>Can represent both Positive &amp; Negative values.</a:t>
            </a:r>
            <a:endParaRPr sz="2400">
              <a:solidFill>
                <a:srgbClr val="00FF00"/>
              </a:solidFill>
            </a:endParaRPr>
          </a:p>
          <a:p>
            <a:pPr marL="457200" lvl="0" indent="-3810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GB" sz="2400">
                <a:solidFill>
                  <a:srgbClr val="FF0000"/>
                </a:solidFill>
              </a:rPr>
              <a:t>Can get messy soon if there are large number of categories.</a:t>
            </a:r>
            <a:endParaRPr sz="2400">
              <a:solidFill>
                <a:srgbClr val="FF0000"/>
              </a:solidFill>
            </a:endParaRPr>
          </a:p>
          <a:p>
            <a:pPr marL="457200" lvl="0" indent="-3810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GB" sz="2400">
                <a:solidFill>
                  <a:srgbClr val="FF0000"/>
                </a:solidFill>
              </a:rPr>
              <a:t>Not widely known.</a:t>
            </a: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36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1000"/>
              </a:spcBef>
              <a:spcAft>
                <a:spcPts val="1000"/>
              </a:spcAft>
              <a:buNone/>
            </a:pPr>
          </a:p>
        </p:txBody>
      </p:sp>
      <p:sp>
        <p:nvSpPr>
          <p:cNvPr id="83" name="Google Shape;83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YOU!!!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Presentation</Application>
  <PresentationFormat/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RADIAL COLUMN CHART	</vt:lpstr>
      <vt:lpstr>DEFINITION</vt:lpstr>
      <vt:lpstr>DIAGRAM</vt:lpstr>
      <vt:lpstr>DESCRIPTION</vt:lpstr>
      <vt:lpstr>PROS &amp; CONS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COLUMN CHART	</dc:title>
  <dc:creator/>
  <cp:lastModifiedBy>kaushiksureshinternk</cp:lastModifiedBy>
  <cp:revision>1</cp:revision>
  <dcterms:created xsi:type="dcterms:W3CDTF">2020-09-26T09:36:26Z</dcterms:created>
  <dcterms:modified xsi:type="dcterms:W3CDTF">2020-09-26T09:36:26Z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