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embeddedFontLst>
    <p:embeddedFont>
      <p:font typeface="Montserrat" panose="00000500000000000000"/>
      <p:italic r:id="rId11"/>
      <p:boldItalic r:id="rId12"/>
    </p:embeddedFont>
    <p:embeddedFont>
      <p:font typeface="Lato" panose="020F0502020204030203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1fd9ddb5_0_1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1fd9ddb5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1fd9ddb5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1fd9ddb5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1fd9ddb5_0_1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1fd9ddb5_0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Sankey Diagram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                     &amp; 			Cons</a:t>
            </a:r>
            <a:endParaRPr lang="en-GB"/>
          </a:p>
        </p:txBody>
      </p:sp>
      <p:sp>
        <p:nvSpPr>
          <p:cNvPr id="141" name="Google Shape;141;p14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Attention grabbing chart that can be used to check out the importance of entities.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Best used for comparison of before and after.</a:t>
            </a:r>
            <a:endParaRPr lang="en-GB"/>
          </a:p>
        </p:txBody>
      </p:sp>
      <p:sp>
        <p:nvSpPr>
          <p:cNvPr id="142" name="Google Shape;142;p14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Position of nodes is very important as overlapping must be reduced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make it unreadable with </a:t>
            </a:r>
            <a:r>
              <a:rPr lang="en-GB"/>
              <a:t>overlapping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Neglecting of minor contributors is allowed, but weightage should also be given.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4021350" y="171900"/>
            <a:ext cx="4587000" cy="17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Tourism Example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Width proportion is displayed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Before after scenario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Overlapping of Cross-section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Neglection of minor</a:t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0125" y="171900"/>
            <a:ext cx="3428350" cy="4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8855125" cy="48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/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</vt:lpstr>
      <vt:lpstr>Montserrat</vt:lpstr>
      <vt:lpstr>Lato</vt:lpstr>
      <vt:lpstr>Microsoft YaHei</vt:lpstr>
      <vt:lpstr>Arial Unicode MS</vt:lpstr>
      <vt:lpstr>Focus</vt:lpstr>
      <vt:lpstr>Sankey Diagram</vt:lpstr>
      <vt:lpstr>Pros                     &amp; 			Cons</vt:lpstr>
      <vt:lpstr>Neglection of minor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Sankey Diagram</dc:title>
  <dc:creator/>
  <cp:lastModifiedBy>kaushiksureshinternk</cp:lastModifiedBy>
  <cp:revision>1</cp:revision>
  <dcterms:created xsi:type="dcterms:W3CDTF">2020-09-26T09:36:41Z</dcterms:created>
  <dcterms:modified xsi:type="dcterms:W3CDTF">2020-09-26T09:36:41Z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