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F1B3C-0491-41F9-89B0-42296881786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837AE-4C74-4CA4-88D5-7CC994FEBA9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37AE-4C74-4CA4-88D5-7CC994FEBA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85E7D12-88CA-439D-A2FA-696EC6A4AD2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2E0F-91B0-4978-85E6-CC29C3535B7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8F57-5350-45BD-8DCA-9DB88B0FB51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0E72-D3BE-40BA-AE11-BD08F66AED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8BF-EF52-4DA5-A6EB-2AE44E4502A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B08-69A3-4AEF-BE1E-317530F5501F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4A61-39DB-40B9-8E35-0261FE2274F8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2F7-0207-4667-AE46-50A47D1458E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CE3-F8E4-472E-8849-AC5122EAEB0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EE9-B882-4DA4-8570-48832136D77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4DC-C681-465F-8708-39F485DF647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3F07-E529-43EA-AC93-25752599648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45DC-0BEF-46F5-BEDC-1CCD740B9A1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AEF-50D9-49DF-9B72-472766FD2733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96F6-033D-47C1-BD7C-D6F5E79D6CEF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1BFB-7030-4EDD-911D-B9C96964401A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B851-4086-4559-B7FD-35ABD1BC61E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FC0D03-B8D7-459C-B8B0-2E52C5710F2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ata-to-viz.com/graph/sunbur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SUNBURST CHARTS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781" y="2209696"/>
            <a:ext cx="3225064" cy="14082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Sunburst </a:t>
            </a:r>
            <a:r>
              <a:rPr lang="en-IN" dirty="0"/>
              <a:t>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sunburst diagram displays a hierarchical structure. </a:t>
            </a:r>
            <a:endParaRPr lang="en-US" dirty="0"/>
          </a:p>
          <a:p>
            <a:r>
              <a:rPr lang="en-US" dirty="0"/>
              <a:t>The origin of the organization is represented by the center of the circle, and each level of the organization by an </a:t>
            </a:r>
            <a:r>
              <a:rPr lang="en-US" dirty="0" err="1"/>
              <a:t>aditional</a:t>
            </a:r>
            <a:r>
              <a:rPr lang="en-US" dirty="0"/>
              <a:t> ring. </a:t>
            </a:r>
            <a:endParaRPr lang="en-US" dirty="0"/>
          </a:p>
          <a:p>
            <a:r>
              <a:rPr lang="en-US" dirty="0"/>
              <a:t>The last level (leaves) are located at the extreme outer part of the circle. It is very similar to a </a:t>
            </a:r>
            <a:r>
              <a:rPr lang="en-US" dirty="0" err="1"/>
              <a:t>treemap</a:t>
            </a:r>
            <a:r>
              <a:rPr lang="en-US" dirty="0"/>
              <a:t>, except it uses a radial layout.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Sunburst chats can be used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5166" y="2627290"/>
            <a:ext cx="6954592" cy="37348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</a:t>
            </a:r>
            <a:r>
              <a:rPr lang="en-IN" dirty="0"/>
              <a:t>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175" y="2603500"/>
            <a:ext cx="6069963" cy="3416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Downsides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- It is very hard to represent labels on sunburst charts. This is why using interactivity as above is often necessary to make the chart useful. This is an important downside though: it is hard to understand the figure in a glimpse.</a:t>
            </a:r>
            <a:endParaRPr lang="en-US" dirty="0"/>
          </a:p>
          <a:p>
            <a:r>
              <a:rPr lang="en-US" dirty="0"/>
              <a:t>Angles are hard to read - sunburst suffers the same issue than pie or donut chart. The human eye is bad at reading angles. As a consequence, it is hard to deduce values behind items accurately.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1"/>
              </a:rPr>
              <a:t>https://www.data-to-viz.com/graph/sunburst.html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906</Words>
  <Application>WPS Presentation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 Boardroom</vt:lpstr>
      <vt:lpstr>SUNBURST CHARTS</vt:lpstr>
      <vt:lpstr>What is Sunburst charts</vt:lpstr>
      <vt:lpstr>Where Sunburst chats can be used</vt:lpstr>
      <vt:lpstr>Contd.</vt:lpstr>
      <vt:lpstr>Downsides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SUNBURST CHARTS</dc:title>
  <dc:creator>Aravindha Raj K</dc:creator>
  <cp:lastModifiedBy>kaushiksureshinternk</cp:lastModifiedBy>
  <cp:revision>6</cp:revision>
  <dcterms:created xsi:type="dcterms:W3CDTF">2019-10-10T15:36:00Z</dcterms:created>
  <dcterms:modified xsi:type="dcterms:W3CDTF">2020-09-26T09:37:46Z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