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7" r:id="rId8"/>
    <p:sldId id="260" r:id="rId9"/>
    <p:sldId id="261" r:id="rId10"/>
    <p:sldId id="264" r:id="rId11"/>
    <p:sldId id="263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 MAPS</a:t>
            </a:r>
            <a:endParaRPr lang="en-I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Advantages and Disadvantages: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Advantages:</a:t>
            </a:r>
            <a:endParaRPr lang="en-IN" altLang="en-US"/>
          </a:p>
          <a:p>
            <a:r>
              <a:rPr lang="en-IN" altLang="en-US"/>
              <a:t>Scalability</a:t>
            </a:r>
            <a:endParaRPr lang="en-IN" altLang="en-US"/>
          </a:p>
          <a:p>
            <a:r>
              <a:rPr lang="en-IN" altLang="en-US"/>
              <a:t>Node visibility</a:t>
            </a:r>
            <a:endParaRPr lang="en-IN" altLang="en-US"/>
          </a:p>
          <a:p>
            <a:r>
              <a:rPr lang="en-IN" altLang="en-US"/>
              <a:t>No overlapping marks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 b="1"/>
              <a:t>Disadvantages:</a:t>
            </a:r>
            <a:endParaRPr lang="en-IN" altLang="en-US"/>
          </a:p>
          <a:p>
            <a:r>
              <a:rPr lang="en-IN" altLang="en-US"/>
              <a:t>I</a:t>
            </a:r>
            <a:r>
              <a:rPr lang="en-US"/>
              <a:t>t impossible to make precise quantitative comparisons</a:t>
            </a:r>
            <a:endParaRPr lang="en-US"/>
          </a:p>
          <a:p>
            <a:r>
              <a:rPr lang="en-IN" altLang="en-US"/>
              <a:t>Hard to identify the structure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/>
              <a:t>Tools: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D3</a:t>
            </a:r>
            <a:endParaRPr lang="en-IN" altLang="en-US"/>
          </a:p>
          <a:p>
            <a:r>
              <a:rPr lang="en-IN" altLang="en-US"/>
              <a:t>Datamatic</a:t>
            </a:r>
            <a:endParaRPr lang="en-IN" altLang="en-US"/>
          </a:p>
          <a:p>
            <a:r>
              <a:rPr lang="en-IN" altLang="en-US"/>
              <a:t>Infogram</a:t>
            </a:r>
            <a:endParaRPr lang="en-IN" altLang="en-US"/>
          </a:p>
          <a:p>
            <a:r>
              <a:rPr lang="en-IN" altLang="en-US"/>
              <a:t>Tableau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What is a Tree Map?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</a:t>
            </a:r>
            <a:r>
              <a:rPr lang="en-US"/>
              <a:t>reemapping is a method for displaying hierarchical data using nested figures, usually rectangles.</a:t>
            </a:r>
            <a:endParaRPr lang="en-US"/>
          </a:p>
          <a:p>
            <a:r>
              <a:rPr lang="en-US"/>
              <a:t>Each branch of the tree is given a rectangle, which is then tiled with smaller rectangles representing sub-branches.</a:t>
            </a:r>
            <a:endParaRPr lang="en-US"/>
          </a:p>
          <a:p>
            <a:r>
              <a:rPr lang="en-IN" altLang="en-US"/>
              <a:t>T</a:t>
            </a:r>
            <a:r>
              <a:rPr lang="en-US"/>
              <a:t>hey make efficient use of space </a:t>
            </a:r>
            <a:r>
              <a:rPr lang="en-IN" altLang="en-US"/>
              <a:t>which can </a:t>
            </a:r>
            <a:r>
              <a:rPr lang="en-US"/>
              <a:t>display thousands of items on the screen simultaneously.</a:t>
            </a:r>
            <a:endParaRPr lang="en-US"/>
          </a:p>
          <a:p>
            <a:r>
              <a:rPr lang="en-US"/>
              <a:t>The main distinguishing feature of a treemap, however, is the recursive construction that allows it to be extended to hierarchical data with any number of levels.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Properties:</a:t>
            </a:r>
            <a:br>
              <a:rPr lang="en-IN" altLang="en-US" b="1"/>
            </a:b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/>
          <a:p>
            <a:r>
              <a:rPr lang="en-IN" altLang="en-US"/>
              <a:t>It is s</a:t>
            </a:r>
            <a:r>
              <a:rPr lang="en-US"/>
              <a:t>table</a:t>
            </a:r>
            <a:endParaRPr lang="en-US"/>
          </a:p>
          <a:p>
            <a:r>
              <a:rPr lang="en-IN" altLang="en-US"/>
              <a:t>P</a:t>
            </a:r>
            <a:r>
              <a:rPr lang="en-US"/>
              <a:t>reserves ordering</a:t>
            </a:r>
            <a:endParaRPr lang="en-US"/>
          </a:p>
          <a:p>
            <a:r>
              <a:rPr lang="en-IN" altLang="en-US"/>
              <a:t>It </a:t>
            </a:r>
            <a:r>
              <a:rPr lang="en-US"/>
              <a:t>is easy to implement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Histor</a:t>
            </a:r>
            <a:r>
              <a:rPr lang="en-IN" altLang="en-US" b="1"/>
              <a:t>y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</a:t>
            </a:r>
            <a:r>
              <a:rPr lang="en-US"/>
              <a:t>his idea was invented by professor Ben Shneiderman at the University of Maryland Human – Computer Interaction Lab in the early 1990s.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Example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	The folder "My Documents" might contain "Pictures", "Videos", and "Documents". Those folders might also contain sub-folders and so on. The treemap was a way to visualize this large amount of data, many folders and subfolders, in an efficient way.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70"/>
          </a:xfrm>
        </p:spPr>
        <p:txBody>
          <a:bodyPr/>
          <a:p>
            <a:r>
              <a:rPr lang="en-IN" altLang="en-US" b="1"/>
              <a:t>Example:</a:t>
            </a:r>
            <a:endParaRPr lang="en-IN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1755" y="1295400"/>
            <a:ext cx="8145780" cy="5309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Simple Treemap</a:t>
            </a:r>
            <a:r>
              <a:rPr lang="en-US" b="1"/>
              <a:t>(1 dimension only, now Region) 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275" y="1825625"/>
            <a:ext cx="8307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Nested Treemap(more dimensions, now Region &amp; Product Category)</a:t>
            </a:r>
            <a:endParaRPr lang="en-IN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3595" y="1825625"/>
            <a:ext cx="84607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364490"/>
            <a:ext cx="11051540" cy="6283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Presentation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Green Color</vt:lpstr>
      <vt:lpstr>TREE MAPS</vt:lpstr>
      <vt:lpstr>What is a Tree Map?</vt:lpstr>
      <vt:lpstr>Properties: </vt:lpstr>
      <vt:lpstr>History</vt:lpstr>
      <vt:lpstr>Example</vt:lpstr>
      <vt:lpstr>Example:</vt:lpstr>
      <vt:lpstr>Simple Treemap(1 dimension only, now Region) </vt:lpstr>
      <vt:lpstr>Nested Treemap(more dimensions, now Region &amp; Product Category)</vt:lpstr>
      <vt:lpstr>PowerPoint 演示文稿</vt:lpstr>
      <vt:lpstr>Advantages and Disadvantages:</vt:lpstr>
      <vt:lpstr>Tools: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kaushiksureshinternk</cp:lastModifiedBy>
  <cp:revision>7</cp:revision>
  <dcterms:created xsi:type="dcterms:W3CDTF">2019-10-02T07:58:00Z</dcterms:created>
  <dcterms:modified xsi:type="dcterms:W3CDTF">2020-09-26T09:39:59Z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