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898FDC-683E-4B50-9DFC-706ABB602CB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FDC-683E-4B50-9DFC-706ABB602CB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FDC-683E-4B50-9DFC-706ABB602CB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FDC-683E-4B50-9DFC-706ABB602CB2}" type="slidenum">
              <a:rPr lang="en-IN" smtClean="0"/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FDC-683E-4B50-9DFC-706ABB602CB2}" type="slidenum">
              <a:rPr lang="en-IN" smtClean="0"/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FDC-683E-4B50-9DFC-706ABB602CB2}" type="slidenum">
              <a:rPr lang="en-IN" smtClean="0"/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FDC-683E-4B50-9DFC-706ABB602CB2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FDC-683E-4B50-9DFC-706ABB602CB2}" type="slidenum">
              <a:rPr lang="en-IN" smtClean="0"/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FDC-683E-4B50-9DFC-706ABB602CB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8FDC-683E-4B50-9DFC-706ABB602CB2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898FDC-683E-4B50-9DFC-706ABB602CB2}" type="slidenum">
              <a:rPr lang="en-IN" smtClean="0"/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B1A7ED6A-34EB-45B9-8EB6-0406EBCAC4E7}" type="datetimeFigureOut">
              <a:rPr lang="en-IN" smtClean="0"/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B898FDC-683E-4B50-9DFC-706ABB602CB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onlinelibrary.wiley.com/doi/full/10.1002/9781118445112.stat00453.pub2" TargetMode="External"/><Relationship Id="rId2" Type="http://schemas.openxmlformats.org/officeDocument/2006/relationships/hyperlink" Target="https://www.forbes.com/sites/naomirobbins/2012/06/07/trellis-plot-alternative-to-three-dimensional-bar-charts/" TargetMode="External"/><Relationship Id="rId1" Type="http://schemas.openxmlformats.org/officeDocument/2006/relationships/hyperlink" Target="https://www.stat.auckland.ac.nz/~ihaka/787/lectures-trelli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TRELLIS PLOTS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6840760" cy="468052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: Histogram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Too many categories in each variable would create many panels which would be hard to visualize.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shingling we do not know how much observations have gone to make each panel which is harder in the case of box plots.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Overlapping intervals in case of shingling.</a:t>
            </a:r>
            <a:endParaRPr lang="en-US" dirty="0"/>
          </a:p>
          <a:p>
            <a:pPr marL="109855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:-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any situation where we need to compare many categories.</a:t>
            </a:r>
            <a:endParaRPr lang="en-US" dirty="0"/>
          </a:p>
          <a:p>
            <a:pPr marL="109855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:-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Excel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SPSS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Python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:-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hlinkClick r:id="rId1"/>
              </a:rPr>
              <a:t>https://www.stat.auckland.ac.nz/~ihaka/787/lectures-trellis.pdf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hlinkClick r:id="rId2"/>
              </a:rPr>
              <a:t>https://www.forbes.com/sites/naomirobbins/2012/06/07/trellis-plot-alternative-to-three-dimensional-bar-charts/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2">
                    <a:lumMod val="25000"/>
                  </a:schemeClr>
                </a:solidFill>
                <a:hlinkClick r:id="rId3"/>
              </a:rPr>
              <a:t>https://onlinelibrary.wiley.com/doi/full/10.1002/9781118445112.stat00453.pub2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:-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3140968"/>
            <a:ext cx="8229600" cy="1143000"/>
          </a:xfrm>
        </p:spPr>
        <p:txBody>
          <a:bodyPr/>
          <a:lstStyle/>
          <a:p>
            <a:r>
              <a:rPr lang="en-US" dirty="0"/>
              <a:t>			Thank You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3839176" cy="401826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Trellis ?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64088" y="2727504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grid framework containing square or rectangular plots to help climbers and creepers grow.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It’s repetition of similar charts across a grid.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It’s based on the idea of conditioning on the values taken on by one or more variables in the dataset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Trellis Plot ?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2644"/>
            <a:ext cx="7848872" cy="630470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Each panel in the trellis plot is the visualization of a subset of the original data and these subsets are defined by the categories in the column.</a:t>
            </a:r>
            <a:endParaRPr lang="en-US" dirty="0"/>
          </a:p>
          <a:p>
            <a:pPr marL="109855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best suitable for categorical variables.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Trellis Plot ?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there are continuous variables we shingle</a:t>
            </a:r>
            <a:r>
              <a:rPr lang="en-IN" dirty="0"/>
              <a:t> them into overlapping intervals.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if there continuous variables ?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Maximum of 8 variables can be combined.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optimize the display order the variables.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Every variable except for the axis variables should be categorical if not do shingling.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indexing is read from left to right and bottom to top.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Takes all possible combinations of the categories of the variables chosen.</a:t>
            </a:r>
            <a:endParaRPr lang="en-US" dirty="0"/>
          </a:p>
          <a:p>
            <a:pPr marL="109855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:-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Quick identification of similarities and disadvantages between different categories.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Gives visualization of all possible combinations of the categories.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Various charts can be visualized inside the panels.</a:t>
            </a:r>
            <a:endParaRPr lang="en-US" dirty="0"/>
          </a:p>
          <a:p>
            <a:pPr marL="109855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 :- Scatter Plots, Box Plots, Histogram.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Same scaling is provided for all panels for easier comparison.</a:t>
            </a:r>
            <a:endParaRPr lang="en-US" dirty="0"/>
          </a:p>
          <a:p>
            <a:pPr marL="109855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:-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00" y="1481138"/>
            <a:ext cx="678464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: Line Graph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1942</Words>
  <Application>WPS Presentation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 3</vt:lpstr>
      <vt:lpstr>Verdana</vt:lpstr>
      <vt:lpstr>Wingdings 2</vt:lpstr>
      <vt:lpstr>Lucida Sans Unicode</vt:lpstr>
      <vt:lpstr>Microsoft YaHei</vt:lpstr>
      <vt:lpstr>Arial Unicode MS</vt:lpstr>
      <vt:lpstr>Calibri</vt:lpstr>
      <vt:lpstr>Concourse</vt:lpstr>
      <vt:lpstr>TRELLIS PLOTS</vt:lpstr>
      <vt:lpstr>What is Trellis ?</vt:lpstr>
      <vt:lpstr>What is Trellis Plot ?</vt:lpstr>
      <vt:lpstr>PowerPoint 演示文稿</vt:lpstr>
      <vt:lpstr>What is Trellis Plot ?</vt:lpstr>
      <vt:lpstr>What happens if there continuous variables ?</vt:lpstr>
      <vt:lpstr>Note :-</vt:lpstr>
      <vt:lpstr>Advantages :-</vt:lpstr>
      <vt:lpstr>Panel : Line Graph</vt:lpstr>
      <vt:lpstr>Panel : Histogram</vt:lpstr>
      <vt:lpstr>Disadvantages :-</vt:lpstr>
      <vt:lpstr>Applications :-</vt:lpstr>
      <vt:lpstr>Tools :-</vt:lpstr>
      <vt:lpstr>References :-</vt:lpstr>
      <vt:lpstr>			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kaushiksureshinternk</cp:lastModifiedBy>
  <cp:revision>13</cp:revision>
  <dcterms:created xsi:type="dcterms:W3CDTF">2019-09-16T01:43:00Z</dcterms:created>
  <dcterms:modified xsi:type="dcterms:W3CDTF">2020-09-26T09:40:27Z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