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Oswald"/>
      <p:regular r:id="rId18"/>
    </p:embeddedFont>
    <p:embeddedFont>
      <p:font typeface="Playfair Display" panose="00000500000000000000"/>
      <p:regular r:id="rId19"/>
    </p:embeddedFont>
    <p:embeddedFont>
      <p:font typeface="Montserrat" panose="00000500000000000000"/>
      <p:regular r:id="rId20"/>
    </p:embeddedFont>
    <p:embeddedFont>
      <p:font typeface="Georgia" panose="02040502050405020303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1a5b7785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1a5b7785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1a5b7785_0_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1a5b7785_0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1a2e1cb3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1a2e1cb3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d5e8935d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d5e8935d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1a5b7785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1a5b7785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1a5b7785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1a5b7785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1a5b7785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1a5b7785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1a5b7785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1a5b7785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1a5b7785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1a5b7785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1a5b7785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1a5b7785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 panose="00000500000000000000"/>
              <a:buNone/>
              <a:defRPr sz="6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 panose="00000500000000000000"/>
              <a:buNone/>
              <a:defRPr sz="14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5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 panose="00000500000000000000"/>
              <a:buNone/>
              <a:defRPr sz="4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 panose="00000500000000000000"/>
              <a:buNone/>
              <a:defRPr sz="5400">
                <a:solidFill>
                  <a:schemeClr val="lt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 panose="00000500000000000000"/>
              <a:buChar char="●"/>
              <a:defRPr sz="18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 panose="00000500000000000000"/>
              <a:buChar char="○"/>
              <a:defRPr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 panose="00000500000000000000"/>
              <a:buChar char="■"/>
              <a:defRPr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 panose="00000500000000000000"/>
              <a:buChar char="●"/>
              <a:defRPr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 panose="00000500000000000000"/>
              <a:buChar char="○"/>
              <a:defRPr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 panose="00000500000000000000"/>
              <a:buChar char="■"/>
              <a:defRPr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 panose="00000500000000000000"/>
              <a:buChar char="●"/>
              <a:defRPr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 panose="00000500000000000000"/>
              <a:buChar char="○"/>
              <a:defRPr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 panose="00000500000000000000"/>
              <a:buChar char="■"/>
              <a:defRPr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Voronoi Diagram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 lang="en-GB"/>
          </a:p>
        </p:txBody>
      </p:sp>
      <p:sp>
        <p:nvSpPr>
          <p:cNvPr id="121" name="Google Shape;121;p22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Tableau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Plotly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 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OFFICE PROBLEM</a:t>
            </a:r>
            <a:endParaRPr lang="en-GB"/>
          </a:p>
        </p:txBody>
      </p:sp>
      <p:sp>
        <p:nvSpPr>
          <p:cNvPr id="65" name="Google Shape;65;p14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44621" y="2420449"/>
            <a:ext cx="2627425" cy="21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0600" y="1277550"/>
            <a:ext cx="7475475" cy="114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73" name="Google Shape;73;p15"/>
          <p:cNvSpPr txBox="1"/>
          <p:nvPr>
            <p:ph type="body" idx="1"/>
          </p:nvPr>
        </p:nvSpPr>
        <p:spPr>
          <a:xfrm>
            <a:off x="311700" y="1234075"/>
            <a:ext cx="47757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 panose="02040502050405020303"/>
              <a:buChar char="●"/>
            </a:pPr>
            <a:r>
              <a:rPr lang="en-GB">
                <a:solidFill>
                  <a:srgbClr val="454C55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 Voronoi diagram is a simple concept, and it's based on the minimal distance needed to reach a landmark.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 panose="02040502050405020303"/>
              <a:buChar char="●"/>
            </a:pP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One of the first applications of a Voronoi diagram was by Dr John Snow, a prominent London physician.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Georgia" panose="02040502050405020303"/>
              <a:buChar char="●"/>
            </a:pPr>
            <a:r>
              <a:rPr lang="en-GB" b="1">
                <a:solidFill>
                  <a:srgbClr val="454C55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Voronoi Diagram:</a:t>
            </a:r>
            <a:r>
              <a:rPr lang="en-GB">
                <a:solidFill>
                  <a:srgbClr val="454C55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On a plane, for a set of sites (points in that 2D space with similar properties) the Voronoi diagram partitions the space based on the minimal distance to each site.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rgbClr val="454C55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14820" y="1453450"/>
            <a:ext cx="3332850" cy="22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MATHEMATICAL DEFINITION</a:t>
            </a:r>
            <a:endParaRPr lang="en-GB"/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2625350"/>
            <a:ext cx="7178700" cy="11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1234075"/>
            <a:ext cx="5689050" cy="11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34800" y="3242475"/>
            <a:ext cx="1953525" cy="1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CONSTRUCTION </a:t>
            </a:r>
            <a:endParaRPr lang="en-GB"/>
          </a:p>
        </p:txBody>
      </p:sp>
      <p:sp>
        <p:nvSpPr>
          <p:cNvPr id="89" name="Google Shape;89;p17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Naive Algorithm </a:t>
            </a:r>
            <a:endParaRPr lang="en-GB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87550" y="1875325"/>
            <a:ext cx="3775950" cy="21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CONSTRUCTION</a:t>
            </a:r>
            <a:endParaRPr lang="en-GB"/>
          </a:p>
        </p:txBody>
      </p:sp>
      <p:sp>
        <p:nvSpPr>
          <p:cNvPr id="96" name="Google Shape;96;p18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Fortune’s Algorithm</a:t>
            </a:r>
            <a:endParaRPr lang="en-GB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44100" y="1489650"/>
            <a:ext cx="3866000" cy="30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 lang="en-GB"/>
          </a:p>
        </p:txBody>
      </p:sp>
      <p:sp>
        <p:nvSpPr>
          <p:cNvPr id="103" name="Google Shape;103;p19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 panose="02040502050405020303"/>
              <a:buChar char="●"/>
            </a:pPr>
            <a:r>
              <a:rPr lang="en-GB"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Anthropology and Archeology -- Identify the parts of a region under the influence of different neolithic clans, chiefdoms, ceremonial centers, or hill forts.</a:t>
            </a:r>
            <a:endParaRPr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 panose="02040502050405020303"/>
              <a:buChar char="●"/>
            </a:pPr>
            <a:r>
              <a:rPr lang="en-GB"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Marketing -- Model market of US metropolitan areas; market area extending down to individual retail stores</a:t>
            </a:r>
            <a:endParaRPr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 panose="02040502050405020303"/>
              <a:buChar char="●"/>
            </a:pPr>
            <a:r>
              <a:rPr lang="en-GB"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Robotics -- Path planning in the presence of obstacles</a:t>
            </a:r>
            <a:endParaRPr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 panose="02040502050405020303"/>
              <a:buChar char="●"/>
            </a:pPr>
            <a:r>
              <a:rPr lang="en-GB"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Meteorology -- Estimate regional rainfall averages, given data at discrete rain gauges </a:t>
            </a:r>
            <a:endParaRPr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 panose="02040502050405020303"/>
              <a:buChar char="●"/>
            </a:pPr>
            <a:r>
              <a:rPr lang="en-GB"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Statistics and Data Analysis -- Analyze statistical clustering ("Natural neighbors" interpolation)</a:t>
            </a:r>
            <a:endParaRPr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 panose="02040502050405020303"/>
              <a:buChar char="●"/>
            </a:pPr>
            <a:r>
              <a:rPr lang="en-GB"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Zoology -- Model and analyze the territories of animals</a:t>
            </a:r>
            <a:endParaRPr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</a:t>
            </a:r>
            <a:endParaRPr lang="en-GB"/>
          </a:p>
        </p:txBody>
      </p:sp>
      <p:sp>
        <p:nvSpPr>
          <p:cNvPr id="109" name="Google Shape;109;p20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runs in optimal time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it is reasonable to implement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need not store the entire diagram if we can use it as we sweep over it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</a:t>
            </a:r>
            <a:endParaRPr lang="en-GB"/>
          </a:p>
        </p:txBody>
      </p:sp>
      <p:sp>
        <p:nvSpPr>
          <p:cNvPr id="115" name="Google Shape;115;p21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suffices to draw the diagram, but it does not contain the proximity information.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WPS Presentation</Application>
  <PresentationFormat/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Oswald</vt:lpstr>
      <vt:lpstr>Playfair Display</vt:lpstr>
      <vt:lpstr>Montserrat</vt:lpstr>
      <vt:lpstr>Georgia</vt:lpstr>
      <vt:lpstr>Microsoft YaHei</vt:lpstr>
      <vt:lpstr>Arial Unicode MS</vt:lpstr>
      <vt:lpstr>Pop</vt:lpstr>
      <vt:lpstr>Voronoi Diagram</vt:lpstr>
      <vt:lpstr>POST OFFICE PROBLEM</vt:lpstr>
      <vt:lpstr>INTRODUCTION</vt:lpstr>
      <vt:lpstr>MATHEMATICAL DEFINITION</vt:lpstr>
      <vt:lpstr>CONSTRUCTION </vt:lpstr>
      <vt:lpstr>CONSTRUCTION</vt:lpstr>
      <vt:lpstr>APPLICATIONS</vt:lpstr>
      <vt:lpstr>ADVANTAGES </vt:lpstr>
      <vt:lpstr>DISADVANTAGES</vt:lpstr>
      <vt:lpstr>TOOLS</vt:lpstr>
      <vt:lpstr>THANK YOU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 Diagram</dc:title>
  <dc:creator/>
  <cp:lastModifiedBy>kaushiksureshinternk</cp:lastModifiedBy>
  <cp:revision>1</cp:revision>
  <dcterms:created xsi:type="dcterms:W3CDTF">2020-09-26T09:40:45Z</dcterms:created>
  <dcterms:modified xsi:type="dcterms:W3CDTF">2020-09-26T09:40:46Z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