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3" y="171450"/>
            <a:ext cx="9153526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42950"/>
            <a:ext cx="80772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58007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090613"/>
            <a:ext cx="72009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659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5036"/>
            <a:ext cx="7086599" cy="665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Hienbn</cp:lastModifiedBy>
  <cp:revision>6</cp:revision>
  <dcterms:created xsi:type="dcterms:W3CDTF">2006-08-16T00:00:00Z</dcterms:created>
  <dcterms:modified xsi:type="dcterms:W3CDTF">2016-02-17T00:02:25Z</dcterms:modified>
</cp:coreProperties>
</file>