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1A298-5E3C-4425-849E-70C29349AA19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DEA5FE-48A2-40D8-A1F7-F93B332F32C4}">
      <dgm:prSet/>
      <dgm:spPr/>
      <dgm:t>
        <a:bodyPr/>
        <a:lstStyle/>
        <a:p>
          <a:pPr rtl="0"/>
          <a:r>
            <a:rPr lang="en-US" err="1"/>
            <a:t>Ứng</a:t>
          </a:r>
          <a:r>
            <a:rPr lang="en-US"/>
            <a:t> </a:t>
          </a:r>
          <a:r>
            <a:rPr lang="en-US" err="1"/>
            <a:t>dụng</a:t>
          </a:r>
          <a:r>
            <a:rPr lang="en-US"/>
            <a:t> chat firebase </a:t>
          </a:r>
          <a:r>
            <a:rPr lang="en-US" err="1"/>
            <a:t>là</a:t>
          </a:r>
          <a:r>
            <a:rPr lang="en-US"/>
            <a:t> </a:t>
          </a:r>
          <a:r>
            <a:rPr lang="en-US" err="1"/>
            <a:t>một</a:t>
          </a:r>
          <a:r>
            <a:rPr lang="en-US"/>
            <a:t> </a:t>
          </a:r>
          <a:r>
            <a:rPr lang="en-US" err="1"/>
            <a:t>ứng</a:t>
          </a:r>
          <a:r>
            <a:rPr lang="en-US"/>
            <a:t> </a:t>
          </a:r>
          <a:r>
            <a:rPr lang="en-US" err="1"/>
            <a:t>dụng</a:t>
          </a:r>
          <a:r>
            <a:rPr lang="en-US"/>
            <a:t> </a:t>
          </a:r>
          <a:r>
            <a:rPr lang="en-US" err="1"/>
            <a:t>để</a:t>
          </a:r>
          <a:r>
            <a:rPr lang="en-US"/>
            <a:t> </a:t>
          </a:r>
          <a:r>
            <a:rPr lang="en-US" err="1"/>
            <a:t>kết</a:t>
          </a:r>
          <a:r>
            <a:rPr lang="en-US"/>
            <a:t> </a:t>
          </a:r>
          <a:r>
            <a:rPr lang="en-US" err="1"/>
            <a:t>nối</a:t>
          </a:r>
          <a:r>
            <a:rPr lang="en-US"/>
            <a:t> </a:t>
          </a:r>
          <a:r>
            <a:rPr lang="en-US" err="1"/>
            <a:t>bạn</a:t>
          </a:r>
          <a:r>
            <a:rPr lang="en-US"/>
            <a:t> </a:t>
          </a:r>
          <a:r>
            <a:rPr lang="en-US" err="1"/>
            <a:t>bè</a:t>
          </a:r>
          <a:r>
            <a:rPr lang="en-US"/>
            <a:t>, </a:t>
          </a:r>
          <a:r>
            <a:rPr lang="en-US" err="1"/>
            <a:t>người</a:t>
          </a:r>
          <a:r>
            <a:rPr lang="en-US"/>
            <a:t> </a:t>
          </a:r>
          <a:r>
            <a:rPr lang="en-US" err="1"/>
            <a:t>thân</a:t>
          </a:r>
          <a:r>
            <a:rPr lang="en-US"/>
            <a:t> </a:t>
          </a:r>
          <a:r>
            <a:rPr lang="en-US" err="1"/>
            <a:t>lại</a:t>
          </a:r>
          <a:r>
            <a:rPr lang="en-US"/>
            <a:t> </a:t>
          </a:r>
          <a:r>
            <a:rPr lang="en-US" err="1"/>
            <a:t>với</a:t>
          </a:r>
          <a:r>
            <a:rPr lang="en-US"/>
            <a:t> </a:t>
          </a:r>
          <a:r>
            <a:rPr lang="en-US" err="1"/>
            <a:t>nhau</a:t>
          </a:r>
          <a:r>
            <a:rPr lang="en-US"/>
            <a:t>. </a:t>
          </a:r>
          <a:r>
            <a:rPr lang="en-US" err="1"/>
            <a:t>Ứng</a:t>
          </a:r>
          <a:r>
            <a:rPr lang="en-US"/>
            <a:t> </a:t>
          </a:r>
          <a:r>
            <a:rPr lang="en-US" err="1"/>
            <a:t>dụng</a:t>
          </a:r>
          <a:r>
            <a:rPr lang="en-US"/>
            <a:t> </a:t>
          </a:r>
          <a:r>
            <a:rPr lang="en-US" err="1"/>
            <a:t>trò</a:t>
          </a:r>
          <a:r>
            <a:rPr lang="en-US"/>
            <a:t> </a:t>
          </a:r>
          <a:r>
            <a:rPr lang="en-US" err="1"/>
            <a:t>chuyện</a:t>
          </a:r>
          <a:r>
            <a:rPr lang="en-US"/>
            <a:t> </a:t>
          </a:r>
          <a:r>
            <a:rPr lang="en-US" err="1"/>
            <a:t>riêng</a:t>
          </a:r>
          <a:r>
            <a:rPr lang="en-US"/>
            <a:t> </a:t>
          </a:r>
          <a:r>
            <a:rPr lang="en-US" err="1"/>
            <a:t>tư</a:t>
          </a:r>
          <a:r>
            <a:rPr lang="en-US"/>
            <a:t>, </a:t>
          </a:r>
          <a:r>
            <a:rPr lang="en-US" err="1"/>
            <a:t>có</a:t>
          </a:r>
          <a:r>
            <a:rPr lang="en-US"/>
            <a:t> </a:t>
          </a:r>
          <a:r>
            <a:rPr lang="en-US" err="1"/>
            <a:t>thể</a:t>
          </a:r>
          <a:r>
            <a:rPr lang="en-US"/>
            <a:t> </a:t>
          </a:r>
          <a:r>
            <a:rPr lang="en-US" err="1"/>
            <a:t>gửi</a:t>
          </a:r>
          <a:r>
            <a:rPr lang="en-US"/>
            <a:t> tin </a:t>
          </a:r>
          <a:r>
            <a:rPr lang="en-US" err="1"/>
            <a:t>nhắn</a:t>
          </a:r>
          <a:r>
            <a:rPr lang="en-US"/>
            <a:t>, </a:t>
          </a:r>
          <a:r>
            <a:rPr lang="en-US" err="1"/>
            <a:t>gửi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 </a:t>
          </a:r>
          <a:r>
            <a:rPr lang="en-US" err="1"/>
            <a:t>ảnh</a:t>
          </a:r>
          <a:r>
            <a:rPr lang="en-US"/>
            <a:t> </a:t>
          </a:r>
          <a:r>
            <a:rPr lang="en-US" err="1"/>
            <a:t>cho</a:t>
          </a:r>
          <a:r>
            <a:rPr lang="en-US"/>
            <a:t> </a:t>
          </a:r>
          <a:r>
            <a:rPr lang="en-US" err="1"/>
            <a:t>nhau</a:t>
          </a:r>
          <a:r>
            <a:rPr lang="en-US"/>
            <a:t> </a:t>
          </a:r>
          <a:r>
            <a:rPr lang="en-US" err="1"/>
            <a:t>vô</a:t>
          </a:r>
          <a:r>
            <a:rPr lang="en-US"/>
            <a:t> </a:t>
          </a:r>
          <a:r>
            <a:rPr lang="en-US" err="1"/>
            <a:t>cùng</a:t>
          </a:r>
          <a:r>
            <a:rPr lang="en-US"/>
            <a:t> </a:t>
          </a:r>
          <a:r>
            <a:rPr lang="en-US" err="1"/>
            <a:t>dễ</a:t>
          </a:r>
          <a:r>
            <a:rPr lang="en-US"/>
            <a:t> </a:t>
          </a:r>
          <a:r>
            <a:rPr lang="en-US" err="1"/>
            <a:t>dàng</a:t>
          </a:r>
          <a:r>
            <a:rPr lang="en-US"/>
            <a:t> </a:t>
          </a:r>
          <a:r>
            <a:rPr lang="en-US" err="1"/>
            <a:t>bằng</a:t>
          </a:r>
          <a:r>
            <a:rPr lang="en-US"/>
            <a:t> </a:t>
          </a:r>
          <a:r>
            <a:rPr lang="en-US" err="1"/>
            <a:t>cách</a:t>
          </a:r>
          <a:r>
            <a:rPr lang="en-US"/>
            <a:t> </a:t>
          </a:r>
          <a:r>
            <a:rPr lang="en-US" err="1"/>
            <a:t>đăng</a:t>
          </a:r>
          <a:r>
            <a:rPr lang="en-US"/>
            <a:t> </a:t>
          </a:r>
          <a:r>
            <a:rPr lang="en-US" err="1"/>
            <a:t>ký</a:t>
          </a:r>
          <a:r>
            <a:rPr lang="en-US"/>
            <a:t> </a:t>
          </a:r>
          <a:r>
            <a:rPr lang="en-US" err="1"/>
            <a:t>các</a:t>
          </a:r>
          <a:r>
            <a:rPr lang="en-US"/>
            <a:t> </a:t>
          </a:r>
          <a:r>
            <a:rPr lang="en-US" err="1"/>
            <a:t>tài</a:t>
          </a:r>
          <a:r>
            <a:rPr lang="en-US"/>
            <a:t> </a:t>
          </a:r>
          <a:r>
            <a:rPr lang="en-US" err="1"/>
            <a:t>khoản</a:t>
          </a:r>
          <a:r>
            <a:rPr lang="en-US"/>
            <a:t> </a:t>
          </a:r>
          <a:r>
            <a:rPr lang="en-US" err="1"/>
            <a:t>trên</a:t>
          </a:r>
          <a:r>
            <a:rPr lang="en-US"/>
            <a:t> </a:t>
          </a:r>
          <a:r>
            <a:rPr lang="en-US" err="1"/>
            <a:t>ứng</a:t>
          </a:r>
          <a:r>
            <a:rPr lang="en-US"/>
            <a:t> </a:t>
          </a:r>
          <a:r>
            <a:rPr lang="en-US" err="1"/>
            <a:t>dụng</a:t>
          </a:r>
          <a:r>
            <a:rPr lang="en-US"/>
            <a:t>. </a:t>
          </a:r>
          <a:r>
            <a:rPr lang="en-US" err="1"/>
            <a:t>Từ</a:t>
          </a:r>
          <a:r>
            <a:rPr lang="en-US"/>
            <a:t> </a:t>
          </a:r>
          <a:r>
            <a:rPr lang="en-US" err="1"/>
            <a:t>đó</a:t>
          </a:r>
          <a:r>
            <a:rPr lang="en-US"/>
            <a:t> </a:t>
          </a:r>
          <a:r>
            <a:rPr lang="en-US" err="1"/>
            <a:t>người</a:t>
          </a:r>
          <a:r>
            <a:rPr lang="en-US"/>
            <a:t> </a:t>
          </a:r>
          <a:r>
            <a:rPr lang="en-US" err="1"/>
            <a:t>dùng</a:t>
          </a:r>
          <a:r>
            <a:rPr lang="en-US"/>
            <a:t> </a:t>
          </a:r>
          <a:r>
            <a:rPr lang="en-US" err="1"/>
            <a:t>có</a:t>
          </a:r>
          <a:r>
            <a:rPr lang="en-US"/>
            <a:t> </a:t>
          </a:r>
          <a:r>
            <a:rPr lang="en-US" err="1"/>
            <a:t>thể</a:t>
          </a:r>
          <a:r>
            <a:rPr lang="en-US"/>
            <a:t> </a:t>
          </a:r>
          <a:r>
            <a:rPr lang="en-US" err="1"/>
            <a:t>quản</a:t>
          </a:r>
          <a:r>
            <a:rPr lang="en-US"/>
            <a:t> </a:t>
          </a:r>
          <a:r>
            <a:rPr lang="en-US" err="1"/>
            <a:t>lý</a:t>
          </a:r>
          <a:r>
            <a:rPr lang="en-US"/>
            <a:t> </a:t>
          </a:r>
          <a:r>
            <a:rPr lang="en-US" err="1"/>
            <a:t>thông</a:t>
          </a:r>
          <a:r>
            <a:rPr lang="en-US"/>
            <a:t> tin </a:t>
          </a:r>
          <a:r>
            <a:rPr lang="en-US" err="1"/>
            <a:t>tài</a:t>
          </a:r>
          <a:r>
            <a:rPr lang="en-US"/>
            <a:t> </a:t>
          </a:r>
          <a:r>
            <a:rPr lang="en-US" err="1"/>
            <a:t>khoản</a:t>
          </a:r>
          <a:r>
            <a:rPr lang="en-US"/>
            <a:t>, </a:t>
          </a:r>
          <a:r>
            <a:rPr lang="en-US" err="1"/>
            <a:t>cập</a:t>
          </a:r>
          <a:r>
            <a:rPr lang="en-US"/>
            <a:t> </a:t>
          </a:r>
          <a:r>
            <a:rPr lang="en-US" err="1"/>
            <a:t>nhật</a:t>
          </a:r>
          <a:r>
            <a:rPr lang="en-US"/>
            <a:t> </a:t>
          </a:r>
          <a:r>
            <a:rPr lang="en-US" err="1"/>
            <a:t>thông</a:t>
          </a:r>
          <a:r>
            <a:rPr lang="en-US"/>
            <a:t> tin </a:t>
          </a:r>
          <a:r>
            <a:rPr lang="en-US" err="1"/>
            <a:t>và</a:t>
          </a:r>
          <a:r>
            <a:rPr lang="en-US"/>
            <a:t> </a:t>
          </a:r>
          <a:r>
            <a:rPr lang="en-US" err="1"/>
            <a:t>kết</a:t>
          </a:r>
          <a:r>
            <a:rPr lang="en-US"/>
            <a:t> </a:t>
          </a:r>
          <a:r>
            <a:rPr lang="en-US" err="1"/>
            <a:t>nối</a:t>
          </a:r>
          <a:r>
            <a:rPr lang="en-US"/>
            <a:t> </a:t>
          </a:r>
          <a:r>
            <a:rPr lang="en-US" err="1"/>
            <a:t>với</a:t>
          </a:r>
          <a:r>
            <a:rPr lang="en-US"/>
            <a:t> </a:t>
          </a:r>
          <a:r>
            <a:rPr lang="en-US" err="1"/>
            <a:t>bạn</a:t>
          </a:r>
          <a:r>
            <a:rPr lang="en-US"/>
            <a:t> </a:t>
          </a:r>
          <a:r>
            <a:rPr lang="en-US" err="1"/>
            <a:t>bè</a:t>
          </a:r>
          <a:r>
            <a:rPr lang="en-US"/>
            <a:t>.</a:t>
          </a:r>
        </a:p>
      </dgm:t>
    </dgm:pt>
    <dgm:pt modelId="{6E9C05D4-3F85-4719-A0FE-8B2AED89FE9A}" type="parTrans" cxnId="{82F600D1-ACC8-45B6-AA44-0AEABA81F045}">
      <dgm:prSet/>
      <dgm:spPr/>
      <dgm:t>
        <a:bodyPr/>
        <a:lstStyle/>
        <a:p>
          <a:endParaRPr lang="en-US"/>
        </a:p>
      </dgm:t>
    </dgm:pt>
    <dgm:pt modelId="{2C296284-D4D7-44A5-9C1F-46E13D5B7989}" type="sibTrans" cxnId="{82F600D1-ACC8-45B6-AA44-0AEABA81F045}">
      <dgm:prSet/>
      <dgm:spPr/>
      <dgm:t>
        <a:bodyPr/>
        <a:lstStyle/>
        <a:p>
          <a:endParaRPr lang="en-US"/>
        </a:p>
      </dgm:t>
    </dgm:pt>
    <dgm:pt modelId="{B6CB30DD-450E-440F-96D1-176AFB0C55DF}">
      <dgm:prSet/>
      <dgm:spPr/>
      <dgm:t>
        <a:bodyPr/>
        <a:lstStyle/>
        <a:p>
          <a:pPr rtl="0"/>
          <a:r>
            <a:rPr lang="en-US"/>
            <a:t>Tin nhắn được cập nhật nhanh chóng, giao diện dễ sử dụng, với các chức năng giúp phần trò chuyện trở nên thú vị và tiện lợi hơn.</a:t>
          </a:r>
        </a:p>
      </dgm:t>
    </dgm:pt>
    <dgm:pt modelId="{A79FF52F-BABB-4B2E-A417-440B9A4C83DC}" type="parTrans" cxnId="{079A8789-BB3A-4A9C-B834-838350F17992}">
      <dgm:prSet/>
      <dgm:spPr/>
      <dgm:t>
        <a:bodyPr/>
        <a:lstStyle/>
        <a:p>
          <a:endParaRPr lang="en-US"/>
        </a:p>
      </dgm:t>
    </dgm:pt>
    <dgm:pt modelId="{80F2EE60-BA3D-44CF-B773-60F1063D09AE}" type="sibTrans" cxnId="{079A8789-BB3A-4A9C-B834-838350F17992}">
      <dgm:prSet/>
      <dgm:spPr/>
      <dgm:t>
        <a:bodyPr/>
        <a:lstStyle/>
        <a:p>
          <a:endParaRPr lang="en-US"/>
        </a:p>
      </dgm:t>
    </dgm:pt>
    <dgm:pt modelId="{6431C1AD-EC07-473F-863E-175992268A30}">
      <dgm:prSet/>
      <dgm:spPr/>
      <dgm:t>
        <a:bodyPr/>
        <a:lstStyle/>
        <a:p>
          <a:pPr rtl="0"/>
          <a:r>
            <a:rPr lang="en-US" dirty="0" err="1"/>
            <a:t>Dễ</a:t>
          </a:r>
          <a:r>
            <a:rPr lang="en-US" dirty="0"/>
            <a:t> </a:t>
          </a:r>
          <a:r>
            <a:rPr lang="en-US" dirty="0" err="1"/>
            <a:t>dàng</a:t>
          </a:r>
          <a:r>
            <a:rPr lang="en-US" dirty="0"/>
            <a:t> </a:t>
          </a:r>
          <a:r>
            <a:rPr lang="en-US" dirty="0" err="1"/>
            <a:t>đăng</a:t>
          </a:r>
          <a:r>
            <a:rPr lang="en-US" dirty="0"/>
            <a:t> </a:t>
          </a:r>
          <a:r>
            <a:rPr lang="en-US" dirty="0" err="1"/>
            <a:t>nhập</a:t>
          </a:r>
          <a:r>
            <a:rPr lang="en-US" dirty="0"/>
            <a:t>, </a:t>
          </a:r>
          <a:r>
            <a:rPr lang="en-US" dirty="0" err="1"/>
            <a:t>tạo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khoản</a:t>
          </a:r>
          <a:r>
            <a:rPr lang="en-US" dirty="0"/>
            <a:t>.</a:t>
          </a:r>
        </a:p>
      </dgm:t>
    </dgm:pt>
    <dgm:pt modelId="{74A2FD28-8B3F-4472-9129-23A8224E1D6F}" type="parTrans" cxnId="{8AE89222-A193-4A6B-876D-A316321B967F}">
      <dgm:prSet/>
      <dgm:spPr/>
      <dgm:t>
        <a:bodyPr/>
        <a:lstStyle/>
        <a:p>
          <a:endParaRPr lang="en-US"/>
        </a:p>
      </dgm:t>
    </dgm:pt>
    <dgm:pt modelId="{2EDFE8B4-4C25-4D4E-A514-00C6125125A1}" type="sibTrans" cxnId="{8AE89222-A193-4A6B-876D-A316321B967F}">
      <dgm:prSet/>
      <dgm:spPr/>
      <dgm:t>
        <a:bodyPr/>
        <a:lstStyle/>
        <a:p>
          <a:endParaRPr lang="en-US"/>
        </a:p>
      </dgm:t>
    </dgm:pt>
    <dgm:pt modelId="{94AAD817-0011-491B-A118-6ED843287136}" type="pres">
      <dgm:prSet presAssocID="{9F61A298-5E3C-4425-849E-70C29349AA19}" presName="linear" presStyleCnt="0">
        <dgm:presLayoutVars>
          <dgm:animLvl val="lvl"/>
          <dgm:resizeHandles val="exact"/>
        </dgm:presLayoutVars>
      </dgm:prSet>
      <dgm:spPr/>
    </dgm:pt>
    <dgm:pt modelId="{943AD14A-D3BE-475F-8AAB-1C9DE4442891}" type="pres">
      <dgm:prSet presAssocID="{C0DEA5FE-48A2-40D8-A1F7-F93B332F32C4}" presName="parentText" presStyleLbl="node1" presStyleIdx="0" presStyleCnt="3" custScaleX="99990" custScaleY="99891">
        <dgm:presLayoutVars>
          <dgm:chMax val="0"/>
          <dgm:bulletEnabled val="1"/>
        </dgm:presLayoutVars>
      </dgm:prSet>
      <dgm:spPr/>
    </dgm:pt>
    <dgm:pt modelId="{00B6551D-E3D0-4137-A64E-92CF19BBC888}" type="pres">
      <dgm:prSet presAssocID="{2C296284-D4D7-44A5-9C1F-46E13D5B7989}" presName="spacer" presStyleCnt="0"/>
      <dgm:spPr/>
    </dgm:pt>
    <dgm:pt modelId="{87F20A1E-CA56-4389-A633-F7FB7DFB6A38}" type="pres">
      <dgm:prSet presAssocID="{B6CB30DD-450E-440F-96D1-176AFB0C5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347286-03E2-47D5-9F48-3B34FE7C9643}" type="pres">
      <dgm:prSet presAssocID="{80F2EE60-BA3D-44CF-B773-60F1063D09AE}" presName="spacer" presStyleCnt="0"/>
      <dgm:spPr/>
    </dgm:pt>
    <dgm:pt modelId="{C5D37194-00BB-48EE-BCDD-032E5912A219}" type="pres">
      <dgm:prSet presAssocID="{6431C1AD-EC07-473F-863E-175992268A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E89222-A193-4A6B-876D-A316321B967F}" srcId="{9F61A298-5E3C-4425-849E-70C29349AA19}" destId="{6431C1AD-EC07-473F-863E-175992268A30}" srcOrd="2" destOrd="0" parTransId="{74A2FD28-8B3F-4472-9129-23A8224E1D6F}" sibTransId="{2EDFE8B4-4C25-4D4E-A514-00C6125125A1}"/>
    <dgm:cxn modelId="{48595F5B-3DF3-4A35-9448-CC69B7062388}" type="presOf" srcId="{9F61A298-5E3C-4425-849E-70C29349AA19}" destId="{94AAD817-0011-491B-A118-6ED843287136}" srcOrd="0" destOrd="0" presId="urn:microsoft.com/office/officeart/2005/8/layout/vList2"/>
    <dgm:cxn modelId="{BE71DB84-AEA4-43AC-AB7C-3FD74B6138AB}" type="presOf" srcId="{6431C1AD-EC07-473F-863E-175992268A30}" destId="{C5D37194-00BB-48EE-BCDD-032E5912A219}" srcOrd="0" destOrd="0" presId="urn:microsoft.com/office/officeart/2005/8/layout/vList2"/>
    <dgm:cxn modelId="{9E59C388-906D-4CAC-8801-C94CA5360D17}" type="presOf" srcId="{B6CB30DD-450E-440F-96D1-176AFB0C55DF}" destId="{87F20A1E-CA56-4389-A633-F7FB7DFB6A38}" srcOrd="0" destOrd="0" presId="urn:microsoft.com/office/officeart/2005/8/layout/vList2"/>
    <dgm:cxn modelId="{079A8789-BB3A-4A9C-B834-838350F17992}" srcId="{9F61A298-5E3C-4425-849E-70C29349AA19}" destId="{B6CB30DD-450E-440F-96D1-176AFB0C55DF}" srcOrd="1" destOrd="0" parTransId="{A79FF52F-BABB-4B2E-A417-440B9A4C83DC}" sibTransId="{80F2EE60-BA3D-44CF-B773-60F1063D09AE}"/>
    <dgm:cxn modelId="{82F600D1-ACC8-45B6-AA44-0AEABA81F045}" srcId="{9F61A298-5E3C-4425-849E-70C29349AA19}" destId="{C0DEA5FE-48A2-40D8-A1F7-F93B332F32C4}" srcOrd="0" destOrd="0" parTransId="{6E9C05D4-3F85-4719-A0FE-8B2AED89FE9A}" sibTransId="{2C296284-D4D7-44A5-9C1F-46E13D5B7989}"/>
    <dgm:cxn modelId="{2B1FA8F8-54F7-4B26-AB34-E29A814A4DBD}" type="presOf" srcId="{C0DEA5FE-48A2-40D8-A1F7-F93B332F32C4}" destId="{943AD14A-D3BE-475F-8AAB-1C9DE4442891}" srcOrd="0" destOrd="0" presId="urn:microsoft.com/office/officeart/2005/8/layout/vList2"/>
    <dgm:cxn modelId="{6DF61ED4-2DD2-468C-AD77-9D0CB1CA5F59}" type="presParOf" srcId="{94AAD817-0011-491B-A118-6ED843287136}" destId="{943AD14A-D3BE-475F-8AAB-1C9DE4442891}" srcOrd="0" destOrd="0" presId="urn:microsoft.com/office/officeart/2005/8/layout/vList2"/>
    <dgm:cxn modelId="{DA1CAA05-8B09-4B56-80ED-02047C5C6368}" type="presParOf" srcId="{94AAD817-0011-491B-A118-6ED843287136}" destId="{00B6551D-E3D0-4137-A64E-92CF19BBC888}" srcOrd="1" destOrd="0" presId="urn:microsoft.com/office/officeart/2005/8/layout/vList2"/>
    <dgm:cxn modelId="{3C050068-580F-4610-90F6-5A0884DF660C}" type="presParOf" srcId="{94AAD817-0011-491B-A118-6ED843287136}" destId="{87F20A1E-CA56-4389-A633-F7FB7DFB6A38}" srcOrd="2" destOrd="0" presId="urn:microsoft.com/office/officeart/2005/8/layout/vList2"/>
    <dgm:cxn modelId="{4CB43D84-883F-40ED-AE68-5E2EF3323F79}" type="presParOf" srcId="{94AAD817-0011-491B-A118-6ED843287136}" destId="{15347286-03E2-47D5-9F48-3B34FE7C9643}" srcOrd="3" destOrd="0" presId="urn:microsoft.com/office/officeart/2005/8/layout/vList2"/>
    <dgm:cxn modelId="{01BAD69A-0B0D-44EB-9CE8-1ABE163FED66}" type="presParOf" srcId="{94AAD817-0011-491B-A118-6ED843287136}" destId="{C5D37194-00BB-48EE-BCDD-032E5912A2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DE02A-97C7-439F-95B3-D6DEFF481329}" type="doc">
      <dgm:prSet loTypeId="urn:microsoft.com/office/officeart/2005/8/layout/vList3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61021C5-266C-48B2-BD54-3C1B8E1BC76B}">
      <dgm:prSet/>
      <dgm:spPr/>
      <dgm:t>
        <a:bodyPr/>
        <a:lstStyle/>
        <a:p>
          <a:pPr rtl="0"/>
          <a:r>
            <a:rPr lang="en-US"/>
            <a:t>Tạo tài khoản bằng Gmail.</a:t>
          </a:r>
        </a:p>
      </dgm:t>
    </dgm:pt>
    <dgm:pt modelId="{65268A31-D606-47A0-8DC1-EAEAF6C5E8B4}" type="parTrans" cxnId="{013E46E5-850B-4165-B24F-07C2D483A271}">
      <dgm:prSet/>
      <dgm:spPr/>
      <dgm:t>
        <a:bodyPr/>
        <a:lstStyle/>
        <a:p>
          <a:endParaRPr lang="en-US"/>
        </a:p>
      </dgm:t>
    </dgm:pt>
    <dgm:pt modelId="{052A6F93-FA99-4142-AE33-B2BF00A7A183}" type="sibTrans" cxnId="{013E46E5-850B-4165-B24F-07C2D483A271}">
      <dgm:prSet/>
      <dgm:spPr/>
      <dgm:t>
        <a:bodyPr/>
        <a:lstStyle/>
        <a:p>
          <a:endParaRPr lang="en-US"/>
        </a:p>
      </dgm:t>
    </dgm:pt>
    <dgm:pt modelId="{993EC9D9-94BC-4570-99F9-8CDCC2B4D427}">
      <dgm:prSet/>
      <dgm:spPr/>
      <dgm:t>
        <a:bodyPr/>
        <a:lstStyle/>
        <a:p>
          <a:pPr rtl="0"/>
          <a:r>
            <a:rPr lang="en-US"/>
            <a:t>Đăng nhập</a:t>
          </a:r>
        </a:p>
      </dgm:t>
    </dgm:pt>
    <dgm:pt modelId="{8073B859-A882-417C-AEE8-193654BD3A0C}" type="parTrans" cxnId="{699128CB-3CC3-4C61-BEC4-D5D20A49FC21}">
      <dgm:prSet/>
      <dgm:spPr/>
      <dgm:t>
        <a:bodyPr/>
        <a:lstStyle/>
        <a:p>
          <a:endParaRPr lang="en-US"/>
        </a:p>
      </dgm:t>
    </dgm:pt>
    <dgm:pt modelId="{5C8C7CBA-BEE2-481F-81C1-760180C6779A}" type="sibTrans" cxnId="{699128CB-3CC3-4C61-BEC4-D5D20A49FC21}">
      <dgm:prSet/>
      <dgm:spPr/>
      <dgm:t>
        <a:bodyPr/>
        <a:lstStyle/>
        <a:p>
          <a:endParaRPr lang="en-US"/>
        </a:p>
      </dgm:t>
    </dgm:pt>
    <dgm:pt modelId="{833E8228-3DB1-49AF-AAF5-8CC97CFD54F7}">
      <dgm:prSet/>
      <dgm:spPr/>
      <dgm:t>
        <a:bodyPr/>
        <a:lstStyle/>
        <a:p>
          <a:pPr rtl="0"/>
          <a:r>
            <a:rPr lang="en-US"/>
            <a:t>Lấy lại password.</a:t>
          </a:r>
        </a:p>
      </dgm:t>
    </dgm:pt>
    <dgm:pt modelId="{63827286-FE7F-4B38-9C3D-49DC5D40DC09}" type="parTrans" cxnId="{80720E2A-9CBF-4C70-8260-F0AED38C996A}">
      <dgm:prSet/>
      <dgm:spPr/>
      <dgm:t>
        <a:bodyPr/>
        <a:lstStyle/>
        <a:p>
          <a:endParaRPr lang="en-US"/>
        </a:p>
      </dgm:t>
    </dgm:pt>
    <dgm:pt modelId="{780C525A-1C0A-48DF-82EA-53C8A1740313}" type="sibTrans" cxnId="{80720E2A-9CBF-4C70-8260-F0AED38C996A}">
      <dgm:prSet/>
      <dgm:spPr/>
      <dgm:t>
        <a:bodyPr/>
        <a:lstStyle/>
        <a:p>
          <a:endParaRPr lang="en-US"/>
        </a:p>
      </dgm:t>
    </dgm:pt>
    <dgm:pt modelId="{6E265363-A287-4379-8C6F-879B9B8DF2A2}">
      <dgm:prSet/>
      <dgm:spPr/>
      <dgm:t>
        <a:bodyPr/>
        <a:lstStyle/>
        <a:p>
          <a:pPr rtl="0"/>
          <a:r>
            <a:rPr lang="en-US"/>
            <a:t>Gửi tin nhắn.</a:t>
          </a:r>
        </a:p>
      </dgm:t>
    </dgm:pt>
    <dgm:pt modelId="{286B1325-96E5-477B-9510-63A90A55BF84}" type="parTrans" cxnId="{AD3B3916-234A-4D35-A271-16B8663CC66F}">
      <dgm:prSet/>
      <dgm:spPr/>
      <dgm:t>
        <a:bodyPr/>
        <a:lstStyle/>
        <a:p>
          <a:endParaRPr lang="en-US"/>
        </a:p>
      </dgm:t>
    </dgm:pt>
    <dgm:pt modelId="{2BA57BF1-1AE9-48D8-AA7A-28094FFCE176}" type="sibTrans" cxnId="{AD3B3916-234A-4D35-A271-16B8663CC66F}">
      <dgm:prSet/>
      <dgm:spPr/>
      <dgm:t>
        <a:bodyPr/>
        <a:lstStyle/>
        <a:p>
          <a:endParaRPr lang="en-US"/>
        </a:p>
      </dgm:t>
    </dgm:pt>
    <dgm:pt modelId="{9C68642B-DC88-4373-A286-CBFBBF0D405B}">
      <dgm:prSet/>
      <dgm:spPr/>
      <dgm:t>
        <a:bodyPr/>
        <a:lstStyle/>
        <a:p>
          <a:pPr rtl="0"/>
          <a:r>
            <a:rPr lang="en-US"/>
            <a:t>Thay đổi ảnh đại diện.</a:t>
          </a:r>
        </a:p>
      </dgm:t>
    </dgm:pt>
    <dgm:pt modelId="{16B96325-7A40-404F-BD34-BB357C4BD99B}" type="parTrans" cxnId="{99240E09-2AC3-4EDE-864C-20E34BECB66B}">
      <dgm:prSet/>
      <dgm:spPr/>
      <dgm:t>
        <a:bodyPr/>
        <a:lstStyle/>
        <a:p>
          <a:endParaRPr lang="en-US"/>
        </a:p>
      </dgm:t>
    </dgm:pt>
    <dgm:pt modelId="{2E6C55B8-8924-43BF-AEEC-51116A6D0B10}" type="sibTrans" cxnId="{99240E09-2AC3-4EDE-864C-20E34BECB66B}">
      <dgm:prSet/>
      <dgm:spPr/>
      <dgm:t>
        <a:bodyPr/>
        <a:lstStyle/>
        <a:p>
          <a:endParaRPr lang="en-US"/>
        </a:p>
      </dgm:t>
    </dgm:pt>
    <dgm:pt modelId="{06D417B1-7EAB-4B51-9274-66E45BFE9764}">
      <dgm:prSet/>
      <dgm:spPr/>
      <dgm:t>
        <a:bodyPr/>
        <a:lstStyle/>
        <a:p>
          <a:pPr rtl="0"/>
          <a:r>
            <a:rPr lang="en-US"/>
            <a:t>Hiển thị trạng thái hoạt động.</a:t>
          </a:r>
        </a:p>
      </dgm:t>
    </dgm:pt>
    <dgm:pt modelId="{C8648512-7FE6-4F51-A0C8-067455A6E199}" type="parTrans" cxnId="{0D5A67B1-06A3-42A6-9CB5-5DD910FE8EFD}">
      <dgm:prSet/>
      <dgm:spPr/>
      <dgm:t>
        <a:bodyPr/>
        <a:lstStyle/>
        <a:p>
          <a:endParaRPr lang="en-US"/>
        </a:p>
      </dgm:t>
    </dgm:pt>
    <dgm:pt modelId="{2FAEF632-0AB7-471D-998B-974D69ED186A}" type="sibTrans" cxnId="{0D5A67B1-06A3-42A6-9CB5-5DD910FE8EFD}">
      <dgm:prSet/>
      <dgm:spPr/>
      <dgm:t>
        <a:bodyPr/>
        <a:lstStyle/>
        <a:p>
          <a:endParaRPr lang="en-US"/>
        </a:p>
      </dgm:t>
    </dgm:pt>
    <dgm:pt modelId="{ACDC2219-DF9A-43AE-B5C2-13B830927E9C}">
      <dgm:prSet/>
      <dgm:spPr/>
      <dgm:t>
        <a:bodyPr/>
        <a:lstStyle/>
        <a:p>
          <a:pPr rtl="0"/>
          <a:r>
            <a:rPr lang="en-US"/>
            <a:t>Tìm kiếm.</a:t>
          </a:r>
        </a:p>
      </dgm:t>
    </dgm:pt>
    <dgm:pt modelId="{5CB0D07F-5D7B-4823-A1C4-4462DC6F2B60}" type="parTrans" cxnId="{40CBF05D-D78C-4CA5-972C-8DFB0A1B3E54}">
      <dgm:prSet/>
      <dgm:spPr/>
      <dgm:t>
        <a:bodyPr/>
        <a:lstStyle/>
        <a:p>
          <a:endParaRPr lang="en-US"/>
        </a:p>
      </dgm:t>
    </dgm:pt>
    <dgm:pt modelId="{5EEE77B7-F002-45F2-B6FB-1F8EACD12259}" type="sibTrans" cxnId="{40CBF05D-D78C-4CA5-972C-8DFB0A1B3E54}">
      <dgm:prSet/>
      <dgm:spPr/>
      <dgm:t>
        <a:bodyPr/>
        <a:lstStyle/>
        <a:p>
          <a:endParaRPr lang="en-US"/>
        </a:p>
      </dgm:t>
    </dgm:pt>
    <dgm:pt modelId="{61167117-F412-4C41-9993-6307CE755F52}">
      <dgm:prSet/>
      <dgm:spPr/>
      <dgm:t>
        <a:bodyPr/>
        <a:lstStyle/>
        <a:p>
          <a:pPr rtl="0"/>
          <a:r>
            <a:rPr lang="en-US"/>
            <a:t>Kiểm tra đã xem tin nhắn hay chưa.</a:t>
          </a:r>
        </a:p>
      </dgm:t>
    </dgm:pt>
    <dgm:pt modelId="{C4751029-688C-499D-B345-960D35F3B7F1}" type="parTrans" cxnId="{1322E2C5-7A8B-404C-93C8-819001E7D657}">
      <dgm:prSet/>
      <dgm:spPr/>
      <dgm:t>
        <a:bodyPr/>
        <a:lstStyle/>
        <a:p>
          <a:endParaRPr lang="en-US"/>
        </a:p>
      </dgm:t>
    </dgm:pt>
    <dgm:pt modelId="{C9DDA32B-50C5-41DA-B3AA-AF5887110ACB}" type="sibTrans" cxnId="{1322E2C5-7A8B-404C-93C8-819001E7D657}">
      <dgm:prSet/>
      <dgm:spPr/>
      <dgm:t>
        <a:bodyPr/>
        <a:lstStyle/>
        <a:p>
          <a:endParaRPr lang="en-US"/>
        </a:p>
      </dgm:t>
    </dgm:pt>
    <dgm:pt modelId="{5B2E25F0-2DB0-4B4B-AB9A-1B1DCB30F542}">
      <dgm:prSet/>
      <dgm:spPr/>
      <dgm:t>
        <a:bodyPr/>
        <a:lstStyle/>
        <a:p>
          <a:pPr rtl="0"/>
          <a:r>
            <a:rPr lang="en-US"/>
            <a:t>Thông báo khi có tin nhắn đến.</a:t>
          </a:r>
        </a:p>
      </dgm:t>
    </dgm:pt>
    <dgm:pt modelId="{C51C6DD0-8BDF-4251-857A-21264C3161F6}" type="parTrans" cxnId="{2040C49A-8506-4395-8C85-A1F5BAA7E0DC}">
      <dgm:prSet/>
      <dgm:spPr/>
      <dgm:t>
        <a:bodyPr/>
        <a:lstStyle/>
        <a:p>
          <a:endParaRPr lang="en-US"/>
        </a:p>
      </dgm:t>
    </dgm:pt>
    <dgm:pt modelId="{565F39D8-6465-4BA1-B7DD-926B82436F0D}" type="sibTrans" cxnId="{2040C49A-8506-4395-8C85-A1F5BAA7E0DC}">
      <dgm:prSet/>
      <dgm:spPr/>
      <dgm:t>
        <a:bodyPr/>
        <a:lstStyle/>
        <a:p>
          <a:endParaRPr lang="en-US"/>
        </a:p>
      </dgm:t>
    </dgm:pt>
    <dgm:pt modelId="{5B8D35C8-C096-470B-8354-B0357682F6AB}">
      <dgm:prSet/>
      <dgm:spPr/>
      <dgm:t>
        <a:bodyPr/>
        <a:lstStyle/>
        <a:p>
          <a:pPr rtl="0"/>
          <a:r>
            <a:rPr lang="en-US"/>
            <a:t>Hiển thị tin nhắn gửi cuối.</a:t>
          </a:r>
        </a:p>
      </dgm:t>
    </dgm:pt>
    <dgm:pt modelId="{3EF76A94-E548-48C0-A0B3-212B28A18A5B}" type="parTrans" cxnId="{D86E5D49-6826-40C8-824C-AE0302299200}">
      <dgm:prSet/>
      <dgm:spPr/>
      <dgm:t>
        <a:bodyPr/>
        <a:lstStyle/>
        <a:p>
          <a:endParaRPr lang="en-US"/>
        </a:p>
      </dgm:t>
    </dgm:pt>
    <dgm:pt modelId="{CF1304BA-CD94-4E8E-9D9C-6B2E2A423E9C}" type="sibTrans" cxnId="{D86E5D49-6826-40C8-824C-AE0302299200}">
      <dgm:prSet/>
      <dgm:spPr/>
      <dgm:t>
        <a:bodyPr/>
        <a:lstStyle/>
        <a:p>
          <a:endParaRPr lang="en-US"/>
        </a:p>
      </dgm:t>
    </dgm:pt>
    <dgm:pt modelId="{5D26C553-46E5-441D-8CF0-D6E9E7365F1E}">
      <dgm:prSet/>
      <dgm:spPr/>
      <dgm:t>
        <a:bodyPr/>
        <a:lstStyle/>
        <a:p>
          <a:pPr rtl="0"/>
          <a:r>
            <a:rPr lang="en-US"/>
            <a:t>Gửi hình ảnh.</a:t>
          </a:r>
        </a:p>
      </dgm:t>
    </dgm:pt>
    <dgm:pt modelId="{C5040EA6-2132-4302-B3C0-C40F57E45618}" type="parTrans" cxnId="{AD516907-5A0E-4683-B62C-6879B7025602}">
      <dgm:prSet/>
      <dgm:spPr/>
      <dgm:t>
        <a:bodyPr/>
        <a:lstStyle/>
        <a:p>
          <a:endParaRPr lang="en-US"/>
        </a:p>
      </dgm:t>
    </dgm:pt>
    <dgm:pt modelId="{0FCD4DDF-4D56-41D4-B496-50D799F0256E}" type="sibTrans" cxnId="{AD516907-5A0E-4683-B62C-6879B7025602}">
      <dgm:prSet/>
      <dgm:spPr/>
      <dgm:t>
        <a:bodyPr/>
        <a:lstStyle/>
        <a:p>
          <a:endParaRPr lang="en-US"/>
        </a:p>
      </dgm:t>
    </dgm:pt>
    <dgm:pt modelId="{B7B71A31-3A4E-4805-929A-C9CEBA8EB3DF}" type="pres">
      <dgm:prSet presAssocID="{40EDE02A-97C7-439F-95B3-D6DEFF481329}" presName="linearFlow" presStyleCnt="0">
        <dgm:presLayoutVars>
          <dgm:dir/>
          <dgm:resizeHandles val="exact"/>
        </dgm:presLayoutVars>
      </dgm:prSet>
      <dgm:spPr/>
    </dgm:pt>
    <dgm:pt modelId="{F1C4E730-EB6E-400A-B42B-E3C924B733A6}" type="pres">
      <dgm:prSet presAssocID="{161021C5-266C-48B2-BD54-3C1B8E1BC76B}" presName="composite" presStyleCnt="0"/>
      <dgm:spPr/>
    </dgm:pt>
    <dgm:pt modelId="{53A6F19B-6BC1-493D-903D-FFE94BE302A8}" type="pres">
      <dgm:prSet presAssocID="{161021C5-266C-48B2-BD54-3C1B8E1BC76B}" presName="imgShp" presStyleLbl="fgImgPlace1" presStyleIdx="0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4A84CCF-D3D7-4622-B8F8-308508A19591}" type="pres">
      <dgm:prSet presAssocID="{161021C5-266C-48B2-BD54-3C1B8E1BC76B}" presName="txShp" presStyleLbl="node1" presStyleIdx="0" presStyleCnt="11">
        <dgm:presLayoutVars>
          <dgm:bulletEnabled val="1"/>
        </dgm:presLayoutVars>
      </dgm:prSet>
      <dgm:spPr/>
    </dgm:pt>
    <dgm:pt modelId="{091E8B14-3EFA-4D5A-A281-085024FFEAAF}" type="pres">
      <dgm:prSet presAssocID="{052A6F93-FA99-4142-AE33-B2BF00A7A183}" presName="spacing" presStyleCnt="0"/>
      <dgm:spPr/>
    </dgm:pt>
    <dgm:pt modelId="{FAFAE1AC-F525-408D-8D21-C02B5FDABFC1}" type="pres">
      <dgm:prSet presAssocID="{993EC9D9-94BC-4570-99F9-8CDCC2B4D427}" presName="composite" presStyleCnt="0"/>
      <dgm:spPr/>
    </dgm:pt>
    <dgm:pt modelId="{A3C29BC2-5521-40BE-99CE-1FAFD8C15475}" type="pres">
      <dgm:prSet presAssocID="{993EC9D9-94BC-4570-99F9-8CDCC2B4D427}" presName="imgShp" presStyleLbl="fgImgPlace1" presStyleIdx="1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618CFC33-A0AE-48AB-847E-FD4200E2BFED}" type="pres">
      <dgm:prSet presAssocID="{993EC9D9-94BC-4570-99F9-8CDCC2B4D427}" presName="txShp" presStyleLbl="node1" presStyleIdx="1" presStyleCnt="11">
        <dgm:presLayoutVars>
          <dgm:bulletEnabled val="1"/>
        </dgm:presLayoutVars>
      </dgm:prSet>
      <dgm:spPr/>
    </dgm:pt>
    <dgm:pt modelId="{707E12C4-6778-46DA-84D9-E3C555C021D9}" type="pres">
      <dgm:prSet presAssocID="{5C8C7CBA-BEE2-481F-81C1-760180C6779A}" presName="spacing" presStyleCnt="0"/>
      <dgm:spPr/>
    </dgm:pt>
    <dgm:pt modelId="{816385AE-0119-4C69-AC30-9BB246C56C42}" type="pres">
      <dgm:prSet presAssocID="{833E8228-3DB1-49AF-AAF5-8CC97CFD54F7}" presName="composite" presStyleCnt="0"/>
      <dgm:spPr/>
    </dgm:pt>
    <dgm:pt modelId="{1F0426B7-23E0-4A4A-9986-C9D97B167519}" type="pres">
      <dgm:prSet presAssocID="{833E8228-3DB1-49AF-AAF5-8CC97CFD54F7}" presName="imgShp" presStyleLbl="fgImgPlace1" presStyleIdx="2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DEFF88F-4434-4316-B87D-E5E6F1427AC4}" type="pres">
      <dgm:prSet presAssocID="{833E8228-3DB1-49AF-AAF5-8CC97CFD54F7}" presName="txShp" presStyleLbl="node1" presStyleIdx="2" presStyleCnt="11">
        <dgm:presLayoutVars>
          <dgm:bulletEnabled val="1"/>
        </dgm:presLayoutVars>
      </dgm:prSet>
      <dgm:spPr/>
    </dgm:pt>
    <dgm:pt modelId="{8CA9CC44-E3E1-47CD-91B4-724A275DDE7D}" type="pres">
      <dgm:prSet presAssocID="{780C525A-1C0A-48DF-82EA-53C8A1740313}" presName="spacing" presStyleCnt="0"/>
      <dgm:spPr/>
    </dgm:pt>
    <dgm:pt modelId="{E875ECF5-D987-40DF-BA07-081C9D8856E6}" type="pres">
      <dgm:prSet presAssocID="{6E265363-A287-4379-8C6F-879B9B8DF2A2}" presName="composite" presStyleCnt="0"/>
      <dgm:spPr/>
    </dgm:pt>
    <dgm:pt modelId="{B05829A4-8B58-4CD2-A65E-99B8B204EDF0}" type="pres">
      <dgm:prSet presAssocID="{6E265363-A287-4379-8C6F-879B9B8DF2A2}" presName="imgShp" presStyleLbl="fgImgPlace1" presStyleIdx="3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81E255F0-A5DB-4D9D-ABE6-43C20D09787A}" type="pres">
      <dgm:prSet presAssocID="{6E265363-A287-4379-8C6F-879B9B8DF2A2}" presName="txShp" presStyleLbl="node1" presStyleIdx="3" presStyleCnt="11">
        <dgm:presLayoutVars>
          <dgm:bulletEnabled val="1"/>
        </dgm:presLayoutVars>
      </dgm:prSet>
      <dgm:spPr/>
    </dgm:pt>
    <dgm:pt modelId="{5FD6EAF3-B8FD-47EB-AC9F-A6562677E7B2}" type="pres">
      <dgm:prSet presAssocID="{2BA57BF1-1AE9-48D8-AA7A-28094FFCE176}" presName="spacing" presStyleCnt="0"/>
      <dgm:spPr/>
    </dgm:pt>
    <dgm:pt modelId="{A21E7C2D-BC1C-44DE-8CC7-03881363CF5F}" type="pres">
      <dgm:prSet presAssocID="{9C68642B-DC88-4373-A286-CBFBBF0D405B}" presName="composite" presStyleCnt="0"/>
      <dgm:spPr/>
    </dgm:pt>
    <dgm:pt modelId="{EAFEC54F-551E-4456-81D9-745FDA4A0604}" type="pres">
      <dgm:prSet presAssocID="{9C68642B-DC88-4373-A286-CBFBBF0D405B}" presName="imgShp" presStyleLbl="fgImgPlace1" presStyleIdx="4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97349A3B-80CF-4C64-9576-8A7882CE8C26}" type="pres">
      <dgm:prSet presAssocID="{9C68642B-DC88-4373-A286-CBFBBF0D405B}" presName="txShp" presStyleLbl="node1" presStyleIdx="4" presStyleCnt="11">
        <dgm:presLayoutVars>
          <dgm:bulletEnabled val="1"/>
        </dgm:presLayoutVars>
      </dgm:prSet>
      <dgm:spPr/>
    </dgm:pt>
    <dgm:pt modelId="{112193CC-EE9C-4445-B4C4-5EC05BA509D0}" type="pres">
      <dgm:prSet presAssocID="{2E6C55B8-8924-43BF-AEEC-51116A6D0B10}" presName="spacing" presStyleCnt="0"/>
      <dgm:spPr/>
    </dgm:pt>
    <dgm:pt modelId="{A979B42B-9F90-47AB-9FBB-811101906B66}" type="pres">
      <dgm:prSet presAssocID="{06D417B1-7EAB-4B51-9274-66E45BFE9764}" presName="composite" presStyleCnt="0"/>
      <dgm:spPr/>
    </dgm:pt>
    <dgm:pt modelId="{CE6C8409-E55A-4699-832E-46EE2F69C25F}" type="pres">
      <dgm:prSet presAssocID="{06D417B1-7EAB-4B51-9274-66E45BFE9764}" presName="imgShp" presStyleLbl="fgImgPlace1" presStyleIdx="5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AB62B1EA-85D6-4507-A16A-7B6D396E7E03}" type="pres">
      <dgm:prSet presAssocID="{06D417B1-7EAB-4B51-9274-66E45BFE9764}" presName="txShp" presStyleLbl="node1" presStyleIdx="5" presStyleCnt="11">
        <dgm:presLayoutVars>
          <dgm:bulletEnabled val="1"/>
        </dgm:presLayoutVars>
      </dgm:prSet>
      <dgm:spPr/>
    </dgm:pt>
    <dgm:pt modelId="{BC15EC5D-5C86-4E54-B68F-4183A13361EB}" type="pres">
      <dgm:prSet presAssocID="{2FAEF632-0AB7-471D-998B-974D69ED186A}" presName="spacing" presStyleCnt="0"/>
      <dgm:spPr/>
    </dgm:pt>
    <dgm:pt modelId="{C2FE2932-DCFE-43CC-B6AB-C8425F93CF29}" type="pres">
      <dgm:prSet presAssocID="{ACDC2219-DF9A-43AE-B5C2-13B830927E9C}" presName="composite" presStyleCnt="0"/>
      <dgm:spPr/>
    </dgm:pt>
    <dgm:pt modelId="{11BDF233-89E8-4384-9231-B9E4A4B4A499}" type="pres">
      <dgm:prSet presAssocID="{ACDC2219-DF9A-43AE-B5C2-13B830927E9C}" presName="imgShp" presStyleLbl="fgImgPlace1" presStyleIdx="6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A56F37E-F396-4F53-B76A-AE4F80E1BE25}" type="pres">
      <dgm:prSet presAssocID="{ACDC2219-DF9A-43AE-B5C2-13B830927E9C}" presName="txShp" presStyleLbl="node1" presStyleIdx="6" presStyleCnt="11">
        <dgm:presLayoutVars>
          <dgm:bulletEnabled val="1"/>
        </dgm:presLayoutVars>
      </dgm:prSet>
      <dgm:spPr/>
    </dgm:pt>
    <dgm:pt modelId="{4A75EFF4-C913-479E-960A-1C2E51F4A551}" type="pres">
      <dgm:prSet presAssocID="{5EEE77B7-F002-45F2-B6FB-1F8EACD12259}" presName="spacing" presStyleCnt="0"/>
      <dgm:spPr/>
    </dgm:pt>
    <dgm:pt modelId="{210CA89F-4D6B-4A69-8769-878C73490F33}" type="pres">
      <dgm:prSet presAssocID="{61167117-F412-4C41-9993-6307CE755F52}" presName="composite" presStyleCnt="0"/>
      <dgm:spPr/>
    </dgm:pt>
    <dgm:pt modelId="{7C6421B0-4C79-4689-B43B-05C4BF9F97BD}" type="pres">
      <dgm:prSet presAssocID="{61167117-F412-4C41-9993-6307CE755F52}" presName="imgShp" presStyleLbl="fgImgPlace1" presStyleIdx="7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BB3DB488-FE82-4CEC-9E79-D134A8FC6CBE}" type="pres">
      <dgm:prSet presAssocID="{61167117-F412-4C41-9993-6307CE755F52}" presName="txShp" presStyleLbl="node1" presStyleIdx="7" presStyleCnt="11">
        <dgm:presLayoutVars>
          <dgm:bulletEnabled val="1"/>
        </dgm:presLayoutVars>
      </dgm:prSet>
      <dgm:spPr/>
    </dgm:pt>
    <dgm:pt modelId="{BCFC80F0-619C-44D2-B317-E03096182226}" type="pres">
      <dgm:prSet presAssocID="{C9DDA32B-50C5-41DA-B3AA-AF5887110ACB}" presName="spacing" presStyleCnt="0"/>
      <dgm:spPr/>
    </dgm:pt>
    <dgm:pt modelId="{4DC54292-265D-4330-80C7-918BECAF74DE}" type="pres">
      <dgm:prSet presAssocID="{5B2E25F0-2DB0-4B4B-AB9A-1B1DCB30F542}" presName="composite" presStyleCnt="0"/>
      <dgm:spPr/>
    </dgm:pt>
    <dgm:pt modelId="{DD68B265-73E7-4BBC-9D0F-10340C782437}" type="pres">
      <dgm:prSet presAssocID="{5B2E25F0-2DB0-4B4B-AB9A-1B1DCB30F542}" presName="imgShp" presStyleLbl="fgImgPlace1" presStyleIdx="8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79D1EB6C-36E4-47FA-91CE-1218E877237A}" type="pres">
      <dgm:prSet presAssocID="{5B2E25F0-2DB0-4B4B-AB9A-1B1DCB30F542}" presName="txShp" presStyleLbl="node1" presStyleIdx="8" presStyleCnt="11">
        <dgm:presLayoutVars>
          <dgm:bulletEnabled val="1"/>
        </dgm:presLayoutVars>
      </dgm:prSet>
      <dgm:spPr/>
    </dgm:pt>
    <dgm:pt modelId="{BDF15104-EDB6-4E41-A430-6D1FC0AF9190}" type="pres">
      <dgm:prSet presAssocID="{565F39D8-6465-4BA1-B7DD-926B82436F0D}" presName="spacing" presStyleCnt="0"/>
      <dgm:spPr/>
    </dgm:pt>
    <dgm:pt modelId="{1121B520-584C-46E5-9EC9-16EC6B7824C6}" type="pres">
      <dgm:prSet presAssocID="{5B8D35C8-C096-470B-8354-B0357682F6AB}" presName="composite" presStyleCnt="0"/>
      <dgm:spPr/>
    </dgm:pt>
    <dgm:pt modelId="{DFA984A2-31FC-4FA1-AC72-B26B0F895D1F}" type="pres">
      <dgm:prSet presAssocID="{5B8D35C8-C096-470B-8354-B0357682F6AB}" presName="imgShp" presStyleLbl="fgImgPlace1" presStyleIdx="9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E6D7AD3F-2EF9-47B2-A9D3-A7DCABFBCBFA}" type="pres">
      <dgm:prSet presAssocID="{5B8D35C8-C096-470B-8354-B0357682F6AB}" presName="txShp" presStyleLbl="node1" presStyleIdx="9" presStyleCnt="11">
        <dgm:presLayoutVars>
          <dgm:bulletEnabled val="1"/>
        </dgm:presLayoutVars>
      </dgm:prSet>
      <dgm:spPr/>
    </dgm:pt>
    <dgm:pt modelId="{A8351E20-3829-4448-BDBC-5B6D86D5283F}" type="pres">
      <dgm:prSet presAssocID="{CF1304BA-CD94-4E8E-9D9C-6B2E2A423E9C}" presName="spacing" presStyleCnt="0"/>
      <dgm:spPr/>
    </dgm:pt>
    <dgm:pt modelId="{8FE83C2B-6B23-42AE-8F2A-ADCDCE8BA0C9}" type="pres">
      <dgm:prSet presAssocID="{5D26C553-46E5-441D-8CF0-D6E9E7365F1E}" presName="composite" presStyleCnt="0"/>
      <dgm:spPr/>
    </dgm:pt>
    <dgm:pt modelId="{838C97F8-DEFA-4FFC-9859-1FAB3E5E4776}" type="pres">
      <dgm:prSet presAssocID="{5D26C553-46E5-441D-8CF0-D6E9E7365F1E}" presName="imgShp" presStyleLbl="fgImgPlace1" presStyleIdx="10" presStyleCnt="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16DF9839-4BB1-4D11-A2E1-DB07A71415F3}" type="pres">
      <dgm:prSet presAssocID="{5D26C553-46E5-441D-8CF0-D6E9E7365F1E}" presName="txShp" presStyleLbl="node1" presStyleIdx="10" presStyleCnt="11">
        <dgm:presLayoutVars>
          <dgm:bulletEnabled val="1"/>
        </dgm:presLayoutVars>
      </dgm:prSet>
      <dgm:spPr/>
    </dgm:pt>
  </dgm:ptLst>
  <dgm:cxnLst>
    <dgm:cxn modelId="{AD516907-5A0E-4683-B62C-6879B7025602}" srcId="{40EDE02A-97C7-439F-95B3-D6DEFF481329}" destId="{5D26C553-46E5-441D-8CF0-D6E9E7365F1E}" srcOrd="10" destOrd="0" parTransId="{C5040EA6-2132-4302-B3C0-C40F57E45618}" sibTransId="{0FCD4DDF-4D56-41D4-B496-50D799F0256E}"/>
    <dgm:cxn modelId="{99240E09-2AC3-4EDE-864C-20E34BECB66B}" srcId="{40EDE02A-97C7-439F-95B3-D6DEFF481329}" destId="{9C68642B-DC88-4373-A286-CBFBBF0D405B}" srcOrd="4" destOrd="0" parTransId="{16B96325-7A40-404F-BD34-BB357C4BD99B}" sibTransId="{2E6C55B8-8924-43BF-AEEC-51116A6D0B10}"/>
    <dgm:cxn modelId="{CB74290B-FE9B-4ABF-81F9-BE9C7674B6C4}" type="presOf" srcId="{9C68642B-DC88-4373-A286-CBFBBF0D405B}" destId="{97349A3B-80CF-4C64-9576-8A7882CE8C26}" srcOrd="0" destOrd="0" presId="urn:microsoft.com/office/officeart/2005/8/layout/vList3"/>
    <dgm:cxn modelId="{AD3B3916-234A-4D35-A271-16B8663CC66F}" srcId="{40EDE02A-97C7-439F-95B3-D6DEFF481329}" destId="{6E265363-A287-4379-8C6F-879B9B8DF2A2}" srcOrd="3" destOrd="0" parTransId="{286B1325-96E5-477B-9510-63A90A55BF84}" sibTransId="{2BA57BF1-1AE9-48D8-AA7A-28094FFCE176}"/>
    <dgm:cxn modelId="{8B3B7B1C-0C3E-4E0F-AB73-E174172801FC}" type="presOf" srcId="{ACDC2219-DF9A-43AE-B5C2-13B830927E9C}" destId="{1A56F37E-F396-4F53-B76A-AE4F80E1BE25}" srcOrd="0" destOrd="0" presId="urn:microsoft.com/office/officeart/2005/8/layout/vList3"/>
    <dgm:cxn modelId="{AF0E5220-2C93-4AF5-868C-A5968165E041}" type="presOf" srcId="{993EC9D9-94BC-4570-99F9-8CDCC2B4D427}" destId="{618CFC33-A0AE-48AB-847E-FD4200E2BFED}" srcOrd="0" destOrd="0" presId="urn:microsoft.com/office/officeart/2005/8/layout/vList3"/>
    <dgm:cxn modelId="{80720E2A-9CBF-4C70-8260-F0AED38C996A}" srcId="{40EDE02A-97C7-439F-95B3-D6DEFF481329}" destId="{833E8228-3DB1-49AF-AAF5-8CC97CFD54F7}" srcOrd="2" destOrd="0" parTransId="{63827286-FE7F-4B38-9C3D-49DC5D40DC09}" sibTransId="{780C525A-1C0A-48DF-82EA-53C8A1740313}"/>
    <dgm:cxn modelId="{40CBF05D-D78C-4CA5-972C-8DFB0A1B3E54}" srcId="{40EDE02A-97C7-439F-95B3-D6DEFF481329}" destId="{ACDC2219-DF9A-43AE-B5C2-13B830927E9C}" srcOrd="6" destOrd="0" parTransId="{5CB0D07F-5D7B-4823-A1C4-4462DC6F2B60}" sibTransId="{5EEE77B7-F002-45F2-B6FB-1F8EACD12259}"/>
    <dgm:cxn modelId="{4E172A68-A4DF-45CA-B80D-41930F51DE65}" type="presOf" srcId="{5B2E25F0-2DB0-4B4B-AB9A-1B1DCB30F542}" destId="{79D1EB6C-36E4-47FA-91CE-1218E877237A}" srcOrd="0" destOrd="0" presId="urn:microsoft.com/office/officeart/2005/8/layout/vList3"/>
    <dgm:cxn modelId="{D86E5D49-6826-40C8-824C-AE0302299200}" srcId="{40EDE02A-97C7-439F-95B3-D6DEFF481329}" destId="{5B8D35C8-C096-470B-8354-B0357682F6AB}" srcOrd="9" destOrd="0" parTransId="{3EF76A94-E548-48C0-A0B3-212B28A18A5B}" sibTransId="{CF1304BA-CD94-4E8E-9D9C-6B2E2A423E9C}"/>
    <dgm:cxn modelId="{B3CFA959-B343-49C7-AAAA-957BCD608296}" type="presOf" srcId="{833E8228-3DB1-49AF-AAF5-8CC97CFD54F7}" destId="{1DEFF88F-4434-4316-B87D-E5E6F1427AC4}" srcOrd="0" destOrd="0" presId="urn:microsoft.com/office/officeart/2005/8/layout/vList3"/>
    <dgm:cxn modelId="{A140E85A-29E7-4697-A675-39B7FB3CBA08}" type="presOf" srcId="{6E265363-A287-4379-8C6F-879B9B8DF2A2}" destId="{81E255F0-A5DB-4D9D-ABE6-43C20D09787A}" srcOrd="0" destOrd="0" presId="urn:microsoft.com/office/officeart/2005/8/layout/vList3"/>
    <dgm:cxn modelId="{512BAA7E-9C40-4418-8BA8-BA896CC3EC6E}" type="presOf" srcId="{161021C5-266C-48B2-BD54-3C1B8E1BC76B}" destId="{44A84CCF-D3D7-4622-B8F8-308508A19591}" srcOrd="0" destOrd="0" presId="urn:microsoft.com/office/officeart/2005/8/layout/vList3"/>
    <dgm:cxn modelId="{2040C49A-8506-4395-8C85-A1F5BAA7E0DC}" srcId="{40EDE02A-97C7-439F-95B3-D6DEFF481329}" destId="{5B2E25F0-2DB0-4B4B-AB9A-1B1DCB30F542}" srcOrd="8" destOrd="0" parTransId="{C51C6DD0-8BDF-4251-857A-21264C3161F6}" sibTransId="{565F39D8-6465-4BA1-B7DD-926B82436F0D}"/>
    <dgm:cxn modelId="{0D5A67B1-06A3-42A6-9CB5-5DD910FE8EFD}" srcId="{40EDE02A-97C7-439F-95B3-D6DEFF481329}" destId="{06D417B1-7EAB-4B51-9274-66E45BFE9764}" srcOrd="5" destOrd="0" parTransId="{C8648512-7FE6-4F51-A0C8-067455A6E199}" sibTransId="{2FAEF632-0AB7-471D-998B-974D69ED186A}"/>
    <dgm:cxn modelId="{A7F304BC-BA89-4D88-BE03-E5BF61356B79}" type="presOf" srcId="{40EDE02A-97C7-439F-95B3-D6DEFF481329}" destId="{B7B71A31-3A4E-4805-929A-C9CEBA8EB3DF}" srcOrd="0" destOrd="0" presId="urn:microsoft.com/office/officeart/2005/8/layout/vList3"/>
    <dgm:cxn modelId="{1322E2C5-7A8B-404C-93C8-819001E7D657}" srcId="{40EDE02A-97C7-439F-95B3-D6DEFF481329}" destId="{61167117-F412-4C41-9993-6307CE755F52}" srcOrd="7" destOrd="0" parTransId="{C4751029-688C-499D-B345-960D35F3B7F1}" sibTransId="{C9DDA32B-50C5-41DA-B3AA-AF5887110ACB}"/>
    <dgm:cxn modelId="{26D0B2C8-27CA-488A-9F25-12C54DE0099F}" type="presOf" srcId="{61167117-F412-4C41-9993-6307CE755F52}" destId="{BB3DB488-FE82-4CEC-9E79-D134A8FC6CBE}" srcOrd="0" destOrd="0" presId="urn:microsoft.com/office/officeart/2005/8/layout/vList3"/>
    <dgm:cxn modelId="{699128CB-3CC3-4C61-BEC4-D5D20A49FC21}" srcId="{40EDE02A-97C7-439F-95B3-D6DEFF481329}" destId="{993EC9D9-94BC-4570-99F9-8CDCC2B4D427}" srcOrd="1" destOrd="0" parTransId="{8073B859-A882-417C-AEE8-193654BD3A0C}" sibTransId="{5C8C7CBA-BEE2-481F-81C1-760180C6779A}"/>
    <dgm:cxn modelId="{ED314BD6-2F62-4FA3-85CE-4CB6DBCE6143}" type="presOf" srcId="{06D417B1-7EAB-4B51-9274-66E45BFE9764}" destId="{AB62B1EA-85D6-4507-A16A-7B6D396E7E03}" srcOrd="0" destOrd="0" presId="urn:microsoft.com/office/officeart/2005/8/layout/vList3"/>
    <dgm:cxn modelId="{013E46E5-850B-4165-B24F-07C2D483A271}" srcId="{40EDE02A-97C7-439F-95B3-D6DEFF481329}" destId="{161021C5-266C-48B2-BD54-3C1B8E1BC76B}" srcOrd="0" destOrd="0" parTransId="{65268A31-D606-47A0-8DC1-EAEAF6C5E8B4}" sibTransId="{052A6F93-FA99-4142-AE33-B2BF00A7A183}"/>
    <dgm:cxn modelId="{F4AF45E8-5C3D-489E-BF25-8B7A99523DD2}" type="presOf" srcId="{5B8D35C8-C096-470B-8354-B0357682F6AB}" destId="{E6D7AD3F-2EF9-47B2-A9D3-A7DCABFBCBFA}" srcOrd="0" destOrd="0" presId="urn:microsoft.com/office/officeart/2005/8/layout/vList3"/>
    <dgm:cxn modelId="{356B41F7-04CA-4D8F-8725-0262B24B69F6}" type="presOf" srcId="{5D26C553-46E5-441D-8CF0-D6E9E7365F1E}" destId="{16DF9839-4BB1-4D11-A2E1-DB07A71415F3}" srcOrd="0" destOrd="0" presId="urn:microsoft.com/office/officeart/2005/8/layout/vList3"/>
    <dgm:cxn modelId="{A24B6E81-EDF2-4884-8F0D-034C655F886E}" type="presParOf" srcId="{B7B71A31-3A4E-4805-929A-C9CEBA8EB3DF}" destId="{F1C4E730-EB6E-400A-B42B-E3C924B733A6}" srcOrd="0" destOrd="0" presId="urn:microsoft.com/office/officeart/2005/8/layout/vList3"/>
    <dgm:cxn modelId="{30384345-9933-457F-ABEB-44F540DDEB8F}" type="presParOf" srcId="{F1C4E730-EB6E-400A-B42B-E3C924B733A6}" destId="{53A6F19B-6BC1-493D-903D-FFE94BE302A8}" srcOrd="0" destOrd="0" presId="urn:microsoft.com/office/officeart/2005/8/layout/vList3"/>
    <dgm:cxn modelId="{074F461E-519E-495D-BB5E-5F314E6CF8BE}" type="presParOf" srcId="{F1C4E730-EB6E-400A-B42B-E3C924B733A6}" destId="{44A84CCF-D3D7-4622-B8F8-308508A19591}" srcOrd="1" destOrd="0" presId="urn:microsoft.com/office/officeart/2005/8/layout/vList3"/>
    <dgm:cxn modelId="{59D9B9C4-DC9D-46A5-B9B3-1A3E812E4AD5}" type="presParOf" srcId="{B7B71A31-3A4E-4805-929A-C9CEBA8EB3DF}" destId="{091E8B14-3EFA-4D5A-A281-085024FFEAAF}" srcOrd="1" destOrd="0" presId="urn:microsoft.com/office/officeart/2005/8/layout/vList3"/>
    <dgm:cxn modelId="{D523BAFE-6645-4A2A-9F54-C4242B3F8C43}" type="presParOf" srcId="{B7B71A31-3A4E-4805-929A-C9CEBA8EB3DF}" destId="{FAFAE1AC-F525-408D-8D21-C02B5FDABFC1}" srcOrd="2" destOrd="0" presId="urn:microsoft.com/office/officeart/2005/8/layout/vList3"/>
    <dgm:cxn modelId="{D7AC9FF2-FB8A-45FF-8EF1-9B0B5C5DE775}" type="presParOf" srcId="{FAFAE1AC-F525-408D-8D21-C02B5FDABFC1}" destId="{A3C29BC2-5521-40BE-99CE-1FAFD8C15475}" srcOrd="0" destOrd="0" presId="urn:microsoft.com/office/officeart/2005/8/layout/vList3"/>
    <dgm:cxn modelId="{71D6893E-B6A8-46BF-84B7-40D4BF91A50A}" type="presParOf" srcId="{FAFAE1AC-F525-408D-8D21-C02B5FDABFC1}" destId="{618CFC33-A0AE-48AB-847E-FD4200E2BFED}" srcOrd="1" destOrd="0" presId="urn:microsoft.com/office/officeart/2005/8/layout/vList3"/>
    <dgm:cxn modelId="{686EDBB8-ED1A-4A4F-90EF-B5507CF077EB}" type="presParOf" srcId="{B7B71A31-3A4E-4805-929A-C9CEBA8EB3DF}" destId="{707E12C4-6778-46DA-84D9-E3C555C021D9}" srcOrd="3" destOrd="0" presId="urn:microsoft.com/office/officeart/2005/8/layout/vList3"/>
    <dgm:cxn modelId="{692EDAC3-D8D9-4E2B-93A4-D37AD2B36FF9}" type="presParOf" srcId="{B7B71A31-3A4E-4805-929A-C9CEBA8EB3DF}" destId="{816385AE-0119-4C69-AC30-9BB246C56C42}" srcOrd="4" destOrd="0" presId="urn:microsoft.com/office/officeart/2005/8/layout/vList3"/>
    <dgm:cxn modelId="{F433A77B-424E-4269-9E5E-E620055AFA4A}" type="presParOf" srcId="{816385AE-0119-4C69-AC30-9BB246C56C42}" destId="{1F0426B7-23E0-4A4A-9986-C9D97B167519}" srcOrd="0" destOrd="0" presId="urn:microsoft.com/office/officeart/2005/8/layout/vList3"/>
    <dgm:cxn modelId="{76F48507-870D-4111-952A-EA23B0CE8558}" type="presParOf" srcId="{816385AE-0119-4C69-AC30-9BB246C56C42}" destId="{1DEFF88F-4434-4316-B87D-E5E6F1427AC4}" srcOrd="1" destOrd="0" presId="urn:microsoft.com/office/officeart/2005/8/layout/vList3"/>
    <dgm:cxn modelId="{40923C61-A736-406E-9F92-E22C97F45D4A}" type="presParOf" srcId="{B7B71A31-3A4E-4805-929A-C9CEBA8EB3DF}" destId="{8CA9CC44-E3E1-47CD-91B4-724A275DDE7D}" srcOrd="5" destOrd="0" presId="urn:microsoft.com/office/officeart/2005/8/layout/vList3"/>
    <dgm:cxn modelId="{A52FBB47-3A71-4116-BDBE-62B5DA35A7E0}" type="presParOf" srcId="{B7B71A31-3A4E-4805-929A-C9CEBA8EB3DF}" destId="{E875ECF5-D987-40DF-BA07-081C9D8856E6}" srcOrd="6" destOrd="0" presId="urn:microsoft.com/office/officeart/2005/8/layout/vList3"/>
    <dgm:cxn modelId="{CA8D972D-C49A-4851-8121-AF98D31FA7E6}" type="presParOf" srcId="{E875ECF5-D987-40DF-BA07-081C9D8856E6}" destId="{B05829A4-8B58-4CD2-A65E-99B8B204EDF0}" srcOrd="0" destOrd="0" presId="urn:microsoft.com/office/officeart/2005/8/layout/vList3"/>
    <dgm:cxn modelId="{8FB960D0-36EE-4E78-8F10-12A0F7AE513F}" type="presParOf" srcId="{E875ECF5-D987-40DF-BA07-081C9D8856E6}" destId="{81E255F0-A5DB-4D9D-ABE6-43C20D09787A}" srcOrd="1" destOrd="0" presId="urn:microsoft.com/office/officeart/2005/8/layout/vList3"/>
    <dgm:cxn modelId="{4BA5052C-0712-47DE-AAAF-83DAF4064F33}" type="presParOf" srcId="{B7B71A31-3A4E-4805-929A-C9CEBA8EB3DF}" destId="{5FD6EAF3-B8FD-47EB-AC9F-A6562677E7B2}" srcOrd="7" destOrd="0" presId="urn:microsoft.com/office/officeart/2005/8/layout/vList3"/>
    <dgm:cxn modelId="{815A8021-510B-424D-AE71-8EDC27FDFD93}" type="presParOf" srcId="{B7B71A31-3A4E-4805-929A-C9CEBA8EB3DF}" destId="{A21E7C2D-BC1C-44DE-8CC7-03881363CF5F}" srcOrd="8" destOrd="0" presId="urn:microsoft.com/office/officeart/2005/8/layout/vList3"/>
    <dgm:cxn modelId="{5A96B530-1195-489E-BCB9-0A55E324E549}" type="presParOf" srcId="{A21E7C2D-BC1C-44DE-8CC7-03881363CF5F}" destId="{EAFEC54F-551E-4456-81D9-745FDA4A0604}" srcOrd="0" destOrd="0" presId="urn:microsoft.com/office/officeart/2005/8/layout/vList3"/>
    <dgm:cxn modelId="{DE69CC01-AD33-4179-9315-D1F643D3136A}" type="presParOf" srcId="{A21E7C2D-BC1C-44DE-8CC7-03881363CF5F}" destId="{97349A3B-80CF-4C64-9576-8A7882CE8C26}" srcOrd="1" destOrd="0" presId="urn:microsoft.com/office/officeart/2005/8/layout/vList3"/>
    <dgm:cxn modelId="{67B40386-6E11-4231-A13A-0D33B2382729}" type="presParOf" srcId="{B7B71A31-3A4E-4805-929A-C9CEBA8EB3DF}" destId="{112193CC-EE9C-4445-B4C4-5EC05BA509D0}" srcOrd="9" destOrd="0" presId="urn:microsoft.com/office/officeart/2005/8/layout/vList3"/>
    <dgm:cxn modelId="{EB3BC252-57C5-4C4E-8473-F68256A80FBF}" type="presParOf" srcId="{B7B71A31-3A4E-4805-929A-C9CEBA8EB3DF}" destId="{A979B42B-9F90-47AB-9FBB-811101906B66}" srcOrd="10" destOrd="0" presId="urn:microsoft.com/office/officeart/2005/8/layout/vList3"/>
    <dgm:cxn modelId="{D3768D52-AA24-4982-925D-05FBC804535B}" type="presParOf" srcId="{A979B42B-9F90-47AB-9FBB-811101906B66}" destId="{CE6C8409-E55A-4699-832E-46EE2F69C25F}" srcOrd="0" destOrd="0" presId="urn:microsoft.com/office/officeart/2005/8/layout/vList3"/>
    <dgm:cxn modelId="{9659B6B1-191B-4888-9004-66AAFEB0850E}" type="presParOf" srcId="{A979B42B-9F90-47AB-9FBB-811101906B66}" destId="{AB62B1EA-85D6-4507-A16A-7B6D396E7E03}" srcOrd="1" destOrd="0" presId="urn:microsoft.com/office/officeart/2005/8/layout/vList3"/>
    <dgm:cxn modelId="{E292F550-D88F-4562-B8B1-5ED80F201672}" type="presParOf" srcId="{B7B71A31-3A4E-4805-929A-C9CEBA8EB3DF}" destId="{BC15EC5D-5C86-4E54-B68F-4183A13361EB}" srcOrd="11" destOrd="0" presId="urn:microsoft.com/office/officeart/2005/8/layout/vList3"/>
    <dgm:cxn modelId="{E7D8C701-D768-4CE7-AC07-DAD340D85A1F}" type="presParOf" srcId="{B7B71A31-3A4E-4805-929A-C9CEBA8EB3DF}" destId="{C2FE2932-DCFE-43CC-B6AB-C8425F93CF29}" srcOrd="12" destOrd="0" presId="urn:microsoft.com/office/officeart/2005/8/layout/vList3"/>
    <dgm:cxn modelId="{7A674BCB-EE4A-4D4E-B39D-C4007BB3533C}" type="presParOf" srcId="{C2FE2932-DCFE-43CC-B6AB-C8425F93CF29}" destId="{11BDF233-89E8-4384-9231-B9E4A4B4A499}" srcOrd="0" destOrd="0" presId="urn:microsoft.com/office/officeart/2005/8/layout/vList3"/>
    <dgm:cxn modelId="{04FDDFC8-CAC1-48CA-85B2-1A660B187B68}" type="presParOf" srcId="{C2FE2932-DCFE-43CC-B6AB-C8425F93CF29}" destId="{1A56F37E-F396-4F53-B76A-AE4F80E1BE25}" srcOrd="1" destOrd="0" presId="urn:microsoft.com/office/officeart/2005/8/layout/vList3"/>
    <dgm:cxn modelId="{8D16FF48-5F56-4FE2-8BE7-956237B61255}" type="presParOf" srcId="{B7B71A31-3A4E-4805-929A-C9CEBA8EB3DF}" destId="{4A75EFF4-C913-479E-960A-1C2E51F4A551}" srcOrd="13" destOrd="0" presId="urn:microsoft.com/office/officeart/2005/8/layout/vList3"/>
    <dgm:cxn modelId="{D6BC8F5D-7D05-46F5-99A9-4C9075791769}" type="presParOf" srcId="{B7B71A31-3A4E-4805-929A-C9CEBA8EB3DF}" destId="{210CA89F-4D6B-4A69-8769-878C73490F33}" srcOrd="14" destOrd="0" presId="urn:microsoft.com/office/officeart/2005/8/layout/vList3"/>
    <dgm:cxn modelId="{23335CB1-9CB1-4DD4-943A-1917AB46B72F}" type="presParOf" srcId="{210CA89F-4D6B-4A69-8769-878C73490F33}" destId="{7C6421B0-4C79-4689-B43B-05C4BF9F97BD}" srcOrd="0" destOrd="0" presId="urn:microsoft.com/office/officeart/2005/8/layout/vList3"/>
    <dgm:cxn modelId="{C7B404DC-4FD6-4523-AC1B-2786D2D79ABD}" type="presParOf" srcId="{210CA89F-4D6B-4A69-8769-878C73490F33}" destId="{BB3DB488-FE82-4CEC-9E79-D134A8FC6CBE}" srcOrd="1" destOrd="0" presId="urn:microsoft.com/office/officeart/2005/8/layout/vList3"/>
    <dgm:cxn modelId="{BD174518-A674-4D6C-9F3D-D09AB9297570}" type="presParOf" srcId="{B7B71A31-3A4E-4805-929A-C9CEBA8EB3DF}" destId="{BCFC80F0-619C-44D2-B317-E03096182226}" srcOrd="15" destOrd="0" presId="urn:microsoft.com/office/officeart/2005/8/layout/vList3"/>
    <dgm:cxn modelId="{23975C47-7137-4CC3-ADB0-2B149429D8A4}" type="presParOf" srcId="{B7B71A31-3A4E-4805-929A-C9CEBA8EB3DF}" destId="{4DC54292-265D-4330-80C7-918BECAF74DE}" srcOrd="16" destOrd="0" presId="urn:microsoft.com/office/officeart/2005/8/layout/vList3"/>
    <dgm:cxn modelId="{170A5D3F-C1EF-417D-89FF-BF1319B7A3B4}" type="presParOf" srcId="{4DC54292-265D-4330-80C7-918BECAF74DE}" destId="{DD68B265-73E7-4BBC-9D0F-10340C782437}" srcOrd="0" destOrd="0" presId="urn:microsoft.com/office/officeart/2005/8/layout/vList3"/>
    <dgm:cxn modelId="{07C092A1-F1A9-427B-8A27-8068C46C2320}" type="presParOf" srcId="{4DC54292-265D-4330-80C7-918BECAF74DE}" destId="{79D1EB6C-36E4-47FA-91CE-1218E877237A}" srcOrd="1" destOrd="0" presId="urn:microsoft.com/office/officeart/2005/8/layout/vList3"/>
    <dgm:cxn modelId="{4557C20F-A312-45A5-A03A-8F4EF58FEDFF}" type="presParOf" srcId="{B7B71A31-3A4E-4805-929A-C9CEBA8EB3DF}" destId="{BDF15104-EDB6-4E41-A430-6D1FC0AF9190}" srcOrd="17" destOrd="0" presId="urn:microsoft.com/office/officeart/2005/8/layout/vList3"/>
    <dgm:cxn modelId="{05C4F552-1F1C-4DEB-8571-4FBAE7900C9A}" type="presParOf" srcId="{B7B71A31-3A4E-4805-929A-C9CEBA8EB3DF}" destId="{1121B520-584C-46E5-9EC9-16EC6B7824C6}" srcOrd="18" destOrd="0" presId="urn:microsoft.com/office/officeart/2005/8/layout/vList3"/>
    <dgm:cxn modelId="{14D92E14-37B1-46C4-8987-6582658266FE}" type="presParOf" srcId="{1121B520-584C-46E5-9EC9-16EC6B7824C6}" destId="{DFA984A2-31FC-4FA1-AC72-B26B0F895D1F}" srcOrd="0" destOrd="0" presId="urn:microsoft.com/office/officeart/2005/8/layout/vList3"/>
    <dgm:cxn modelId="{7C7B1858-A75D-4F83-8A0B-EC6268FAE097}" type="presParOf" srcId="{1121B520-584C-46E5-9EC9-16EC6B7824C6}" destId="{E6D7AD3F-2EF9-47B2-A9D3-A7DCABFBCBFA}" srcOrd="1" destOrd="0" presId="urn:microsoft.com/office/officeart/2005/8/layout/vList3"/>
    <dgm:cxn modelId="{70F187EE-E352-48F2-BDD4-67CF738E5580}" type="presParOf" srcId="{B7B71A31-3A4E-4805-929A-C9CEBA8EB3DF}" destId="{A8351E20-3829-4448-BDBC-5B6D86D5283F}" srcOrd="19" destOrd="0" presId="urn:microsoft.com/office/officeart/2005/8/layout/vList3"/>
    <dgm:cxn modelId="{40942EA1-BF87-49CF-A082-B6FDC6C24C21}" type="presParOf" srcId="{B7B71A31-3A4E-4805-929A-C9CEBA8EB3DF}" destId="{8FE83C2B-6B23-42AE-8F2A-ADCDCE8BA0C9}" srcOrd="20" destOrd="0" presId="urn:microsoft.com/office/officeart/2005/8/layout/vList3"/>
    <dgm:cxn modelId="{EEF102FD-26D7-416C-96B6-331E2111D55F}" type="presParOf" srcId="{8FE83C2B-6B23-42AE-8F2A-ADCDCE8BA0C9}" destId="{838C97F8-DEFA-4FFC-9859-1FAB3E5E4776}" srcOrd="0" destOrd="0" presId="urn:microsoft.com/office/officeart/2005/8/layout/vList3"/>
    <dgm:cxn modelId="{1D2A3EB8-C28D-460C-B8A3-CD5DCBC44B96}" type="presParOf" srcId="{8FE83C2B-6B23-42AE-8F2A-ADCDCE8BA0C9}" destId="{16DF9839-4BB1-4D11-A2E1-DB07A71415F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04A4D-8B1A-4C1E-AFA3-6C91AB8FDEC3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310A38-968D-47FF-8842-A63F974E2605}">
      <dgm:prSet custT="1"/>
      <dgm:spPr/>
      <dgm:t>
        <a:bodyPr/>
        <a:lstStyle/>
        <a:p>
          <a:pPr rtl="0"/>
          <a:r>
            <a:rPr lang="en-US" sz="2400" err="1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nhắn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tin,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gửi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ảnh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nhật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ảnh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,….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chat,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trữ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firebase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.</a:t>
          </a:r>
        </a:p>
      </dgm:t>
    </dgm:pt>
    <dgm:pt modelId="{C4660826-F4C1-46B4-95BD-C5DB6B7B1816}" type="parTrans" cxnId="{55995B22-6CBD-4F8E-9F44-61ABD0063F02}">
      <dgm:prSet/>
      <dgm:spPr/>
      <dgm:t>
        <a:bodyPr/>
        <a:lstStyle/>
        <a:p>
          <a:endParaRPr lang="en-US"/>
        </a:p>
      </dgm:t>
    </dgm:pt>
    <dgm:pt modelId="{31A057CB-4802-4A41-976C-798B4AB29596}" type="sibTrans" cxnId="{55995B22-6CBD-4F8E-9F44-61ABD0063F02}">
      <dgm:prSet/>
      <dgm:spPr/>
      <dgm:t>
        <a:bodyPr/>
        <a:lstStyle/>
        <a:p>
          <a:endParaRPr lang="en-US"/>
        </a:p>
      </dgm:t>
    </dgm:pt>
    <dgm:pt modelId="{397A5F62-333E-4BE8-9979-4DE7FB16EC59}">
      <dgm:prSet custT="1"/>
      <dgm:spPr/>
      <dgm:t>
        <a:bodyPr/>
        <a:lstStyle/>
        <a:p>
          <a:pPr rtl="0"/>
          <a:r>
            <a:rPr lang="en-US" sz="2400" err="1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chat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bằng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ghi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âm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, chat group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xem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profile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err="1">
              <a:latin typeface="Times New Roman" pitchFamily="18" charset="0"/>
              <a:cs typeface="Times New Roman" pitchFamily="18" charset="0"/>
            </a:rPr>
            <a:t>khác</a:t>
          </a:r>
          <a:r>
            <a:rPr lang="en-US" sz="2400">
              <a:latin typeface="Times New Roman" pitchFamily="18" charset="0"/>
              <a:cs typeface="Times New Roman" pitchFamily="18" charset="0"/>
            </a:rPr>
            <a:t>…</a:t>
          </a:r>
        </a:p>
      </dgm:t>
    </dgm:pt>
    <dgm:pt modelId="{B800BCB5-7011-4BB2-B521-ECB2C7B8CECE}" type="parTrans" cxnId="{5F8D2113-565C-4E2F-9C51-1A3045D4E45F}">
      <dgm:prSet/>
      <dgm:spPr/>
      <dgm:t>
        <a:bodyPr/>
        <a:lstStyle/>
        <a:p>
          <a:endParaRPr lang="en-US"/>
        </a:p>
      </dgm:t>
    </dgm:pt>
    <dgm:pt modelId="{1B41B521-A3FF-4D78-91B6-B03C12B2453B}" type="sibTrans" cxnId="{5F8D2113-565C-4E2F-9C51-1A3045D4E45F}">
      <dgm:prSet/>
      <dgm:spPr/>
      <dgm:t>
        <a:bodyPr/>
        <a:lstStyle/>
        <a:p>
          <a:endParaRPr lang="en-US"/>
        </a:p>
      </dgm:t>
    </dgm:pt>
    <dgm:pt modelId="{68E2C8AA-ADCE-48DE-9874-D2252D8557A1}" type="pres">
      <dgm:prSet presAssocID="{F3F04A4D-8B1A-4C1E-AFA3-6C91AB8FDEC3}" presName="Name0" presStyleCnt="0">
        <dgm:presLayoutVars>
          <dgm:chMax/>
          <dgm:chPref/>
          <dgm:dir/>
        </dgm:presLayoutVars>
      </dgm:prSet>
      <dgm:spPr/>
    </dgm:pt>
    <dgm:pt modelId="{E28AAF73-1EA1-449A-93B6-30BCCF0D4B86}" type="pres">
      <dgm:prSet presAssocID="{CD310A38-968D-47FF-8842-A63F974E2605}" presName="parenttextcomposite" presStyleCnt="0"/>
      <dgm:spPr/>
    </dgm:pt>
    <dgm:pt modelId="{48E3B9C5-3489-4A18-AA7E-953C3ED32E27}" type="pres">
      <dgm:prSet presAssocID="{CD310A38-968D-47FF-8842-A63F974E2605}" presName="parenttext" presStyleLbl="revTx" presStyleIdx="0" presStyleCnt="2" custScaleY="142724">
        <dgm:presLayoutVars>
          <dgm:chMax/>
          <dgm:chPref val="2"/>
          <dgm:bulletEnabled val="1"/>
        </dgm:presLayoutVars>
      </dgm:prSet>
      <dgm:spPr/>
    </dgm:pt>
    <dgm:pt modelId="{CE58D663-EFBE-45FB-B533-43182C53E455}" type="pres">
      <dgm:prSet presAssocID="{CD310A38-968D-47FF-8842-A63F974E2605}" presName="parallelogramComposite" presStyleCnt="0"/>
      <dgm:spPr/>
    </dgm:pt>
    <dgm:pt modelId="{0E89FDCC-3E03-4A4A-89AE-9088594DAD4D}" type="pres">
      <dgm:prSet presAssocID="{CD310A38-968D-47FF-8842-A63F974E2605}" presName="parallelogram1" presStyleLbl="alignNode1" presStyleIdx="0" presStyleCnt="14"/>
      <dgm:spPr/>
    </dgm:pt>
    <dgm:pt modelId="{899CD03D-6525-443E-9581-AB59616B18FA}" type="pres">
      <dgm:prSet presAssocID="{CD310A38-968D-47FF-8842-A63F974E2605}" presName="parallelogram2" presStyleLbl="alignNode1" presStyleIdx="1" presStyleCnt="14"/>
      <dgm:spPr/>
    </dgm:pt>
    <dgm:pt modelId="{7F8E48A8-50FE-4C4E-BBB1-CEB6EA7C6E54}" type="pres">
      <dgm:prSet presAssocID="{CD310A38-968D-47FF-8842-A63F974E2605}" presName="parallelogram3" presStyleLbl="alignNode1" presStyleIdx="2" presStyleCnt="14"/>
      <dgm:spPr/>
    </dgm:pt>
    <dgm:pt modelId="{56473E26-9064-446C-8EC6-A07938E9EAA0}" type="pres">
      <dgm:prSet presAssocID="{CD310A38-968D-47FF-8842-A63F974E2605}" presName="parallelogram4" presStyleLbl="alignNode1" presStyleIdx="3" presStyleCnt="14"/>
      <dgm:spPr/>
    </dgm:pt>
    <dgm:pt modelId="{16FDF540-AD0E-4146-95FC-DDF4B5C7D3F7}" type="pres">
      <dgm:prSet presAssocID="{CD310A38-968D-47FF-8842-A63F974E2605}" presName="parallelogram5" presStyleLbl="alignNode1" presStyleIdx="4" presStyleCnt="14"/>
      <dgm:spPr/>
    </dgm:pt>
    <dgm:pt modelId="{D42872CA-FF04-4110-B133-0F4F6B08AECE}" type="pres">
      <dgm:prSet presAssocID="{CD310A38-968D-47FF-8842-A63F974E2605}" presName="parallelogram6" presStyleLbl="alignNode1" presStyleIdx="5" presStyleCnt="14"/>
      <dgm:spPr/>
    </dgm:pt>
    <dgm:pt modelId="{E789F67A-1C4E-49CF-A092-287D9D9E897F}" type="pres">
      <dgm:prSet presAssocID="{CD310A38-968D-47FF-8842-A63F974E2605}" presName="parallelogram7" presStyleLbl="alignNode1" presStyleIdx="6" presStyleCnt="14"/>
      <dgm:spPr/>
    </dgm:pt>
    <dgm:pt modelId="{2BD15C91-D6AD-41B7-97DA-F4C556C86353}" type="pres">
      <dgm:prSet presAssocID="{31A057CB-4802-4A41-976C-798B4AB29596}" presName="sibTrans" presStyleCnt="0"/>
      <dgm:spPr/>
    </dgm:pt>
    <dgm:pt modelId="{03678E40-6589-4AD0-9C9C-DE632E77A51C}" type="pres">
      <dgm:prSet presAssocID="{397A5F62-333E-4BE8-9979-4DE7FB16EC59}" presName="parenttextcomposite" presStyleCnt="0"/>
      <dgm:spPr/>
    </dgm:pt>
    <dgm:pt modelId="{64724856-0583-4D2F-8B02-1514728DE490}" type="pres">
      <dgm:prSet presAssocID="{397A5F62-333E-4BE8-9979-4DE7FB16EC59}" presName="parenttext" presStyleLbl="revTx" presStyleIdx="1" presStyleCnt="2" custLinFactNeighborX="123" custLinFactNeighborY="73994">
        <dgm:presLayoutVars>
          <dgm:chMax/>
          <dgm:chPref val="2"/>
          <dgm:bulletEnabled val="1"/>
        </dgm:presLayoutVars>
      </dgm:prSet>
      <dgm:spPr/>
    </dgm:pt>
    <dgm:pt modelId="{36C73D8A-E148-448F-A399-4AB6616F5C23}" type="pres">
      <dgm:prSet presAssocID="{397A5F62-333E-4BE8-9979-4DE7FB16EC59}" presName="parallelogramComposite" presStyleCnt="0"/>
      <dgm:spPr/>
    </dgm:pt>
    <dgm:pt modelId="{6D6715D6-AD0E-4570-89F8-E86918216EF0}" type="pres">
      <dgm:prSet presAssocID="{397A5F62-333E-4BE8-9979-4DE7FB16EC59}" presName="parallelogram1" presStyleLbl="alignNode1" presStyleIdx="7" presStyleCnt="14" custLinFactY="212774" custLinFactNeighborX="-6316" custLinFactNeighborY="300000"/>
      <dgm:spPr/>
    </dgm:pt>
    <dgm:pt modelId="{16CAFD73-672B-4A02-A076-50583CBDA1DB}" type="pres">
      <dgm:prSet presAssocID="{397A5F62-333E-4BE8-9979-4DE7FB16EC59}" presName="parallelogram2" presStyleLbl="alignNode1" presStyleIdx="8" presStyleCnt="14" custLinFactY="212774" custLinFactNeighborX="-6316" custLinFactNeighborY="300000"/>
      <dgm:spPr/>
    </dgm:pt>
    <dgm:pt modelId="{A9B051E3-144B-4CEC-A3A7-F69B8A91BE6B}" type="pres">
      <dgm:prSet presAssocID="{397A5F62-333E-4BE8-9979-4DE7FB16EC59}" presName="parallelogram3" presStyleLbl="alignNode1" presStyleIdx="9" presStyleCnt="14" custLinFactY="212774" custLinFactNeighborX="-6316" custLinFactNeighborY="300000"/>
      <dgm:spPr/>
    </dgm:pt>
    <dgm:pt modelId="{1D7B0D78-7E6E-4D47-B123-706B247B0A3B}" type="pres">
      <dgm:prSet presAssocID="{397A5F62-333E-4BE8-9979-4DE7FB16EC59}" presName="parallelogram4" presStyleLbl="alignNode1" presStyleIdx="10" presStyleCnt="14" custLinFactY="212774" custLinFactNeighborX="-6316" custLinFactNeighborY="300000"/>
      <dgm:spPr/>
    </dgm:pt>
    <dgm:pt modelId="{154D0ADC-F5DD-43B7-914F-82D5E1E4DD3A}" type="pres">
      <dgm:prSet presAssocID="{397A5F62-333E-4BE8-9979-4DE7FB16EC59}" presName="parallelogram5" presStyleLbl="alignNode1" presStyleIdx="11" presStyleCnt="14" custLinFactY="212774" custLinFactNeighborX="-6316" custLinFactNeighborY="300000"/>
      <dgm:spPr/>
    </dgm:pt>
    <dgm:pt modelId="{B99C8966-9E9D-4730-8302-E9A0EC3DFCD6}" type="pres">
      <dgm:prSet presAssocID="{397A5F62-333E-4BE8-9979-4DE7FB16EC59}" presName="parallelogram6" presStyleLbl="alignNode1" presStyleIdx="12" presStyleCnt="14" custLinFactY="212774" custLinFactNeighborX="-6316" custLinFactNeighborY="300000"/>
      <dgm:spPr/>
    </dgm:pt>
    <dgm:pt modelId="{2F129B5A-7C90-4957-A014-E04D592574DC}" type="pres">
      <dgm:prSet presAssocID="{397A5F62-333E-4BE8-9979-4DE7FB16EC59}" presName="parallelogram7" presStyleLbl="alignNode1" presStyleIdx="13" presStyleCnt="14" custLinFactY="212774" custLinFactNeighborX="-6316" custLinFactNeighborY="300000"/>
      <dgm:spPr/>
    </dgm:pt>
  </dgm:ptLst>
  <dgm:cxnLst>
    <dgm:cxn modelId="{CCA77D05-0DD5-4F50-9D36-C73A35F1D64B}" type="presOf" srcId="{CD310A38-968D-47FF-8842-A63F974E2605}" destId="{48E3B9C5-3489-4A18-AA7E-953C3ED32E27}" srcOrd="0" destOrd="0" presId="urn:microsoft.com/office/officeart/2008/layout/VerticalAccentList"/>
    <dgm:cxn modelId="{5F8D2113-565C-4E2F-9C51-1A3045D4E45F}" srcId="{F3F04A4D-8B1A-4C1E-AFA3-6C91AB8FDEC3}" destId="{397A5F62-333E-4BE8-9979-4DE7FB16EC59}" srcOrd="1" destOrd="0" parTransId="{B800BCB5-7011-4BB2-B521-ECB2C7B8CECE}" sibTransId="{1B41B521-A3FF-4D78-91B6-B03C12B2453B}"/>
    <dgm:cxn modelId="{55995B22-6CBD-4F8E-9F44-61ABD0063F02}" srcId="{F3F04A4D-8B1A-4C1E-AFA3-6C91AB8FDEC3}" destId="{CD310A38-968D-47FF-8842-A63F974E2605}" srcOrd="0" destOrd="0" parTransId="{C4660826-F4C1-46B4-95BD-C5DB6B7B1816}" sibTransId="{31A057CB-4802-4A41-976C-798B4AB29596}"/>
    <dgm:cxn modelId="{5CF89673-DE51-41F0-B5CD-3BACC9E215EF}" type="presOf" srcId="{F3F04A4D-8B1A-4C1E-AFA3-6C91AB8FDEC3}" destId="{68E2C8AA-ADCE-48DE-9874-D2252D8557A1}" srcOrd="0" destOrd="0" presId="urn:microsoft.com/office/officeart/2008/layout/VerticalAccentList"/>
    <dgm:cxn modelId="{54AFFABD-AC26-44E5-B5A1-D84CB4D0C2B3}" type="presOf" srcId="{397A5F62-333E-4BE8-9979-4DE7FB16EC59}" destId="{64724856-0583-4D2F-8B02-1514728DE490}" srcOrd="0" destOrd="0" presId="urn:microsoft.com/office/officeart/2008/layout/VerticalAccentList"/>
    <dgm:cxn modelId="{563F34E6-4FE5-41CE-8BFF-F4B89C926B8F}" type="presParOf" srcId="{68E2C8AA-ADCE-48DE-9874-D2252D8557A1}" destId="{E28AAF73-1EA1-449A-93B6-30BCCF0D4B86}" srcOrd="0" destOrd="0" presId="urn:microsoft.com/office/officeart/2008/layout/VerticalAccentList"/>
    <dgm:cxn modelId="{13887C67-AEF3-4F27-849E-D78898D39E84}" type="presParOf" srcId="{E28AAF73-1EA1-449A-93B6-30BCCF0D4B86}" destId="{48E3B9C5-3489-4A18-AA7E-953C3ED32E27}" srcOrd="0" destOrd="0" presId="urn:microsoft.com/office/officeart/2008/layout/VerticalAccentList"/>
    <dgm:cxn modelId="{F5F93550-0A7B-4174-9B1C-D75155C344BF}" type="presParOf" srcId="{68E2C8AA-ADCE-48DE-9874-D2252D8557A1}" destId="{CE58D663-EFBE-45FB-B533-43182C53E455}" srcOrd="1" destOrd="0" presId="urn:microsoft.com/office/officeart/2008/layout/VerticalAccentList"/>
    <dgm:cxn modelId="{0BF0BF2C-2E60-484B-AC39-B5D995352941}" type="presParOf" srcId="{CE58D663-EFBE-45FB-B533-43182C53E455}" destId="{0E89FDCC-3E03-4A4A-89AE-9088594DAD4D}" srcOrd="0" destOrd="0" presId="urn:microsoft.com/office/officeart/2008/layout/VerticalAccentList"/>
    <dgm:cxn modelId="{3D14921B-9233-4BF3-975D-452B4E016B24}" type="presParOf" srcId="{CE58D663-EFBE-45FB-B533-43182C53E455}" destId="{899CD03D-6525-443E-9581-AB59616B18FA}" srcOrd="1" destOrd="0" presId="urn:microsoft.com/office/officeart/2008/layout/VerticalAccentList"/>
    <dgm:cxn modelId="{40387481-2DDA-4B46-AFA0-B385DBC752C9}" type="presParOf" srcId="{CE58D663-EFBE-45FB-B533-43182C53E455}" destId="{7F8E48A8-50FE-4C4E-BBB1-CEB6EA7C6E54}" srcOrd="2" destOrd="0" presId="urn:microsoft.com/office/officeart/2008/layout/VerticalAccentList"/>
    <dgm:cxn modelId="{C57DE155-4809-4218-B567-2FE91F64E874}" type="presParOf" srcId="{CE58D663-EFBE-45FB-B533-43182C53E455}" destId="{56473E26-9064-446C-8EC6-A07938E9EAA0}" srcOrd="3" destOrd="0" presId="urn:microsoft.com/office/officeart/2008/layout/VerticalAccentList"/>
    <dgm:cxn modelId="{7944A4DC-C916-40AE-9CBA-41EE9D0D7175}" type="presParOf" srcId="{CE58D663-EFBE-45FB-B533-43182C53E455}" destId="{16FDF540-AD0E-4146-95FC-DDF4B5C7D3F7}" srcOrd="4" destOrd="0" presId="urn:microsoft.com/office/officeart/2008/layout/VerticalAccentList"/>
    <dgm:cxn modelId="{A9FEB215-2EBA-482C-909D-5E44B0EC2426}" type="presParOf" srcId="{CE58D663-EFBE-45FB-B533-43182C53E455}" destId="{D42872CA-FF04-4110-B133-0F4F6B08AECE}" srcOrd="5" destOrd="0" presId="urn:microsoft.com/office/officeart/2008/layout/VerticalAccentList"/>
    <dgm:cxn modelId="{04E9334F-2BD2-4941-984D-0AAC10DF4743}" type="presParOf" srcId="{CE58D663-EFBE-45FB-B533-43182C53E455}" destId="{E789F67A-1C4E-49CF-A092-287D9D9E897F}" srcOrd="6" destOrd="0" presId="urn:microsoft.com/office/officeart/2008/layout/VerticalAccentList"/>
    <dgm:cxn modelId="{818C0A21-18A7-4740-B5CA-E16A434B6E4F}" type="presParOf" srcId="{68E2C8AA-ADCE-48DE-9874-D2252D8557A1}" destId="{2BD15C91-D6AD-41B7-97DA-F4C556C86353}" srcOrd="2" destOrd="0" presId="urn:microsoft.com/office/officeart/2008/layout/VerticalAccentList"/>
    <dgm:cxn modelId="{FEF569BD-4620-48F7-B6B1-A0808B88FA7A}" type="presParOf" srcId="{68E2C8AA-ADCE-48DE-9874-D2252D8557A1}" destId="{03678E40-6589-4AD0-9C9C-DE632E77A51C}" srcOrd="3" destOrd="0" presId="urn:microsoft.com/office/officeart/2008/layout/VerticalAccentList"/>
    <dgm:cxn modelId="{A0F617E4-4240-4497-ACC0-F846A43B41CC}" type="presParOf" srcId="{03678E40-6589-4AD0-9C9C-DE632E77A51C}" destId="{64724856-0583-4D2F-8B02-1514728DE490}" srcOrd="0" destOrd="0" presId="urn:microsoft.com/office/officeart/2008/layout/VerticalAccentList"/>
    <dgm:cxn modelId="{6FCEC9FF-2B7D-4532-8312-B434A0E999D9}" type="presParOf" srcId="{68E2C8AA-ADCE-48DE-9874-D2252D8557A1}" destId="{36C73D8A-E148-448F-A399-4AB6616F5C23}" srcOrd="4" destOrd="0" presId="urn:microsoft.com/office/officeart/2008/layout/VerticalAccentList"/>
    <dgm:cxn modelId="{DF123827-2EE5-4FEC-9EBB-D64BF265B5CC}" type="presParOf" srcId="{36C73D8A-E148-448F-A399-4AB6616F5C23}" destId="{6D6715D6-AD0E-4570-89F8-E86918216EF0}" srcOrd="0" destOrd="0" presId="urn:microsoft.com/office/officeart/2008/layout/VerticalAccentList"/>
    <dgm:cxn modelId="{47465940-60C6-42E4-BEF2-B907FB5FBB0D}" type="presParOf" srcId="{36C73D8A-E148-448F-A399-4AB6616F5C23}" destId="{16CAFD73-672B-4A02-A076-50583CBDA1DB}" srcOrd="1" destOrd="0" presId="urn:microsoft.com/office/officeart/2008/layout/VerticalAccentList"/>
    <dgm:cxn modelId="{29343FCC-6C30-460B-A84B-76F346A7B932}" type="presParOf" srcId="{36C73D8A-E148-448F-A399-4AB6616F5C23}" destId="{A9B051E3-144B-4CEC-A3A7-F69B8A91BE6B}" srcOrd="2" destOrd="0" presId="urn:microsoft.com/office/officeart/2008/layout/VerticalAccentList"/>
    <dgm:cxn modelId="{D03D8B17-1943-4016-9F03-3F69EF22A8FA}" type="presParOf" srcId="{36C73D8A-E148-448F-A399-4AB6616F5C23}" destId="{1D7B0D78-7E6E-4D47-B123-706B247B0A3B}" srcOrd="3" destOrd="0" presId="urn:microsoft.com/office/officeart/2008/layout/VerticalAccentList"/>
    <dgm:cxn modelId="{E792DF7C-0F34-4F89-A2CC-51B4CD35C2A9}" type="presParOf" srcId="{36C73D8A-E148-448F-A399-4AB6616F5C23}" destId="{154D0ADC-F5DD-43B7-914F-82D5E1E4DD3A}" srcOrd="4" destOrd="0" presId="urn:microsoft.com/office/officeart/2008/layout/VerticalAccentList"/>
    <dgm:cxn modelId="{B3CBCAF3-2B3C-430C-A59C-A0C99A8D28C5}" type="presParOf" srcId="{36C73D8A-E148-448F-A399-4AB6616F5C23}" destId="{B99C8966-9E9D-4730-8302-E9A0EC3DFCD6}" srcOrd="5" destOrd="0" presId="urn:microsoft.com/office/officeart/2008/layout/VerticalAccentList"/>
    <dgm:cxn modelId="{C163C4FE-7B41-4A97-91D1-DBA515434684}" type="presParOf" srcId="{36C73D8A-E148-448F-A399-4AB6616F5C23}" destId="{2F129B5A-7C90-4957-A014-E04D592574D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4D34D6-63F9-4E68-90CF-90AD19C26ECC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CF58F7-769F-4142-BC27-9F310769D87F}">
      <dgm:prSet/>
      <dgm:spPr/>
      <dgm:t>
        <a:bodyPr/>
        <a:lstStyle/>
        <a:p>
          <a:pPr rtl="0"/>
          <a:r>
            <a:rPr lang="en-US"/>
            <a:t>Cảm ơn thầy và các bạn đã lắng nghe!!!</a:t>
          </a:r>
        </a:p>
      </dgm:t>
    </dgm:pt>
    <dgm:pt modelId="{0E24BC5A-EA2B-4A86-AEDB-9E12139FFEE7}" type="parTrans" cxnId="{1FC6E078-25ED-4CD3-A280-7B0ADAE68AE2}">
      <dgm:prSet/>
      <dgm:spPr/>
      <dgm:t>
        <a:bodyPr/>
        <a:lstStyle/>
        <a:p>
          <a:endParaRPr lang="en-US"/>
        </a:p>
      </dgm:t>
    </dgm:pt>
    <dgm:pt modelId="{00A7200C-5C13-4828-AACC-CE45A9504FF3}" type="sibTrans" cxnId="{1FC6E078-25ED-4CD3-A280-7B0ADAE68AE2}">
      <dgm:prSet/>
      <dgm:spPr/>
      <dgm:t>
        <a:bodyPr/>
        <a:lstStyle/>
        <a:p>
          <a:endParaRPr lang="en-US"/>
        </a:p>
      </dgm:t>
    </dgm:pt>
    <dgm:pt modelId="{AFB50EAA-8CD5-4A4A-ABA6-38326587CD84}" type="pres">
      <dgm:prSet presAssocID="{154D34D6-63F9-4E68-90CF-90AD19C26ECC}" presName="linear" presStyleCnt="0">
        <dgm:presLayoutVars>
          <dgm:animLvl val="lvl"/>
          <dgm:resizeHandles val="exact"/>
        </dgm:presLayoutVars>
      </dgm:prSet>
      <dgm:spPr/>
    </dgm:pt>
    <dgm:pt modelId="{E3E406FF-6E4B-4662-ABD1-415EB4C222B2}" type="pres">
      <dgm:prSet presAssocID="{29CF58F7-769F-4142-BC27-9F310769D87F}" presName="parentText" presStyleLbl="node1" presStyleIdx="0" presStyleCnt="1" custScaleY="102656">
        <dgm:presLayoutVars>
          <dgm:chMax val="0"/>
          <dgm:bulletEnabled val="1"/>
        </dgm:presLayoutVars>
      </dgm:prSet>
      <dgm:spPr/>
    </dgm:pt>
  </dgm:ptLst>
  <dgm:cxnLst>
    <dgm:cxn modelId="{C372AD1E-9A97-4407-9091-199165BFBA31}" type="presOf" srcId="{154D34D6-63F9-4E68-90CF-90AD19C26ECC}" destId="{AFB50EAA-8CD5-4A4A-ABA6-38326587CD84}" srcOrd="0" destOrd="0" presId="urn:microsoft.com/office/officeart/2005/8/layout/vList2"/>
    <dgm:cxn modelId="{1FC6E078-25ED-4CD3-A280-7B0ADAE68AE2}" srcId="{154D34D6-63F9-4E68-90CF-90AD19C26ECC}" destId="{29CF58F7-769F-4142-BC27-9F310769D87F}" srcOrd="0" destOrd="0" parTransId="{0E24BC5A-EA2B-4A86-AEDB-9E12139FFEE7}" sibTransId="{00A7200C-5C13-4828-AACC-CE45A9504FF3}"/>
    <dgm:cxn modelId="{C8069FF4-9374-4B19-9838-E98BB787BFD9}" type="presOf" srcId="{29CF58F7-769F-4142-BC27-9F310769D87F}" destId="{E3E406FF-6E4B-4662-ABD1-415EB4C222B2}" srcOrd="0" destOrd="0" presId="urn:microsoft.com/office/officeart/2005/8/layout/vList2"/>
    <dgm:cxn modelId="{CABB405E-00EC-4E96-8913-5EFFF43689A6}" type="presParOf" srcId="{AFB50EAA-8CD5-4A4A-ABA6-38326587CD84}" destId="{E3E406FF-6E4B-4662-ABD1-415EB4C222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AD14A-D3BE-475F-8AAB-1C9DE4442891}">
      <dsp:nvSpPr>
        <dsp:cNvPr id="0" name=""/>
        <dsp:cNvSpPr/>
      </dsp:nvSpPr>
      <dsp:spPr>
        <a:xfrm>
          <a:off x="415" y="64057"/>
          <a:ext cx="8304969" cy="17297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2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Ứng</a:t>
          </a:r>
          <a:r>
            <a:rPr lang="en-US" sz="2000" kern="1200"/>
            <a:t> </a:t>
          </a:r>
          <a:r>
            <a:rPr lang="en-US" sz="2000" kern="1200" err="1"/>
            <a:t>dụng</a:t>
          </a:r>
          <a:r>
            <a:rPr lang="en-US" sz="2000" kern="1200"/>
            <a:t> chat firebase </a:t>
          </a:r>
          <a:r>
            <a:rPr lang="en-US" sz="2000" kern="1200" err="1"/>
            <a:t>là</a:t>
          </a:r>
          <a:r>
            <a:rPr lang="en-US" sz="2000" kern="1200"/>
            <a:t> </a:t>
          </a:r>
          <a:r>
            <a:rPr lang="en-US" sz="2000" kern="1200" err="1"/>
            <a:t>một</a:t>
          </a:r>
          <a:r>
            <a:rPr lang="en-US" sz="2000" kern="1200"/>
            <a:t> </a:t>
          </a:r>
          <a:r>
            <a:rPr lang="en-US" sz="2000" kern="1200" err="1"/>
            <a:t>ứng</a:t>
          </a:r>
          <a:r>
            <a:rPr lang="en-US" sz="2000" kern="1200"/>
            <a:t> </a:t>
          </a:r>
          <a:r>
            <a:rPr lang="en-US" sz="2000" kern="1200" err="1"/>
            <a:t>dụng</a:t>
          </a:r>
          <a:r>
            <a:rPr lang="en-US" sz="2000" kern="1200"/>
            <a:t> </a:t>
          </a:r>
          <a:r>
            <a:rPr lang="en-US" sz="2000" kern="1200" err="1"/>
            <a:t>để</a:t>
          </a:r>
          <a:r>
            <a:rPr lang="en-US" sz="2000" kern="1200"/>
            <a:t> </a:t>
          </a:r>
          <a:r>
            <a:rPr lang="en-US" sz="2000" kern="1200" err="1"/>
            <a:t>kết</a:t>
          </a:r>
          <a:r>
            <a:rPr lang="en-US" sz="2000" kern="1200"/>
            <a:t> </a:t>
          </a:r>
          <a:r>
            <a:rPr lang="en-US" sz="2000" kern="1200" err="1"/>
            <a:t>nối</a:t>
          </a:r>
          <a:r>
            <a:rPr lang="en-US" sz="2000" kern="1200"/>
            <a:t> </a:t>
          </a:r>
          <a:r>
            <a:rPr lang="en-US" sz="2000" kern="1200" err="1"/>
            <a:t>bạn</a:t>
          </a:r>
          <a:r>
            <a:rPr lang="en-US" sz="2000" kern="1200"/>
            <a:t> </a:t>
          </a:r>
          <a:r>
            <a:rPr lang="en-US" sz="2000" kern="1200" err="1"/>
            <a:t>bè</a:t>
          </a:r>
          <a:r>
            <a:rPr lang="en-US" sz="2000" kern="1200"/>
            <a:t>, </a:t>
          </a:r>
          <a:r>
            <a:rPr lang="en-US" sz="2000" kern="1200" err="1"/>
            <a:t>người</a:t>
          </a:r>
          <a:r>
            <a:rPr lang="en-US" sz="2000" kern="1200"/>
            <a:t> </a:t>
          </a:r>
          <a:r>
            <a:rPr lang="en-US" sz="2000" kern="1200" err="1"/>
            <a:t>thân</a:t>
          </a:r>
          <a:r>
            <a:rPr lang="en-US" sz="2000" kern="1200"/>
            <a:t> </a:t>
          </a:r>
          <a:r>
            <a:rPr lang="en-US" sz="2000" kern="1200" err="1"/>
            <a:t>lại</a:t>
          </a:r>
          <a:r>
            <a:rPr lang="en-US" sz="2000" kern="1200"/>
            <a:t> </a:t>
          </a:r>
          <a:r>
            <a:rPr lang="en-US" sz="2000" kern="1200" err="1"/>
            <a:t>với</a:t>
          </a:r>
          <a:r>
            <a:rPr lang="en-US" sz="2000" kern="1200"/>
            <a:t> </a:t>
          </a:r>
          <a:r>
            <a:rPr lang="en-US" sz="2000" kern="1200" err="1"/>
            <a:t>nhau</a:t>
          </a:r>
          <a:r>
            <a:rPr lang="en-US" sz="2000" kern="1200"/>
            <a:t>. </a:t>
          </a:r>
          <a:r>
            <a:rPr lang="en-US" sz="2000" kern="1200" err="1"/>
            <a:t>Ứng</a:t>
          </a:r>
          <a:r>
            <a:rPr lang="en-US" sz="2000" kern="1200"/>
            <a:t> </a:t>
          </a:r>
          <a:r>
            <a:rPr lang="en-US" sz="2000" kern="1200" err="1"/>
            <a:t>dụng</a:t>
          </a:r>
          <a:r>
            <a:rPr lang="en-US" sz="2000" kern="1200"/>
            <a:t> </a:t>
          </a:r>
          <a:r>
            <a:rPr lang="en-US" sz="2000" kern="1200" err="1"/>
            <a:t>trò</a:t>
          </a:r>
          <a:r>
            <a:rPr lang="en-US" sz="2000" kern="1200"/>
            <a:t> </a:t>
          </a:r>
          <a:r>
            <a:rPr lang="en-US" sz="2000" kern="1200" err="1"/>
            <a:t>chuyện</a:t>
          </a:r>
          <a:r>
            <a:rPr lang="en-US" sz="2000" kern="1200"/>
            <a:t> </a:t>
          </a:r>
          <a:r>
            <a:rPr lang="en-US" sz="2000" kern="1200" err="1"/>
            <a:t>riêng</a:t>
          </a:r>
          <a:r>
            <a:rPr lang="en-US" sz="2000" kern="1200"/>
            <a:t> </a:t>
          </a:r>
          <a:r>
            <a:rPr lang="en-US" sz="2000" kern="1200" err="1"/>
            <a:t>tư</a:t>
          </a:r>
          <a:r>
            <a:rPr lang="en-US" sz="2000" kern="1200"/>
            <a:t>, </a:t>
          </a:r>
          <a:r>
            <a:rPr lang="en-US" sz="2000" kern="1200" err="1"/>
            <a:t>có</a:t>
          </a:r>
          <a:r>
            <a:rPr lang="en-US" sz="2000" kern="1200"/>
            <a:t> </a:t>
          </a:r>
          <a:r>
            <a:rPr lang="en-US" sz="2000" kern="1200" err="1"/>
            <a:t>thể</a:t>
          </a:r>
          <a:r>
            <a:rPr lang="en-US" sz="2000" kern="1200"/>
            <a:t> </a:t>
          </a:r>
          <a:r>
            <a:rPr lang="en-US" sz="2000" kern="1200" err="1"/>
            <a:t>gửi</a:t>
          </a:r>
          <a:r>
            <a:rPr lang="en-US" sz="2000" kern="1200"/>
            <a:t> tin </a:t>
          </a:r>
          <a:r>
            <a:rPr lang="en-US" sz="2000" kern="1200" err="1"/>
            <a:t>nhắn</a:t>
          </a:r>
          <a:r>
            <a:rPr lang="en-US" sz="2000" kern="1200"/>
            <a:t>, </a:t>
          </a:r>
          <a:r>
            <a:rPr lang="en-US" sz="2000" kern="1200" err="1"/>
            <a:t>gửi</a:t>
          </a:r>
          <a:r>
            <a:rPr lang="en-US" sz="2000" kern="1200"/>
            <a:t> </a:t>
          </a:r>
          <a:r>
            <a:rPr lang="en-US" sz="2000" kern="1200" err="1"/>
            <a:t>hình</a:t>
          </a:r>
          <a:r>
            <a:rPr lang="en-US" sz="2000" kern="1200"/>
            <a:t> </a:t>
          </a:r>
          <a:r>
            <a:rPr lang="en-US" sz="2000" kern="1200" err="1"/>
            <a:t>ảnh</a:t>
          </a:r>
          <a:r>
            <a:rPr lang="en-US" sz="2000" kern="1200"/>
            <a:t> </a:t>
          </a:r>
          <a:r>
            <a:rPr lang="en-US" sz="2000" kern="1200" err="1"/>
            <a:t>cho</a:t>
          </a:r>
          <a:r>
            <a:rPr lang="en-US" sz="2000" kern="1200"/>
            <a:t> </a:t>
          </a:r>
          <a:r>
            <a:rPr lang="en-US" sz="2000" kern="1200" err="1"/>
            <a:t>nhau</a:t>
          </a:r>
          <a:r>
            <a:rPr lang="en-US" sz="2000" kern="1200"/>
            <a:t> </a:t>
          </a:r>
          <a:r>
            <a:rPr lang="en-US" sz="2000" kern="1200" err="1"/>
            <a:t>vô</a:t>
          </a:r>
          <a:r>
            <a:rPr lang="en-US" sz="2000" kern="1200"/>
            <a:t> </a:t>
          </a:r>
          <a:r>
            <a:rPr lang="en-US" sz="2000" kern="1200" err="1"/>
            <a:t>cùng</a:t>
          </a:r>
          <a:r>
            <a:rPr lang="en-US" sz="2000" kern="1200"/>
            <a:t> </a:t>
          </a:r>
          <a:r>
            <a:rPr lang="en-US" sz="2000" kern="1200" err="1"/>
            <a:t>dễ</a:t>
          </a:r>
          <a:r>
            <a:rPr lang="en-US" sz="2000" kern="1200"/>
            <a:t> </a:t>
          </a:r>
          <a:r>
            <a:rPr lang="en-US" sz="2000" kern="1200" err="1"/>
            <a:t>dàng</a:t>
          </a:r>
          <a:r>
            <a:rPr lang="en-US" sz="2000" kern="1200"/>
            <a:t> </a:t>
          </a:r>
          <a:r>
            <a:rPr lang="en-US" sz="2000" kern="1200" err="1"/>
            <a:t>bằng</a:t>
          </a:r>
          <a:r>
            <a:rPr lang="en-US" sz="2000" kern="1200"/>
            <a:t> </a:t>
          </a:r>
          <a:r>
            <a:rPr lang="en-US" sz="2000" kern="1200" err="1"/>
            <a:t>cách</a:t>
          </a:r>
          <a:r>
            <a:rPr lang="en-US" sz="2000" kern="1200"/>
            <a:t> </a:t>
          </a:r>
          <a:r>
            <a:rPr lang="en-US" sz="2000" kern="1200" err="1"/>
            <a:t>đăng</a:t>
          </a:r>
          <a:r>
            <a:rPr lang="en-US" sz="2000" kern="1200"/>
            <a:t> </a:t>
          </a:r>
          <a:r>
            <a:rPr lang="en-US" sz="2000" kern="1200" err="1"/>
            <a:t>ký</a:t>
          </a:r>
          <a:r>
            <a:rPr lang="en-US" sz="2000" kern="1200"/>
            <a:t> </a:t>
          </a:r>
          <a:r>
            <a:rPr lang="en-US" sz="2000" kern="1200" err="1"/>
            <a:t>các</a:t>
          </a:r>
          <a:r>
            <a:rPr lang="en-US" sz="2000" kern="1200"/>
            <a:t> </a:t>
          </a:r>
          <a:r>
            <a:rPr lang="en-US" sz="2000" kern="1200" err="1"/>
            <a:t>tài</a:t>
          </a:r>
          <a:r>
            <a:rPr lang="en-US" sz="2000" kern="1200"/>
            <a:t> </a:t>
          </a:r>
          <a:r>
            <a:rPr lang="en-US" sz="2000" kern="1200" err="1"/>
            <a:t>khoản</a:t>
          </a:r>
          <a:r>
            <a:rPr lang="en-US" sz="2000" kern="1200"/>
            <a:t> </a:t>
          </a:r>
          <a:r>
            <a:rPr lang="en-US" sz="2000" kern="1200" err="1"/>
            <a:t>trên</a:t>
          </a:r>
          <a:r>
            <a:rPr lang="en-US" sz="2000" kern="1200"/>
            <a:t> </a:t>
          </a:r>
          <a:r>
            <a:rPr lang="en-US" sz="2000" kern="1200" err="1"/>
            <a:t>ứng</a:t>
          </a:r>
          <a:r>
            <a:rPr lang="en-US" sz="2000" kern="1200"/>
            <a:t> </a:t>
          </a:r>
          <a:r>
            <a:rPr lang="en-US" sz="2000" kern="1200" err="1"/>
            <a:t>dụng</a:t>
          </a:r>
          <a:r>
            <a:rPr lang="en-US" sz="2000" kern="1200"/>
            <a:t>. </a:t>
          </a:r>
          <a:r>
            <a:rPr lang="en-US" sz="2000" kern="1200" err="1"/>
            <a:t>Từ</a:t>
          </a:r>
          <a:r>
            <a:rPr lang="en-US" sz="2000" kern="1200"/>
            <a:t> </a:t>
          </a:r>
          <a:r>
            <a:rPr lang="en-US" sz="2000" kern="1200" err="1"/>
            <a:t>đó</a:t>
          </a:r>
          <a:r>
            <a:rPr lang="en-US" sz="2000" kern="1200"/>
            <a:t> </a:t>
          </a:r>
          <a:r>
            <a:rPr lang="en-US" sz="2000" kern="1200" err="1"/>
            <a:t>người</a:t>
          </a:r>
          <a:r>
            <a:rPr lang="en-US" sz="2000" kern="1200"/>
            <a:t> </a:t>
          </a:r>
          <a:r>
            <a:rPr lang="en-US" sz="2000" kern="1200" err="1"/>
            <a:t>dùng</a:t>
          </a:r>
          <a:r>
            <a:rPr lang="en-US" sz="2000" kern="1200"/>
            <a:t> </a:t>
          </a:r>
          <a:r>
            <a:rPr lang="en-US" sz="2000" kern="1200" err="1"/>
            <a:t>có</a:t>
          </a:r>
          <a:r>
            <a:rPr lang="en-US" sz="2000" kern="1200"/>
            <a:t> </a:t>
          </a:r>
          <a:r>
            <a:rPr lang="en-US" sz="2000" kern="1200" err="1"/>
            <a:t>thể</a:t>
          </a:r>
          <a:r>
            <a:rPr lang="en-US" sz="2000" kern="1200"/>
            <a:t> </a:t>
          </a:r>
          <a:r>
            <a:rPr lang="en-US" sz="2000" kern="1200" err="1"/>
            <a:t>quản</a:t>
          </a:r>
          <a:r>
            <a:rPr lang="en-US" sz="2000" kern="1200"/>
            <a:t> </a:t>
          </a:r>
          <a:r>
            <a:rPr lang="en-US" sz="2000" kern="1200" err="1"/>
            <a:t>lý</a:t>
          </a:r>
          <a:r>
            <a:rPr lang="en-US" sz="2000" kern="1200"/>
            <a:t> </a:t>
          </a:r>
          <a:r>
            <a:rPr lang="en-US" sz="2000" kern="1200" err="1"/>
            <a:t>thông</a:t>
          </a:r>
          <a:r>
            <a:rPr lang="en-US" sz="2000" kern="1200"/>
            <a:t> tin </a:t>
          </a:r>
          <a:r>
            <a:rPr lang="en-US" sz="2000" kern="1200" err="1"/>
            <a:t>tài</a:t>
          </a:r>
          <a:r>
            <a:rPr lang="en-US" sz="2000" kern="1200"/>
            <a:t> </a:t>
          </a:r>
          <a:r>
            <a:rPr lang="en-US" sz="2000" kern="1200" err="1"/>
            <a:t>khoản</a:t>
          </a:r>
          <a:r>
            <a:rPr lang="en-US" sz="2000" kern="1200"/>
            <a:t>, </a:t>
          </a:r>
          <a:r>
            <a:rPr lang="en-US" sz="2000" kern="1200" err="1"/>
            <a:t>cập</a:t>
          </a:r>
          <a:r>
            <a:rPr lang="en-US" sz="2000" kern="1200"/>
            <a:t> </a:t>
          </a:r>
          <a:r>
            <a:rPr lang="en-US" sz="2000" kern="1200" err="1"/>
            <a:t>nhật</a:t>
          </a:r>
          <a:r>
            <a:rPr lang="en-US" sz="2000" kern="1200"/>
            <a:t> </a:t>
          </a:r>
          <a:r>
            <a:rPr lang="en-US" sz="2000" kern="1200" err="1"/>
            <a:t>thông</a:t>
          </a:r>
          <a:r>
            <a:rPr lang="en-US" sz="2000" kern="1200"/>
            <a:t> tin </a:t>
          </a:r>
          <a:r>
            <a:rPr lang="en-US" sz="2000" kern="1200" err="1"/>
            <a:t>và</a:t>
          </a:r>
          <a:r>
            <a:rPr lang="en-US" sz="2000" kern="1200"/>
            <a:t> </a:t>
          </a:r>
          <a:r>
            <a:rPr lang="en-US" sz="2000" kern="1200" err="1"/>
            <a:t>kết</a:t>
          </a:r>
          <a:r>
            <a:rPr lang="en-US" sz="2000" kern="1200"/>
            <a:t> </a:t>
          </a:r>
          <a:r>
            <a:rPr lang="en-US" sz="2000" kern="1200" err="1"/>
            <a:t>nối</a:t>
          </a:r>
          <a:r>
            <a:rPr lang="en-US" sz="2000" kern="1200"/>
            <a:t> </a:t>
          </a:r>
          <a:r>
            <a:rPr lang="en-US" sz="2000" kern="1200" err="1"/>
            <a:t>với</a:t>
          </a:r>
          <a:r>
            <a:rPr lang="en-US" sz="2000" kern="1200"/>
            <a:t> </a:t>
          </a:r>
          <a:r>
            <a:rPr lang="en-US" sz="2000" kern="1200" err="1"/>
            <a:t>bạn</a:t>
          </a:r>
          <a:r>
            <a:rPr lang="en-US" sz="2000" kern="1200"/>
            <a:t> </a:t>
          </a:r>
          <a:r>
            <a:rPr lang="en-US" sz="2000" kern="1200" err="1"/>
            <a:t>bè</a:t>
          </a:r>
          <a:r>
            <a:rPr lang="en-US" sz="2000" kern="1200"/>
            <a:t>.</a:t>
          </a:r>
        </a:p>
      </dsp:txBody>
      <dsp:txXfrm>
        <a:off x="84853" y="148495"/>
        <a:ext cx="8136093" cy="1560836"/>
      </dsp:txXfrm>
    </dsp:sp>
    <dsp:sp modelId="{87F20A1E-CA56-4389-A633-F7FB7DFB6A38}">
      <dsp:nvSpPr>
        <dsp:cNvPr id="0" name=""/>
        <dsp:cNvSpPr/>
      </dsp:nvSpPr>
      <dsp:spPr>
        <a:xfrm>
          <a:off x="0" y="1851370"/>
          <a:ext cx="8305800" cy="1731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3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Tin nhắn được cập nhật nhanh chóng, giao diện dễ sử dụng, với các chức năng giúp phần trò chuyện trở nên thú vị và tiện lợi hơn.</a:t>
          </a:r>
        </a:p>
      </dsp:txBody>
      <dsp:txXfrm>
        <a:off x="84530" y="1935900"/>
        <a:ext cx="8136740" cy="1562540"/>
      </dsp:txXfrm>
    </dsp:sp>
    <dsp:sp modelId="{C5D37194-00BB-48EE-BCDD-032E5912A219}">
      <dsp:nvSpPr>
        <dsp:cNvPr id="0" name=""/>
        <dsp:cNvSpPr/>
      </dsp:nvSpPr>
      <dsp:spPr>
        <a:xfrm>
          <a:off x="0" y="3640570"/>
          <a:ext cx="8305800" cy="1731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4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Dễ</a:t>
          </a:r>
          <a:r>
            <a:rPr lang="en-US" sz="2000" kern="1200" dirty="0"/>
            <a:t> </a:t>
          </a:r>
          <a:r>
            <a:rPr lang="en-US" sz="2000" kern="1200" dirty="0" err="1"/>
            <a:t>dàng</a:t>
          </a:r>
          <a:r>
            <a:rPr lang="en-US" sz="2000" kern="1200" dirty="0"/>
            <a:t> </a:t>
          </a:r>
          <a:r>
            <a:rPr lang="en-US" sz="2000" kern="1200" dirty="0" err="1"/>
            <a:t>đăng</a:t>
          </a:r>
          <a:r>
            <a:rPr lang="en-US" sz="2000" kern="1200" dirty="0"/>
            <a:t> </a:t>
          </a:r>
          <a:r>
            <a:rPr lang="en-US" sz="2000" kern="1200" dirty="0" err="1"/>
            <a:t>nhập</a:t>
          </a:r>
          <a:r>
            <a:rPr lang="en-US" sz="2000" kern="1200" dirty="0"/>
            <a:t>, </a:t>
          </a:r>
          <a:r>
            <a:rPr lang="en-US" sz="2000" kern="1200" dirty="0" err="1"/>
            <a:t>tạo</a:t>
          </a:r>
          <a:r>
            <a:rPr lang="en-US" sz="2000" kern="1200" dirty="0"/>
            <a:t> </a:t>
          </a:r>
          <a:r>
            <a:rPr lang="en-US" sz="2000" kern="1200" dirty="0" err="1"/>
            <a:t>tài</a:t>
          </a:r>
          <a:r>
            <a:rPr lang="en-US" sz="2000" kern="1200" dirty="0"/>
            <a:t> </a:t>
          </a:r>
          <a:r>
            <a:rPr lang="en-US" sz="2000" kern="1200" dirty="0" err="1"/>
            <a:t>khoản</a:t>
          </a:r>
          <a:r>
            <a:rPr lang="en-US" sz="2000" kern="1200" dirty="0"/>
            <a:t>.</a:t>
          </a:r>
        </a:p>
      </dsp:txBody>
      <dsp:txXfrm>
        <a:off x="84530" y="3725100"/>
        <a:ext cx="8136740" cy="1562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84CCF-D3D7-4622-B8F8-308508A19591}">
      <dsp:nvSpPr>
        <dsp:cNvPr id="0" name=""/>
        <dsp:cNvSpPr/>
      </dsp:nvSpPr>
      <dsp:spPr>
        <a:xfrm rot="10800000">
          <a:off x="1605371" y="4462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Tạo tài khoản bằng Gmail.</a:t>
          </a:r>
        </a:p>
      </dsp:txBody>
      <dsp:txXfrm rot="10800000">
        <a:off x="1704649" y="4462"/>
        <a:ext cx="5880136" cy="397114"/>
      </dsp:txXfrm>
    </dsp:sp>
    <dsp:sp modelId="{53A6F19B-6BC1-493D-903D-FFE94BE302A8}">
      <dsp:nvSpPr>
        <dsp:cNvPr id="0" name=""/>
        <dsp:cNvSpPr/>
      </dsp:nvSpPr>
      <dsp:spPr>
        <a:xfrm>
          <a:off x="1406814" y="4462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18CFC33-A0AE-48AB-847E-FD4200E2BFED}">
      <dsp:nvSpPr>
        <dsp:cNvPr id="0" name=""/>
        <dsp:cNvSpPr/>
      </dsp:nvSpPr>
      <dsp:spPr>
        <a:xfrm rot="10800000">
          <a:off x="1605371" y="520118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817196"/>
                <a:satOff val="558"/>
                <a:lumOff val="-1569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817196"/>
                <a:satOff val="558"/>
                <a:lumOff val="-1569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817196"/>
              <a:satOff val="558"/>
              <a:lumOff val="-1569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Đăng nhập</a:t>
          </a:r>
        </a:p>
      </dsp:txBody>
      <dsp:txXfrm rot="10800000">
        <a:off x="1704649" y="520118"/>
        <a:ext cx="5880136" cy="397114"/>
      </dsp:txXfrm>
    </dsp:sp>
    <dsp:sp modelId="{A3C29BC2-5521-40BE-99CE-1FAFD8C15475}">
      <dsp:nvSpPr>
        <dsp:cNvPr id="0" name=""/>
        <dsp:cNvSpPr/>
      </dsp:nvSpPr>
      <dsp:spPr>
        <a:xfrm>
          <a:off x="1406814" y="520118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850635"/>
              <a:satOff val="-2163"/>
              <a:lumOff val="-27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DEFF88F-4434-4316-B87D-E5E6F1427AC4}">
      <dsp:nvSpPr>
        <dsp:cNvPr id="0" name=""/>
        <dsp:cNvSpPr/>
      </dsp:nvSpPr>
      <dsp:spPr>
        <a:xfrm rot="10800000">
          <a:off x="1605371" y="1035774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1634391"/>
                <a:satOff val="1115"/>
                <a:lumOff val="-3137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1634391"/>
                <a:satOff val="1115"/>
                <a:lumOff val="-3137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1634391"/>
              <a:satOff val="1115"/>
              <a:lumOff val="-3137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Lấy lại password.</a:t>
          </a:r>
        </a:p>
      </dsp:txBody>
      <dsp:txXfrm rot="10800000">
        <a:off x="1704649" y="1035774"/>
        <a:ext cx="5880136" cy="397114"/>
      </dsp:txXfrm>
    </dsp:sp>
    <dsp:sp modelId="{1F0426B7-23E0-4A4A-9986-C9D97B167519}">
      <dsp:nvSpPr>
        <dsp:cNvPr id="0" name=""/>
        <dsp:cNvSpPr/>
      </dsp:nvSpPr>
      <dsp:spPr>
        <a:xfrm>
          <a:off x="1406814" y="1035774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1701270"/>
              <a:satOff val="-4326"/>
              <a:lumOff val="-55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1E255F0-A5DB-4D9D-ABE6-43C20D09787A}">
      <dsp:nvSpPr>
        <dsp:cNvPr id="0" name=""/>
        <dsp:cNvSpPr/>
      </dsp:nvSpPr>
      <dsp:spPr>
        <a:xfrm rot="10800000">
          <a:off x="1605371" y="1551430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2451587"/>
                <a:satOff val="1673"/>
                <a:lumOff val="-4706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2451587"/>
                <a:satOff val="1673"/>
                <a:lumOff val="-4706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2451587"/>
              <a:satOff val="1673"/>
              <a:lumOff val="-4706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Gửi tin nhắn.</a:t>
          </a:r>
        </a:p>
      </dsp:txBody>
      <dsp:txXfrm rot="10800000">
        <a:off x="1704649" y="1551430"/>
        <a:ext cx="5880136" cy="397114"/>
      </dsp:txXfrm>
    </dsp:sp>
    <dsp:sp modelId="{B05829A4-8B58-4CD2-A65E-99B8B204EDF0}">
      <dsp:nvSpPr>
        <dsp:cNvPr id="0" name=""/>
        <dsp:cNvSpPr/>
      </dsp:nvSpPr>
      <dsp:spPr>
        <a:xfrm>
          <a:off x="1406814" y="1551430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2551904"/>
              <a:satOff val="-6489"/>
              <a:lumOff val="-82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7349A3B-80CF-4C64-9576-8A7882CE8C26}">
      <dsp:nvSpPr>
        <dsp:cNvPr id="0" name=""/>
        <dsp:cNvSpPr/>
      </dsp:nvSpPr>
      <dsp:spPr>
        <a:xfrm rot="10800000">
          <a:off x="1605371" y="2067086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3268782"/>
                <a:satOff val="2231"/>
                <a:lumOff val="-6274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3268782"/>
                <a:satOff val="2231"/>
                <a:lumOff val="-6274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3268782"/>
              <a:satOff val="2231"/>
              <a:lumOff val="-6274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Thay đổi ảnh đại diện.</a:t>
          </a:r>
        </a:p>
      </dsp:txBody>
      <dsp:txXfrm rot="10800000">
        <a:off x="1704649" y="2067086"/>
        <a:ext cx="5880136" cy="397114"/>
      </dsp:txXfrm>
    </dsp:sp>
    <dsp:sp modelId="{EAFEC54F-551E-4456-81D9-745FDA4A0604}">
      <dsp:nvSpPr>
        <dsp:cNvPr id="0" name=""/>
        <dsp:cNvSpPr/>
      </dsp:nvSpPr>
      <dsp:spPr>
        <a:xfrm>
          <a:off x="1406814" y="2067086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3402539"/>
              <a:satOff val="-8652"/>
              <a:lumOff val="-110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B62B1EA-85D6-4507-A16A-7B6D396E7E03}">
      <dsp:nvSpPr>
        <dsp:cNvPr id="0" name=""/>
        <dsp:cNvSpPr/>
      </dsp:nvSpPr>
      <dsp:spPr>
        <a:xfrm rot="10800000">
          <a:off x="1605371" y="2582742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4085978"/>
                <a:satOff val="2788"/>
                <a:lumOff val="-7843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4085978"/>
                <a:satOff val="2788"/>
                <a:lumOff val="-7843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4085978"/>
              <a:satOff val="2788"/>
              <a:lumOff val="-7843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Hiển thị trạng thái hoạt động.</a:t>
          </a:r>
        </a:p>
      </dsp:txBody>
      <dsp:txXfrm rot="10800000">
        <a:off x="1704649" y="2582742"/>
        <a:ext cx="5880136" cy="397114"/>
      </dsp:txXfrm>
    </dsp:sp>
    <dsp:sp modelId="{CE6C8409-E55A-4699-832E-46EE2F69C25F}">
      <dsp:nvSpPr>
        <dsp:cNvPr id="0" name=""/>
        <dsp:cNvSpPr/>
      </dsp:nvSpPr>
      <dsp:spPr>
        <a:xfrm>
          <a:off x="1406814" y="2582742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4253174"/>
              <a:satOff val="-10816"/>
              <a:lumOff val="-137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56F37E-F396-4F53-B76A-AE4F80E1BE25}">
      <dsp:nvSpPr>
        <dsp:cNvPr id="0" name=""/>
        <dsp:cNvSpPr/>
      </dsp:nvSpPr>
      <dsp:spPr>
        <a:xfrm rot="10800000">
          <a:off x="1605371" y="3098398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4903174"/>
                <a:satOff val="3346"/>
                <a:lumOff val="-9411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4903174"/>
                <a:satOff val="3346"/>
                <a:lumOff val="-9411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4903174"/>
              <a:satOff val="3346"/>
              <a:lumOff val="-9411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Tìm kiếm.</a:t>
          </a:r>
        </a:p>
      </dsp:txBody>
      <dsp:txXfrm rot="10800000">
        <a:off x="1704649" y="3098398"/>
        <a:ext cx="5880136" cy="397114"/>
      </dsp:txXfrm>
    </dsp:sp>
    <dsp:sp modelId="{11BDF233-89E8-4384-9231-B9E4A4B4A499}">
      <dsp:nvSpPr>
        <dsp:cNvPr id="0" name=""/>
        <dsp:cNvSpPr/>
      </dsp:nvSpPr>
      <dsp:spPr>
        <a:xfrm>
          <a:off x="1406814" y="3098398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5103809"/>
              <a:satOff val="-12979"/>
              <a:lumOff val="-165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B3DB488-FE82-4CEC-9E79-D134A8FC6CBE}">
      <dsp:nvSpPr>
        <dsp:cNvPr id="0" name=""/>
        <dsp:cNvSpPr/>
      </dsp:nvSpPr>
      <dsp:spPr>
        <a:xfrm rot="10800000">
          <a:off x="1605371" y="3614054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5720369"/>
                <a:satOff val="3904"/>
                <a:lumOff val="-1098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5720369"/>
                <a:satOff val="3904"/>
                <a:lumOff val="-1098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5720369"/>
              <a:satOff val="3904"/>
              <a:lumOff val="-1098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Kiểm tra đã xem tin nhắn hay chưa.</a:t>
          </a:r>
        </a:p>
      </dsp:txBody>
      <dsp:txXfrm rot="10800000">
        <a:off x="1704649" y="3614054"/>
        <a:ext cx="5880136" cy="397114"/>
      </dsp:txXfrm>
    </dsp:sp>
    <dsp:sp modelId="{7C6421B0-4C79-4689-B43B-05C4BF9F97BD}">
      <dsp:nvSpPr>
        <dsp:cNvPr id="0" name=""/>
        <dsp:cNvSpPr/>
      </dsp:nvSpPr>
      <dsp:spPr>
        <a:xfrm>
          <a:off x="1406814" y="3614054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5954443"/>
              <a:satOff val="-15142"/>
              <a:lumOff val="-192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9D1EB6C-36E4-47FA-91CE-1218E877237A}">
      <dsp:nvSpPr>
        <dsp:cNvPr id="0" name=""/>
        <dsp:cNvSpPr/>
      </dsp:nvSpPr>
      <dsp:spPr>
        <a:xfrm rot="10800000">
          <a:off x="1605371" y="4129710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6537565"/>
                <a:satOff val="4462"/>
                <a:lumOff val="-12548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6537565"/>
                <a:satOff val="4462"/>
                <a:lumOff val="-12548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6537565"/>
              <a:satOff val="4462"/>
              <a:lumOff val="-12548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Thông báo khi có tin nhắn đến.</a:t>
          </a:r>
        </a:p>
      </dsp:txBody>
      <dsp:txXfrm rot="10800000">
        <a:off x="1704649" y="4129710"/>
        <a:ext cx="5880136" cy="397114"/>
      </dsp:txXfrm>
    </dsp:sp>
    <dsp:sp modelId="{DD68B265-73E7-4BBC-9D0F-10340C782437}">
      <dsp:nvSpPr>
        <dsp:cNvPr id="0" name=""/>
        <dsp:cNvSpPr/>
      </dsp:nvSpPr>
      <dsp:spPr>
        <a:xfrm>
          <a:off x="1406814" y="4129710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6805078"/>
              <a:satOff val="-17305"/>
              <a:lumOff val="-220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6D7AD3F-2EF9-47B2-A9D3-A7DCABFBCBFA}">
      <dsp:nvSpPr>
        <dsp:cNvPr id="0" name=""/>
        <dsp:cNvSpPr/>
      </dsp:nvSpPr>
      <dsp:spPr>
        <a:xfrm rot="10800000">
          <a:off x="1605371" y="4645366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7354760"/>
                <a:satOff val="5019"/>
                <a:lumOff val="-14117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7354760"/>
                <a:satOff val="5019"/>
                <a:lumOff val="-14117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7354760"/>
              <a:satOff val="5019"/>
              <a:lumOff val="-14117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Hiển thị tin nhắn gửi cuối.</a:t>
          </a:r>
        </a:p>
      </dsp:txBody>
      <dsp:txXfrm rot="10800000">
        <a:off x="1704649" y="4645366"/>
        <a:ext cx="5880136" cy="397114"/>
      </dsp:txXfrm>
    </dsp:sp>
    <dsp:sp modelId="{DFA984A2-31FC-4FA1-AC72-B26B0F895D1F}">
      <dsp:nvSpPr>
        <dsp:cNvPr id="0" name=""/>
        <dsp:cNvSpPr/>
      </dsp:nvSpPr>
      <dsp:spPr>
        <a:xfrm>
          <a:off x="1406814" y="4645366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7655713"/>
              <a:satOff val="-19468"/>
              <a:lumOff val="-247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6DF9839-4BB1-4D11-A2E1-DB07A71415F3}">
      <dsp:nvSpPr>
        <dsp:cNvPr id="0" name=""/>
        <dsp:cNvSpPr/>
      </dsp:nvSpPr>
      <dsp:spPr>
        <a:xfrm rot="10800000">
          <a:off x="1605371" y="5161022"/>
          <a:ext cx="5979414" cy="397114"/>
        </a:xfrm>
        <a:prstGeom prst="homePlate">
          <a:avLst/>
        </a:prstGeom>
        <a:gradFill rotWithShape="0">
          <a:gsLst>
            <a:gs pos="0">
              <a:schemeClr val="accent5">
                <a:hueOff val="8171956"/>
                <a:satOff val="5577"/>
                <a:lumOff val="-15685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8171956"/>
                <a:satOff val="5577"/>
                <a:lumOff val="-15685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8171956"/>
              <a:satOff val="5577"/>
              <a:lumOff val="-15685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116" tIns="68580" rIns="128016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Gửi hình ảnh.</a:t>
          </a:r>
        </a:p>
      </dsp:txBody>
      <dsp:txXfrm rot="10800000">
        <a:off x="1704649" y="5161022"/>
        <a:ext cx="5880136" cy="397114"/>
      </dsp:txXfrm>
    </dsp:sp>
    <dsp:sp modelId="{838C97F8-DEFA-4FFC-9859-1FAB3E5E4776}">
      <dsp:nvSpPr>
        <dsp:cNvPr id="0" name=""/>
        <dsp:cNvSpPr/>
      </dsp:nvSpPr>
      <dsp:spPr>
        <a:xfrm>
          <a:off x="1406814" y="5161022"/>
          <a:ext cx="397114" cy="397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50000"/>
              <a:hueOff val="8506348"/>
              <a:satOff val="-21631"/>
              <a:lumOff val="-275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3B9C5-3489-4A18-AA7E-953C3ED32E27}">
      <dsp:nvSpPr>
        <dsp:cNvPr id="0" name=""/>
        <dsp:cNvSpPr/>
      </dsp:nvSpPr>
      <dsp:spPr>
        <a:xfrm>
          <a:off x="372818" y="762000"/>
          <a:ext cx="6645763" cy="862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có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nhắn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tin,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gửi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ảnh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cập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nhật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ảnh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đại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diện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,….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Đã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những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năng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một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ứng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dụng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chat,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cơ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sở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dữ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liệu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lưu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trữ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trên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firebase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theo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yêu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cầu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.</a:t>
          </a:r>
        </a:p>
      </dsp:txBody>
      <dsp:txXfrm>
        <a:off x="372818" y="762000"/>
        <a:ext cx="6645763" cy="862281"/>
      </dsp:txXfrm>
    </dsp:sp>
    <dsp:sp modelId="{0E89FDCC-3E03-4A4A-89AE-9088594DAD4D}">
      <dsp:nvSpPr>
        <dsp:cNvPr id="0" name=""/>
        <dsp:cNvSpPr/>
      </dsp:nvSpPr>
      <dsp:spPr>
        <a:xfrm>
          <a:off x="372818" y="1624281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CD03D-6525-443E-9581-AB59616B18FA}">
      <dsp:nvSpPr>
        <dsp:cNvPr id="0" name=""/>
        <dsp:cNvSpPr/>
      </dsp:nvSpPr>
      <dsp:spPr>
        <a:xfrm>
          <a:off x="1310609" y="1624281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628612"/>
            <a:satOff val="429"/>
            <a:lumOff val="-1207"/>
            <a:alphaOff val="0"/>
          </a:schemeClr>
        </a:solidFill>
        <a:ln w="15875" cap="flat" cmpd="sng" algn="ctr">
          <a:solidFill>
            <a:schemeClr val="accent5">
              <a:hueOff val="628612"/>
              <a:satOff val="429"/>
              <a:lumOff val="-12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E48A8-50FE-4C4E-BBB1-CEB6EA7C6E54}">
      <dsp:nvSpPr>
        <dsp:cNvPr id="0" name=""/>
        <dsp:cNvSpPr/>
      </dsp:nvSpPr>
      <dsp:spPr>
        <a:xfrm>
          <a:off x="2248400" y="1624281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1257224"/>
            <a:satOff val="858"/>
            <a:lumOff val="-2413"/>
            <a:alphaOff val="0"/>
          </a:schemeClr>
        </a:solidFill>
        <a:ln w="15875" cap="flat" cmpd="sng" algn="ctr">
          <a:solidFill>
            <a:schemeClr val="accent5">
              <a:hueOff val="1257224"/>
              <a:satOff val="858"/>
              <a:lumOff val="-24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73E26-9064-446C-8EC6-A07938E9EAA0}">
      <dsp:nvSpPr>
        <dsp:cNvPr id="0" name=""/>
        <dsp:cNvSpPr/>
      </dsp:nvSpPr>
      <dsp:spPr>
        <a:xfrm>
          <a:off x="3186191" y="1624281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1885836"/>
            <a:satOff val="1287"/>
            <a:lumOff val="-3620"/>
            <a:alphaOff val="0"/>
          </a:schemeClr>
        </a:solidFill>
        <a:ln w="15875" cap="flat" cmpd="sng" algn="ctr">
          <a:solidFill>
            <a:schemeClr val="accent5">
              <a:hueOff val="1885836"/>
              <a:satOff val="1287"/>
              <a:lumOff val="-36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DF540-AD0E-4146-95FC-DDF4B5C7D3F7}">
      <dsp:nvSpPr>
        <dsp:cNvPr id="0" name=""/>
        <dsp:cNvSpPr/>
      </dsp:nvSpPr>
      <dsp:spPr>
        <a:xfrm>
          <a:off x="4123982" y="1624281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2514448"/>
            <a:satOff val="1716"/>
            <a:lumOff val="-4826"/>
            <a:alphaOff val="0"/>
          </a:schemeClr>
        </a:solidFill>
        <a:ln w="15875" cap="flat" cmpd="sng" algn="ctr">
          <a:solidFill>
            <a:schemeClr val="accent5">
              <a:hueOff val="2514448"/>
              <a:satOff val="1716"/>
              <a:lumOff val="-4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72CA-FF04-4110-B133-0F4F6B08AECE}">
      <dsp:nvSpPr>
        <dsp:cNvPr id="0" name=""/>
        <dsp:cNvSpPr/>
      </dsp:nvSpPr>
      <dsp:spPr>
        <a:xfrm>
          <a:off x="5061773" y="1624281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3143060"/>
            <a:satOff val="2145"/>
            <a:lumOff val="-6033"/>
            <a:alphaOff val="0"/>
          </a:schemeClr>
        </a:solidFill>
        <a:ln w="15875" cap="flat" cmpd="sng" algn="ctr">
          <a:solidFill>
            <a:schemeClr val="accent5">
              <a:hueOff val="3143060"/>
              <a:satOff val="2145"/>
              <a:lumOff val="-60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9F67A-1C4E-49CF-A092-287D9D9E897F}">
      <dsp:nvSpPr>
        <dsp:cNvPr id="0" name=""/>
        <dsp:cNvSpPr/>
      </dsp:nvSpPr>
      <dsp:spPr>
        <a:xfrm>
          <a:off x="5999564" y="1624281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3771672"/>
            <a:satOff val="2574"/>
            <a:lumOff val="-7239"/>
            <a:alphaOff val="0"/>
          </a:schemeClr>
        </a:solidFill>
        <a:ln w="15875" cap="flat" cmpd="sng" algn="ctr">
          <a:solidFill>
            <a:schemeClr val="accent5">
              <a:hueOff val="3771672"/>
              <a:satOff val="2574"/>
              <a:lumOff val="-7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24856-0583-4D2F-8B02-1514728DE490}">
      <dsp:nvSpPr>
        <dsp:cNvPr id="0" name=""/>
        <dsp:cNvSpPr/>
      </dsp:nvSpPr>
      <dsp:spPr>
        <a:xfrm>
          <a:off x="380992" y="2285998"/>
          <a:ext cx="6645763" cy="604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làm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được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: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chưa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chat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bằng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ghi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âm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, chat group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xem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profile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của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người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2400" kern="1200" err="1">
              <a:latin typeface="Times New Roman" pitchFamily="18" charset="0"/>
              <a:cs typeface="Times New Roman" pitchFamily="18" charset="0"/>
            </a:rPr>
            <a:t>khác</a:t>
          </a:r>
          <a:r>
            <a:rPr lang="en-US" sz="2400" kern="1200">
              <a:latin typeface="Times New Roman" pitchFamily="18" charset="0"/>
              <a:cs typeface="Times New Roman" pitchFamily="18" charset="0"/>
            </a:rPr>
            <a:t>…</a:t>
          </a:r>
        </a:p>
      </dsp:txBody>
      <dsp:txXfrm>
        <a:off x="380992" y="2285998"/>
        <a:ext cx="6645763" cy="604160"/>
      </dsp:txXfrm>
    </dsp:sp>
    <dsp:sp modelId="{6D6715D6-AD0E-4570-89F8-E86918216EF0}">
      <dsp:nvSpPr>
        <dsp:cNvPr id="0" name=""/>
        <dsp:cNvSpPr/>
      </dsp:nvSpPr>
      <dsp:spPr>
        <a:xfrm>
          <a:off x="316851" y="3200399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4400284"/>
            <a:satOff val="3003"/>
            <a:lumOff val="-8446"/>
            <a:alphaOff val="0"/>
          </a:schemeClr>
        </a:solidFill>
        <a:ln w="15875" cap="flat" cmpd="sng" algn="ctr">
          <a:solidFill>
            <a:schemeClr val="accent5">
              <a:hueOff val="4400284"/>
              <a:satOff val="3003"/>
              <a:lumOff val="-8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AFD73-672B-4A02-A076-50583CBDA1DB}">
      <dsp:nvSpPr>
        <dsp:cNvPr id="0" name=""/>
        <dsp:cNvSpPr/>
      </dsp:nvSpPr>
      <dsp:spPr>
        <a:xfrm>
          <a:off x="1254643" y="3200399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5028896"/>
            <a:satOff val="3432"/>
            <a:lumOff val="-9652"/>
            <a:alphaOff val="0"/>
          </a:schemeClr>
        </a:solidFill>
        <a:ln w="15875" cap="flat" cmpd="sng" algn="ctr">
          <a:solidFill>
            <a:schemeClr val="accent5">
              <a:hueOff val="5028896"/>
              <a:satOff val="3432"/>
              <a:lumOff val="-96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051E3-144B-4CEC-A3A7-F69B8A91BE6B}">
      <dsp:nvSpPr>
        <dsp:cNvPr id="0" name=""/>
        <dsp:cNvSpPr/>
      </dsp:nvSpPr>
      <dsp:spPr>
        <a:xfrm>
          <a:off x="2192434" y="3200399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5657508"/>
            <a:satOff val="3861"/>
            <a:lumOff val="-10859"/>
            <a:alphaOff val="0"/>
          </a:schemeClr>
        </a:solidFill>
        <a:ln w="15875" cap="flat" cmpd="sng" algn="ctr">
          <a:solidFill>
            <a:schemeClr val="accent5">
              <a:hueOff val="5657508"/>
              <a:satOff val="3861"/>
              <a:lumOff val="-108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B0D78-7E6E-4D47-B123-706B247B0A3B}">
      <dsp:nvSpPr>
        <dsp:cNvPr id="0" name=""/>
        <dsp:cNvSpPr/>
      </dsp:nvSpPr>
      <dsp:spPr>
        <a:xfrm>
          <a:off x="3130225" y="3200399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6286120"/>
            <a:satOff val="4290"/>
            <a:lumOff val="-12065"/>
            <a:alphaOff val="0"/>
          </a:schemeClr>
        </a:solidFill>
        <a:ln w="15875" cap="flat" cmpd="sng" algn="ctr">
          <a:solidFill>
            <a:schemeClr val="accent5">
              <a:hueOff val="6286120"/>
              <a:satOff val="4290"/>
              <a:lumOff val="-12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D0ADC-F5DD-43B7-914F-82D5E1E4DD3A}">
      <dsp:nvSpPr>
        <dsp:cNvPr id="0" name=""/>
        <dsp:cNvSpPr/>
      </dsp:nvSpPr>
      <dsp:spPr>
        <a:xfrm>
          <a:off x="4068016" y="3200399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6914732"/>
            <a:satOff val="4719"/>
            <a:lumOff val="-13272"/>
            <a:alphaOff val="0"/>
          </a:schemeClr>
        </a:solidFill>
        <a:ln w="15875" cap="flat" cmpd="sng" algn="ctr">
          <a:solidFill>
            <a:schemeClr val="accent5">
              <a:hueOff val="6914732"/>
              <a:satOff val="4719"/>
              <a:lumOff val="-132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C8966-9E9D-4730-8302-E9A0EC3DFCD6}">
      <dsp:nvSpPr>
        <dsp:cNvPr id="0" name=""/>
        <dsp:cNvSpPr/>
      </dsp:nvSpPr>
      <dsp:spPr>
        <a:xfrm>
          <a:off x="5005807" y="3200399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7543344"/>
            <a:satOff val="5148"/>
            <a:lumOff val="-14478"/>
            <a:alphaOff val="0"/>
          </a:schemeClr>
        </a:solidFill>
        <a:ln w="15875" cap="flat" cmpd="sng" algn="ctr">
          <a:solidFill>
            <a:schemeClr val="accent5">
              <a:hueOff val="7543344"/>
              <a:satOff val="5148"/>
              <a:lumOff val="-14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29B5A-7C90-4957-A014-E04D592574DC}">
      <dsp:nvSpPr>
        <dsp:cNvPr id="0" name=""/>
        <dsp:cNvSpPr/>
      </dsp:nvSpPr>
      <dsp:spPr>
        <a:xfrm>
          <a:off x="5943598" y="3200399"/>
          <a:ext cx="886101" cy="147683"/>
        </a:xfrm>
        <a:prstGeom prst="parallelogram">
          <a:avLst>
            <a:gd name="adj" fmla="val 140840"/>
          </a:avLst>
        </a:prstGeom>
        <a:solidFill>
          <a:schemeClr val="accent5">
            <a:hueOff val="8171956"/>
            <a:satOff val="5577"/>
            <a:lumOff val="-15685"/>
            <a:alphaOff val="0"/>
          </a:schemeClr>
        </a:solidFill>
        <a:ln w="15875" cap="flat" cmpd="sng" algn="ctr">
          <a:solidFill>
            <a:schemeClr val="accent5">
              <a:hueOff val="8171956"/>
              <a:satOff val="5577"/>
              <a:lumOff val="-156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06FF-6E4B-4662-ABD1-415EB4C222B2}">
      <dsp:nvSpPr>
        <dsp:cNvPr id="0" name=""/>
        <dsp:cNvSpPr/>
      </dsp:nvSpPr>
      <dsp:spPr>
        <a:xfrm>
          <a:off x="0" y="7703"/>
          <a:ext cx="4114800" cy="10209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Cảm ơn thầy và các bạn đã lắng nghe!!!</a:t>
          </a:r>
        </a:p>
      </dsp:txBody>
      <dsp:txXfrm>
        <a:off x="49837" y="57540"/>
        <a:ext cx="4015126" cy="921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1DF066-9DF5-46F1-A6E0-974EEFA17D55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06D8E2C-30D1-49B5-A5EE-FB0D56F5DD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TRƯỜNG ĐẠI HỌC CÔNG NGHIỆP THỰC PHẨM TP.HỒ CHÍ MINH</a:t>
            </a:r>
          </a:p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43000"/>
            <a:ext cx="2438400" cy="2176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6576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ĐỒ ÁN MÔN HỌC: LẬP TRÌNH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267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itchFamily="18" charset="0"/>
                <a:cs typeface="Times New Roman" pitchFamily="18" charset="0"/>
              </a:rPr>
              <a:t>ĐỀ TÀI: ỨNG DỤNG CHAT FIREBASE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487196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GVHD: </a:t>
            </a:r>
            <a:r>
              <a:rPr lang="en-US" err="1"/>
              <a:t>Vũ</a:t>
            </a:r>
            <a:r>
              <a:rPr lang="en-US"/>
              <a:t> </a:t>
            </a:r>
            <a:r>
              <a:rPr lang="en-US" err="1"/>
              <a:t>Đình</a:t>
            </a:r>
            <a:r>
              <a:rPr lang="en-US"/>
              <a:t> </a:t>
            </a:r>
            <a:r>
              <a:rPr lang="en-US" err="1"/>
              <a:t>Ái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68" y="483583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4768" y="5220551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Nguyễn</a:t>
            </a:r>
            <a:r>
              <a:rPr lang="en-US" sz="1600"/>
              <a:t> Minh </a:t>
            </a:r>
            <a:r>
              <a:rPr lang="en-US" sz="1600" err="1"/>
              <a:t>Hiến</a:t>
            </a:r>
            <a:r>
              <a:rPr lang="en-US" sz="1600"/>
              <a:t> - 2001180169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4768" y="5586090"/>
            <a:ext cx="273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Trần</a:t>
            </a:r>
            <a:r>
              <a:rPr lang="en-US" sz="1600"/>
              <a:t> </a:t>
            </a:r>
            <a:r>
              <a:rPr lang="en-US" sz="1600" err="1"/>
              <a:t>Đình</a:t>
            </a:r>
            <a:r>
              <a:rPr lang="en-US" sz="1600"/>
              <a:t> </a:t>
            </a:r>
            <a:r>
              <a:rPr lang="en-US" sz="1600" err="1"/>
              <a:t>Văn</a:t>
            </a:r>
            <a:r>
              <a:rPr lang="en-US" sz="1600"/>
              <a:t> - 2001180274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6307949"/>
            <a:ext cx="273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TP.HCM </a:t>
            </a:r>
            <a:r>
              <a:rPr lang="en-US" sz="1600" err="1"/>
              <a:t>Tháng</a:t>
            </a:r>
            <a:r>
              <a:rPr lang="en-US" sz="1600"/>
              <a:t> 7 </a:t>
            </a:r>
            <a:r>
              <a:rPr lang="en-US" sz="1600" err="1"/>
              <a:t>Năm</a:t>
            </a:r>
            <a:r>
              <a:rPr lang="en-US" sz="160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04483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3392"/>
            <a:ext cx="6419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KIỂM TRA ĐÃ XEM TIN NHẮN CHƯA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904875"/>
            <a:ext cx="25400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23392"/>
            <a:ext cx="6367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THÔNG BÁO KHI CÓ TIN NHẮN ĐẾN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828675"/>
            <a:ext cx="258445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911" y="209040"/>
            <a:ext cx="3878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TÌM KIẾM USER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841375"/>
            <a:ext cx="262890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4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09040"/>
            <a:ext cx="5665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HIỂN THỊ TIN NHẮN GỬI CUỐI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927100"/>
            <a:ext cx="25336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838200"/>
            <a:ext cx="25590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152400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GỬI HÌNH ẢNH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29475" y="152400"/>
            <a:ext cx="151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KẾT LUẬN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60200681"/>
              </p:ext>
            </p:extLst>
          </p:nvPr>
        </p:nvGraphicFramePr>
        <p:xfrm>
          <a:off x="1066800" y="1371600"/>
          <a:ext cx="73914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2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66672235"/>
              </p:ext>
            </p:extLst>
          </p:nvPr>
        </p:nvGraphicFramePr>
        <p:xfrm>
          <a:off x="1600200" y="2286000"/>
          <a:ext cx="4114800" cy="103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81200"/>
            <a:ext cx="1866900" cy="1569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02572"/>
            <a:ext cx="2515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MÔ TẢ ỨNG DỤNG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23814843"/>
              </p:ext>
            </p:extLst>
          </p:nvPr>
        </p:nvGraphicFramePr>
        <p:xfrm>
          <a:off x="457200" y="1219200"/>
          <a:ext cx="8305800" cy="5436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84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199" y="177657"/>
            <a:ext cx="240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CÁC CHỨC NĂNG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23945943"/>
              </p:ext>
            </p:extLst>
          </p:nvPr>
        </p:nvGraphicFramePr>
        <p:xfrm>
          <a:off x="76200" y="762000"/>
          <a:ext cx="8991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30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99866"/>
            <a:ext cx="3944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TẠO TÀI KHOẢN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962025"/>
            <a:ext cx="25781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99866"/>
            <a:ext cx="339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ĐĂNG NHẬP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063625"/>
            <a:ext cx="2559050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199866"/>
            <a:ext cx="4391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LẤY LẠI MẬT KHẨU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114425"/>
            <a:ext cx="25527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99866"/>
            <a:ext cx="311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NHẮN TIN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863600"/>
            <a:ext cx="2603500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9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207708"/>
            <a:ext cx="4973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THAY ĐỔI ẢNH ĐẠI DIỆN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787400"/>
            <a:ext cx="2584450" cy="528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3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1114425"/>
            <a:ext cx="26225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223392"/>
            <a:ext cx="6379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CHỨC NĂNG HIỂN THỊ TRẠNG THÁI HOẠT ĐỘNG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127760" y="1466088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702" y="933426"/>
            <a:ext cx="11432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05400"/>
            <a:ext cx="205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21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291</TotalTime>
  <Words>427</Words>
  <Application>Microsoft Office PowerPoint</Application>
  <PresentationFormat>On-screen Show (4:3)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Candara</vt:lpstr>
      <vt:lpstr>Symbol</vt:lpstr>
      <vt:lpstr>Times New Roman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Nguyễn Minh Hiến</cp:lastModifiedBy>
  <cp:revision>20</cp:revision>
  <dcterms:created xsi:type="dcterms:W3CDTF">2021-07-11T14:07:17Z</dcterms:created>
  <dcterms:modified xsi:type="dcterms:W3CDTF">2021-07-13T01:05:33Z</dcterms:modified>
</cp:coreProperties>
</file>