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7" r:id="rId3"/>
    <p:sldId id="268" r:id="rId4"/>
    <p:sldId id="266" r:id="rId5"/>
    <p:sldId id="256" r:id="rId6"/>
    <p:sldId id="257" r:id="rId7"/>
    <p:sldId id="258" r:id="rId8"/>
    <p:sldId id="259" r:id="rId9"/>
    <p:sldId id="260" r:id="rId10"/>
    <p:sldId id="261" r:id="rId11"/>
    <p:sldId id="262" r:id="rId12"/>
    <p:sldId id="264" r:id="rId1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530FCA-C09C-4660-918E-F067D6543B7C}"/>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CB266D6A-E504-4FEF-9D5D-0EF038AE4B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BF686AF8-B27B-4C37-9FC5-62CFDE180756}"/>
              </a:ext>
            </a:extLst>
          </p:cNvPr>
          <p:cNvSpPr>
            <a:spLocks noGrp="1"/>
          </p:cNvSpPr>
          <p:nvPr>
            <p:ph type="dt" sz="half" idx="10"/>
          </p:nvPr>
        </p:nvSpPr>
        <p:spPr/>
        <p:txBody>
          <a:bodyPr/>
          <a:lstStyle/>
          <a:p>
            <a:fld id="{7335B8C6-6CB7-4D26-A0EE-29D177AFAEF3}" type="datetimeFigureOut">
              <a:rPr lang="vi-VN" smtClean="0"/>
              <a:t>05/07/2019</a:t>
            </a:fld>
            <a:endParaRPr lang="vi-VN"/>
          </a:p>
        </p:txBody>
      </p:sp>
      <p:sp>
        <p:nvSpPr>
          <p:cNvPr id="5" name="Chỗ dành sẵn cho Chân trang 4">
            <a:extLst>
              <a:ext uri="{FF2B5EF4-FFF2-40B4-BE49-F238E27FC236}">
                <a16:creationId xmlns:a16="http://schemas.microsoft.com/office/drawing/2014/main" id="{F92E61AE-26B2-437D-9F1D-9FB73912F5E7}"/>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71A9C32-8DD5-4C82-880E-BA12F6BEC845}"/>
              </a:ext>
            </a:extLst>
          </p:cNvPr>
          <p:cNvSpPr>
            <a:spLocks noGrp="1"/>
          </p:cNvSpPr>
          <p:nvPr>
            <p:ph type="sldNum" sz="quarter" idx="12"/>
          </p:nvPr>
        </p:nvSpPr>
        <p:spPr/>
        <p:txBody>
          <a:bodyPr/>
          <a:lstStyle/>
          <a:p>
            <a:fld id="{DA171CEA-38C5-442D-A664-514BD2F01E71}" type="slidenum">
              <a:rPr lang="vi-VN" smtClean="0"/>
              <a:t>‹#›</a:t>
            </a:fld>
            <a:endParaRPr lang="vi-VN"/>
          </a:p>
        </p:txBody>
      </p:sp>
    </p:spTree>
    <p:extLst>
      <p:ext uri="{BB962C8B-B14F-4D97-AF65-F5344CB8AC3E}">
        <p14:creationId xmlns:p14="http://schemas.microsoft.com/office/powerpoint/2010/main" val="1981013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59EA13-8D42-4396-9EFF-E47210B41088}"/>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2744F18F-1A0E-4A9D-AD74-B7A8084AA61A}"/>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61B62A5C-3A09-4F37-87A7-35A402BB54E0}"/>
              </a:ext>
            </a:extLst>
          </p:cNvPr>
          <p:cNvSpPr>
            <a:spLocks noGrp="1"/>
          </p:cNvSpPr>
          <p:nvPr>
            <p:ph type="dt" sz="half" idx="10"/>
          </p:nvPr>
        </p:nvSpPr>
        <p:spPr/>
        <p:txBody>
          <a:bodyPr/>
          <a:lstStyle/>
          <a:p>
            <a:fld id="{7335B8C6-6CB7-4D26-A0EE-29D177AFAEF3}" type="datetimeFigureOut">
              <a:rPr lang="vi-VN" smtClean="0"/>
              <a:t>05/07/2019</a:t>
            </a:fld>
            <a:endParaRPr lang="vi-VN"/>
          </a:p>
        </p:txBody>
      </p:sp>
      <p:sp>
        <p:nvSpPr>
          <p:cNvPr id="5" name="Chỗ dành sẵn cho Chân trang 4">
            <a:extLst>
              <a:ext uri="{FF2B5EF4-FFF2-40B4-BE49-F238E27FC236}">
                <a16:creationId xmlns:a16="http://schemas.microsoft.com/office/drawing/2014/main" id="{5B6CD538-685F-4BC3-B128-5774660B1030}"/>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9760FE2-633C-411D-BFE5-39885C31FD37}"/>
              </a:ext>
            </a:extLst>
          </p:cNvPr>
          <p:cNvSpPr>
            <a:spLocks noGrp="1"/>
          </p:cNvSpPr>
          <p:nvPr>
            <p:ph type="sldNum" sz="quarter" idx="12"/>
          </p:nvPr>
        </p:nvSpPr>
        <p:spPr/>
        <p:txBody>
          <a:bodyPr/>
          <a:lstStyle/>
          <a:p>
            <a:fld id="{DA171CEA-38C5-442D-A664-514BD2F01E71}" type="slidenum">
              <a:rPr lang="vi-VN" smtClean="0"/>
              <a:t>‹#›</a:t>
            </a:fld>
            <a:endParaRPr lang="vi-VN"/>
          </a:p>
        </p:txBody>
      </p:sp>
    </p:spTree>
    <p:extLst>
      <p:ext uri="{BB962C8B-B14F-4D97-AF65-F5344CB8AC3E}">
        <p14:creationId xmlns:p14="http://schemas.microsoft.com/office/powerpoint/2010/main" val="115075221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A764C458-65A6-412E-A689-4DAB0F7FBA62}"/>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8BB0994E-9D09-4F1B-8C89-913A17241BB4}"/>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473D3CB3-2826-4664-87E1-0BEDB65BF6C0}"/>
              </a:ext>
            </a:extLst>
          </p:cNvPr>
          <p:cNvSpPr>
            <a:spLocks noGrp="1"/>
          </p:cNvSpPr>
          <p:nvPr>
            <p:ph type="dt" sz="half" idx="10"/>
          </p:nvPr>
        </p:nvSpPr>
        <p:spPr/>
        <p:txBody>
          <a:bodyPr/>
          <a:lstStyle/>
          <a:p>
            <a:fld id="{7335B8C6-6CB7-4D26-A0EE-29D177AFAEF3}" type="datetimeFigureOut">
              <a:rPr lang="vi-VN" smtClean="0"/>
              <a:t>05/07/2019</a:t>
            </a:fld>
            <a:endParaRPr lang="vi-VN"/>
          </a:p>
        </p:txBody>
      </p:sp>
      <p:sp>
        <p:nvSpPr>
          <p:cNvPr id="5" name="Chỗ dành sẵn cho Chân trang 4">
            <a:extLst>
              <a:ext uri="{FF2B5EF4-FFF2-40B4-BE49-F238E27FC236}">
                <a16:creationId xmlns:a16="http://schemas.microsoft.com/office/drawing/2014/main" id="{81DD4BAF-5233-4D32-A3A7-C15F0E63A3C1}"/>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A67EDD3B-859F-4022-A33C-C23CB8C365A1}"/>
              </a:ext>
            </a:extLst>
          </p:cNvPr>
          <p:cNvSpPr>
            <a:spLocks noGrp="1"/>
          </p:cNvSpPr>
          <p:nvPr>
            <p:ph type="sldNum" sz="quarter" idx="12"/>
          </p:nvPr>
        </p:nvSpPr>
        <p:spPr/>
        <p:txBody>
          <a:bodyPr/>
          <a:lstStyle/>
          <a:p>
            <a:fld id="{DA171CEA-38C5-442D-A664-514BD2F01E71}" type="slidenum">
              <a:rPr lang="vi-VN" smtClean="0"/>
              <a:t>‹#›</a:t>
            </a:fld>
            <a:endParaRPr lang="vi-VN"/>
          </a:p>
        </p:txBody>
      </p:sp>
    </p:spTree>
    <p:extLst>
      <p:ext uri="{BB962C8B-B14F-4D97-AF65-F5344CB8AC3E}">
        <p14:creationId xmlns:p14="http://schemas.microsoft.com/office/powerpoint/2010/main" val="211815078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F66E63-EF76-4483-AF6F-DEE67C938071}"/>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ACC3E643-3008-42BA-BF39-8CA164326A9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4DDB084B-9EB3-4DCC-BE59-26D24E464652}"/>
              </a:ext>
            </a:extLst>
          </p:cNvPr>
          <p:cNvSpPr>
            <a:spLocks noGrp="1"/>
          </p:cNvSpPr>
          <p:nvPr>
            <p:ph type="dt" sz="half" idx="10"/>
          </p:nvPr>
        </p:nvSpPr>
        <p:spPr/>
        <p:txBody>
          <a:bodyPr/>
          <a:lstStyle/>
          <a:p>
            <a:fld id="{7335B8C6-6CB7-4D26-A0EE-29D177AFAEF3}" type="datetimeFigureOut">
              <a:rPr lang="vi-VN" smtClean="0"/>
              <a:t>05/07/2019</a:t>
            </a:fld>
            <a:endParaRPr lang="vi-VN"/>
          </a:p>
        </p:txBody>
      </p:sp>
      <p:sp>
        <p:nvSpPr>
          <p:cNvPr id="5" name="Chỗ dành sẵn cho Chân trang 4">
            <a:extLst>
              <a:ext uri="{FF2B5EF4-FFF2-40B4-BE49-F238E27FC236}">
                <a16:creationId xmlns:a16="http://schemas.microsoft.com/office/drawing/2014/main" id="{7405BBC0-B3E2-4D0C-AF7B-FC86D3B91A08}"/>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4A03FA4-452C-401C-AE5E-AE557D66DAE2}"/>
              </a:ext>
            </a:extLst>
          </p:cNvPr>
          <p:cNvSpPr>
            <a:spLocks noGrp="1"/>
          </p:cNvSpPr>
          <p:nvPr>
            <p:ph type="sldNum" sz="quarter" idx="12"/>
          </p:nvPr>
        </p:nvSpPr>
        <p:spPr/>
        <p:txBody>
          <a:bodyPr/>
          <a:lstStyle/>
          <a:p>
            <a:fld id="{DA171CEA-38C5-442D-A664-514BD2F01E71}" type="slidenum">
              <a:rPr lang="vi-VN" smtClean="0"/>
              <a:t>‹#›</a:t>
            </a:fld>
            <a:endParaRPr lang="vi-VN"/>
          </a:p>
        </p:txBody>
      </p:sp>
    </p:spTree>
    <p:extLst>
      <p:ext uri="{BB962C8B-B14F-4D97-AF65-F5344CB8AC3E}">
        <p14:creationId xmlns:p14="http://schemas.microsoft.com/office/powerpoint/2010/main" val="38117308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D47149-5BE3-4D9E-9B55-0A7B351F6F5D}"/>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64DBB61C-7125-4159-A5C0-D4B7F2839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F6029604-343B-4E28-91F5-23FC4BB8A264}"/>
              </a:ext>
            </a:extLst>
          </p:cNvPr>
          <p:cNvSpPr>
            <a:spLocks noGrp="1"/>
          </p:cNvSpPr>
          <p:nvPr>
            <p:ph type="dt" sz="half" idx="10"/>
          </p:nvPr>
        </p:nvSpPr>
        <p:spPr/>
        <p:txBody>
          <a:bodyPr/>
          <a:lstStyle/>
          <a:p>
            <a:fld id="{7335B8C6-6CB7-4D26-A0EE-29D177AFAEF3}" type="datetimeFigureOut">
              <a:rPr lang="vi-VN" smtClean="0"/>
              <a:t>05/07/2019</a:t>
            </a:fld>
            <a:endParaRPr lang="vi-VN"/>
          </a:p>
        </p:txBody>
      </p:sp>
      <p:sp>
        <p:nvSpPr>
          <p:cNvPr id="5" name="Chỗ dành sẵn cho Chân trang 4">
            <a:extLst>
              <a:ext uri="{FF2B5EF4-FFF2-40B4-BE49-F238E27FC236}">
                <a16:creationId xmlns:a16="http://schemas.microsoft.com/office/drawing/2014/main" id="{10D8D2D9-2DEF-4E55-9066-AFBDE28A77E0}"/>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726EC04B-ACB2-4B9F-B6A7-3E6F90DB814E}"/>
              </a:ext>
            </a:extLst>
          </p:cNvPr>
          <p:cNvSpPr>
            <a:spLocks noGrp="1"/>
          </p:cNvSpPr>
          <p:nvPr>
            <p:ph type="sldNum" sz="quarter" idx="12"/>
          </p:nvPr>
        </p:nvSpPr>
        <p:spPr/>
        <p:txBody>
          <a:bodyPr/>
          <a:lstStyle/>
          <a:p>
            <a:fld id="{DA171CEA-38C5-442D-A664-514BD2F01E71}" type="slidenum">
              <a:rPr lang="vi-VN" smtClean="0"/>
              <a:t>‹#›</a:t>
            </a:fld>
            <a:endParaRPr lang="vi-VN"/>
          </a:p>
        </p:txBody>
      </p:sp>
    </p:spTree>
    <p:extLst>
      <p:ext uri="{BB962C8B-B14F-4D97-AF65-F5344CB8AC3E}">
        <p14:creationId xmlns:p14="http://schemas.microsoft.com/office/powerpoint/2010/main" val="257098593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8C152B-F2E3-4A89-BD95-8A460564D959}"/>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BC9E0923-71DB-49B6-ACE8-4C907D239549}"/>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008E93C7-B49F-4725-9647-C0F09BC1697B}"/>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B8F45CE4-99C3-4454-A916-DB326BAFF7B7}"/>
              </a:ext>
            </a:extLst>
          </p:cNvPr>
          <p:cNvSpPr>
            <a:spLocks noGrp="1"/>
          </p:cNvSpPr>
          <p:nvPr>
            <p:ph type="dt" sz="half" idx="10"/>
          </p:nvPr>
        </p:nvSpPr>
        <p:spPr/>
        <p:txBody>
          <a:bodyPr/>
          <a:lstStyle/>
          <a:p>
            <a:fld id="{7335B8C6-6CB7-4D26-A0EE-29D177AFAEF3}" type="datetimeFigureOut">
              <a:rPr lang="vi-VN" smtClean="0"/>
              <a:t>05/07/2019</a:t>
            </a:fld>
            <a:endParaRPr lang="vi-VN"/>
          </a:p>
        </p:txBody>
      </p:sp>
      <p:sp>
        <p:nvSpPr>
          <p:cNvPr id="6" name="Chỗ dành sẵn cho Chân trang 5">
            <a:extLst>
              <a:ext uri="{FF2B5EF4-FFF2-40B4-BE49-F238E27FC236}">
                <a16:creationId xmlns:a16="http://schemas.microsoft.com/office/drawing/2014/main" id="{55AB49BE-E3ED-4C6C-9F22-46B412CD2C59}"/>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ED82C0DB-F2C0-427F-9129-441E2ABDAE65}"/>
              </a:ext>
            </a:extLst>
          </p:cNvPr>
          <p:cNvSpPr>
            <a:spLocks noGrp="1"/>
          </p:cNvSpPr>
          <p:nvPr>
            <p:ph type="sldNum" sz="quarter" idx="12"/>
          </p:nvPr>
        </p:nvSpPr>
        <p:spPr/>
        <p:txBody>
          <a:bodyPr/>
          <a:lstStyle/>
          <a:p>
            <a:fld id="{DA171CEA-38C5-442D-A664-514BD2F01E71}" type="slidenum">
              <a:rPr lang="vi-VN" smtClean="0"/>
              <a:t>‹#›</a:t>
            </a:fld>
            <a:endParaRPr lang="vi-VN"/>
          </a:p>
        </p:txBody>
      </p:sp>
    </p:spTree>
    <p:extLst>
      <p:ext uri="{BB962C8B-B14F-4D97-AF65-F5344CB8AC3E}">
        <p14:creationId xmlns:p14="http://schemas.microsoft.com/office/powerpoint/2010/main" val="170537807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1D7CEB5-81D2-41EF-9CC2-52B1C637E028}"/>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C31571FC-724B-4CDB-A9F1-8107033D1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64950A98-FF1B-401E-806E-B6B6F9BC062B}"/>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5D78D59A-6479-4238-9C7E-957149FC8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76B5FF2C-AE03-44A8-AA47-9D866F400CE9}"/>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E3F5B019-EAC9-4875-84CF-7122CFA2B5CA}"/>
              </a:ext>
            </a:extLst>
          </p:cNvPr>
          <p:cNvSpPr>
            <a:spLocks noGrp="1"/>
          </p:cNvSpPr>
          <p:nvPr>
            <p:ph type="dt" sz="half" idx="10"/>
          </p:nvPr>
        </p:nvSpPr>
        <p:spPr/>
        <p:txBody>
          <a:bodyPr/>
          <a:lstStyle/>
          <a:p>
            <a:fld id="{7335B8C6-6CB7-4D26-A0EE-29D177AFAEF3}" type="datetimeFigureOut">
              <a:rPr lang="vi-VN" smtClean="0"/>
              <a:t>05/07/2019</a:t>
            </a:fld>
            <a:endParaRPr lang="vi-VN"/>
          </a:p>
        </p:txBody>
      </p:sp>
      <p:sp>
        <p:nvSpPr>
          <p:cNvPr id="8" name="Chỗ dành sẵn cho Chân trang 7">
            <a:extLst>
              <a:ext uri="{FF2B5EF4-FFF2-40B4-BE49-F238E27FC236}">
                <a16:creationId xmlns:a16="http://schemas.microsoft.com/office/drawing/2014/main" id="{B21A9764-AAC5-4F39-974D-E2608158DB7D}"/>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78D86421-184D-477F-8008-963E3B642B3D}"/>
              </a:ext>
            </a:extLst>
          </p:cNvPr>
          <p:cNvSpPr>
            <a:spLocks noGrp="1"/>
          </p:cNvSpPr>
          <p:nvPr>
            <p:ph type="sldNum" sz="quarter" idx="12"/>
          </p:nvPr>
        </p:nvSpPr>
        <p:spPr/>
        <p:txBody>
          <a:bodyPr/>
          <a:lstStyle/>
          <a:p>
            <a:fld id="{DA171CEA-38C5-442D-A664-514BD2F01E71}" type="slidenum">
              <a:rPr lang="vi-VN" smtClean="0"/>
              <a:t>‹#›</a:t>
            </a:fld>
            <a:endParaRPr lang="vi-VN"/>
          </a:p>
        </p:txBody>
      </p:sp>
    </p:spTree>
    <p:extLst>
      <p:ext uri="{BB962C8B-B14F-4D97-AF65-F5344CB8AC3E}">
        <p14:creationId xmlns:p14="http://schemas.microsoft.com/office/powerpoint/2010/main" val="170747917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733926-A052-4325-BF8E-AD2FC195910D}"/>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8C72F093-0CC5-4BAE-AA93-91F925ED9E02}"/>
              </a:ext>
            </a:extLst>
          </p:cNvPr>
          <p:cNvSpPr>
            <a:spLocks noGrp="1"/>
          </p:cNvSpPr>
          <p:nvPr>
            <p:ph type="dt" sz="half" idx="10"/>
          </p:nvPr>
        </p:nvSpPr>
        <p:spPr/>
        <p:txBody>
          <a:bodyPr/>
          <a:lstStyle/>
          <a:p>
            <a:fld id="{7335B8C6-6CB7-4D26-A0EE-29D177AFAEF3}" type="datetimeFigureOut">
              <a:rPr lang="vi-VN" smtClean="0"/>
              <a:t>05/07/2019</a:t>
            </a:fld>
            <a:endParaRPr lang="vi-VN"/>
          </a:p>
        </p:txBody>
      </p:sp>
      <p:sp>
        <p:nvSpPr>
          <p:cNvPr id="4" name="Chỗ dành sẵn cho Chân trang 3">
            <a:extLst>
              <a:ext uri="{FF2B5EF4-FFF2-40B4-BE49-F238E27FC236}">
                <a16:creationId xmlns:a16="http://schemas.microsoft.com/office/drawing/2014/main" id="{32F10ED7-9960-4988-AE2A-FF4EE2938BE6}"/>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E9EE06E5-2E05-436B-890B-B5C147E59FA6}"/>
              </a:ext>
            </a:extLst>
          </p:cNvPr>
          <p:cNvSpPr>
            <a:spLocks noGrp="1"/>
          </p:cNvSpPr>
          <p:nvPr>
            <p:ph type="sldNum" sz="quarter" idx="12"/>
          </p:nvPr>
        </p:nvSpPr>
        <p:spPr/>
        <p:txBody>
          <a:bodyPr/>
          <a:lstStyle/>
          <a:p>
            <a:fld id="{DA171CEA-38C5-442D-A664-514BD2F01E71}" type="slidenum">
              <a:rPr lang="vi-VN" smtClean="0"/>
              <a:t>‹#›</a:t>
            </a:fld>
            <a:endParaRPr lang="vi-VN"/>
          </a:p>
        </p:txBody>
      </p:sp>
    </p:spTree>
    <p:extLst>
      <p:ext uri="{BB962C8B-B14F-4D97-AF65-F5344CB8AC3E}">
        <p14:creationId xmlns:p14="http://schemas.microsoft.com/office/powerpoint/2010/main" val="215621475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1BB6C7C-EB82-4A52-92B0-FABC27BA438E}"/>
              </a:ext>
            </a:extLst>
          </p:cNvPr>
          <p:cNvSpPr>
            <a:spLocks noGrp="1"/>
          </p:cNvSpPr>
          <p:nvPr>
            <p:ph type="dt" sz="half" idx="10"/>
          </p:nvPr>
        </p:nvSpPr>
        <p:spPr/>
        <p:txBody>
          <a:bodyPr/>
          <a:lstStyle/>
          <a:p>
            <a:fld id="{7335B8C6-6CB7-4D26-A0EE-29D177AFAEF3}" type="datetimeFigureOut">
              <a:rPr lang="vi-VN" smtClean="0"/>
              <a:t>05/07/2019</a:t>
            </a:fld>
            <a:endParaRPr lang="vi-VN"/>
          </a:p>
        </p:txBody>
      </p:sp>
      <p:sp>
        <p:nvSpPr>
          <p:cNvPr id="3" name="Chỗ dành sẵn cho Chân trang 2">
            <a:extLst>
              <a:ext uri="{FF2B5EF4-FFF2-40B4-BE49-F238E27FC236}">
                <a16:creationId xmlns:a16="http://schemas.microsoft.com/office/drawing/2014/main" id="{0B37DE8B-7A08-4318-88DE-D34E929CDBBE}"/>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904D22FF-CDB7-49F2-BA92-91F6B21453B2}"/>
              </a:ext>
            </a:extLst>
          </p:cNvPr>
          <p:cNvSpPr>
            <a:spLocks noGrp="1"/>
          </p:cNvSpPr>
          <p:nvPr>
            <p:ph type="sldNum" sz="quarter" idx="12"/>
          </p:nvPr>
        </p:nvSpPr>
        <p:spPr/>
        <p:txBody>
          <a:bodyPr/>
          <a:lstStyle/>
          <a:p>
            <a:fld id="{DA171CEA-38C5-442D-A664-514BD2F01E71}" type="slidenum">
              <a:rPr lang="vi-VN" smtClean="0"/>
              <a:t>‹#›</a:t>
            </a:fld>
            <a:endParaRPr lang="vi-VN"/>
          </a:p>
        </p:txBody>
      </p:sp>
    </p:spTree>
    <p:extLst>
      <p:ext uri="{BB962C8B-B14F-4D97-AF65-F5344CB8AC3E}">
        <p14:creationId xmlns:p14="http://schemas.microsoft.com/office/powerpoint/2010/main" val="102346035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0728B7A-D850-4709-819A-4A0147B4700A}"/>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1800E18B-82CB-40A3-BCF1-2C0EECD1B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C58995D6-9443-4ECE-8CF7-81CC13663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575B760-5483-4070-9A79-620132754354}"/>
              </a:ext>
            </a:extLst>
          </p:cNvPr>
          <p:cNvSpPr>
            <a:spLocks noGrp="1"/>
          </p:cNvSpPr>
          <p:nvPr>
            <p:ph type="dt" sz="half" idx="10"/>
          </p:nvPr>
        </p:nvSpPr>
        <p:spPr/>
        <p:txBody>
          <a:bodyPr/>
          <a:lstStyle/>
          <a:p>
            <a:fld id="{7335B8C6-6CB7-4D26-A0EE-29D177AFAEF3}" type="datetimeFigureOut">
              <a:rPr lang="vi-VN" smtClean="0"/>
              <a:t>05/07/2019</a:t>
            </a:fld>
            <a:endParaRPr lang="vi-VN"/>
          </a:p>
        </p:txBody>
      </p:sp>
      <p:sp>
        <p:nvSpPr>
          <p:cNvPr id="6" name="Chỗ dành sẵn cho Chân trang 5">
            <a:extLst>
              <a:ext uri="{FF2B5EF4-FFF2-40B4-BE49-F238E27FC236}">
                <a16:creationId xmlns:a16="http://schemas.microsoft.com/office/drawing/2014/main" id="{DB690E6D-F7A3-4804-8FBA-B024320A630A}"/>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D8232B97-1C2F-4A8F-91DF-CD83ECD45F85}"/>
              </a:ext>
            </a:extLst>
          </p:cNvPr>
          <p:cNvSpPr>
            <a:spLocks noGrp="1"/>
          </p:cNvSpPr>
          <p:nvPr>
            <p:ph type="sldNum" sz="quarter" idx="12"/>
          </p:nvPr>
        </p:nvSpPr>
        <p:spPr/>
        <p:txBody>
          <a:bodyPr/>
          <a:lstStyle/>
          <a:p>
            <a:fld id="{DA171CEA-38C5-442D-A664-514BD2F01E71}" type="slidenum">
              <a:rPr lang="vi-VN" smtClean="0"/>
              <a:t>‹#›</a:t>
            </a:fld>
            <a:endParaRPr lang="vi-VN"/>
          </a:p>
        </p:txBody>
      </p:sp>
    </p:spTree>
    <p:extLst>
      <p:ext uri="{BB962C8B-B14F-4D97-AF65-F5344CB8AC3E}">
        <p14:creationId xmlns:p14="http://schemas.microsoft.com/office/powerpoint/2010/main" val="327231775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7AF912-88CC-48BD-8EDF-D6EF01A2915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63D3A3AB-6B96-43F2-8FE7-9ACFBB9AFB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080EF796-CC54-4695-B107-8B2843BAF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65A98C19-5F21-458E-88E9-1819E3179B01}"/>
              </a:ext>
            </a:extLst>
          </p:cNvPr>
          <p:cNvSpPr>
            <a:spLocks noGrp="1"/>
          </p:cNvSpPr>
          <p:nvPr>
            <p:ph type="dt" sz="half" idx="10"/>
          </p:nvPr>
        </p:nvSpPr>
        <p:spPr/>
        <p:txBody>
          <a:bodyPr/>
          <a:lstStyle/>
          <a:p>
            <a:fld id="{7335B8C6-6CB7-4D26-A0EE-29D177AFAEF3}" type="datetimeFigureOut">
              <a:rPr lang="vi-VN" smtClean="0"/>
              <a:t>05/07/2019</a:t>
            </a:fld>
            <a:endParaRPr lang="vi-VN"/>
          </a:p>
        </p:txBody>
      </p:sp>
      <p:sp>
        <p:nvSpPr>
          <p:cNvPr id="6" name="Chỗ dành sẵn cho Chân trang 5">
            <a:extLst>
              <a:ext uri="{FF2B5EF4-FFF2-40B4-BE49-F238E27FC236}">
                <a16:creationId xmlns:a16="http://schemas.microsoft.com/office/drawing/2014/main" id="{0604E47C-70DA-419E-A3FD-C2A36712F38B}"/>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42599A1A-08B4-4A73-AA76-97E0F8F190D7}"/>
              </a:ext>
            </a:extLst>
          </p:cNvPr>
          <p:cNvSpPr>
            <a:spLocks noGrp="1"/>
          </p:cNvSpPr>
          <p:nvPr>
            <p:ph type="sldNum" sz="quarter" idx="12"/>
          </p:nvPr>
        </p:nvSpPr>
        <p:spPr/>
        <p:txBody>
          <a:bodyPr/>
          <a:lstStyle/>
          <a:p>
            <a:fld id="{DA171CEA-38C5-442D-A664-514BD2F01E71}" type="slidenum">
              <a:rPr lang="vi-VN" smtClean="0"/>
              <a:t>‹#›</a:t>
            </a:fld>
            <a:endParaRPr lang="vi-VN"/>
          </a:p>
        </p:txBody>
      </p:sp>
    </p:spTree>
    <p:extLst>
      <p:ext uri="{BB962C8B-B14F-4D97-AF65-F5344CB8AC3E}">
        <p14:creationId xmlns:p14="http://schemas.microsoft.com/office/powerpoint/2010/main" val="66182058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965BBE68-DEF1-4F2C-9764-3B44525539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436C2FC8-64C3-4F48-8EF0-0F326097E9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665C4907-AC47-4F96-9C11-A8AF4641A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5B8C6-6CB7-4D26-A0EE-29D177AFAEF3}" type="datetimeFigureOut">
              <a:rPr lang="vi-VN" smtClean="0"/>
              <a:t>05/07/2019</a:t>
            </a:fld>
            <a:endParaRPr lang="vi-VN"/>
          </a:p>
        </p:txBody>
      </p:sp>
      <p:sp>
        <p:nvSpPr>
          <p:cNvPr id="5" name="Chỗ dành sẵn cho Chân trang 4">
            <a:extLst>
              <a:ext uri="{FF2B5EF4-FFF2-40B4-BE49-F238E27FC236}">
                <a16:creationId xmlns:a16="http://schemas.microsoft.com/office/drawing/2014/main" id="{8BD72BCE-0FBD-4CCA-A793-63DA47222F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E08CE053-10A7-4286-9FD6-4A515DBF7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71CEA-38C5-442D-A664-514BD2F01E71}" type="slidenum">
              <a:rPr lang="vi-VN" smtClean="0"/>
              <a:t>‹#›</a:t>
            </a:fld>
            <a:endParaRPr lang="vi-VN"/>
          </a:p>
        </p:txBody>
      </p:sp>
    </p:spTree>
    <p:extLst>
      <p:ext uri="{BB962C8B-B14F-4D97-AF65-F5344CB8AC3E}">
        <p14:creationId xmlns:p14="http://schemas.microsoft.com/office/powerpoint/2010/main" val="118491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61475DA-2CE5-4396-BE45-0AAD7286FCCF}"/>
              </a:ext>
            </a:extLst>
          </p:cNvPr>
          <p:cNvSpPr>
            <a:spLocks noGrp="1"/>
          </p:cNvSpPr>
          <p:nvPr>
            <p:ph type="ctrTitle"/>
          </p:nvPr>
        </p:nvSpPr>
        <p:spPr>
          <a:xfrm>
            <a:off x="6746627" y="646353"/>
            <a:ext cx="4645251" cy="1147863"/>
          </a:xfrm>
        </p:spPr>
        <p:txBody>
          <a:bodyPr anchor="b">
            <a:normAutofit fontScale="90000"/>
          </a:bodyPr>
          <a:lstStyle/>
          <a:p>
            <a:r>
              <a:rPr lang="en-US" sz="8000" b="1" dirty="0">
                <a:solidFill>
                  <a:schemeClr val="bg1"/>
                </a:solidFill>
              </a:rPr>
              <a:t>GO HIGHER</a:t>
            </a:r>
            <a:endParaRPr lang="vi-VN" sz="8000" b="1" dirty="0">
              <a:solidFill>
                <a:schemeClr val="bg1"/>
              </a:solidFill>
            </a:endParaRPr>
          </a:p>
        </p:txBody>
      </p:sp>
      <p:sp>
        <p:nvSpPr>
          <p:cNvPr id="3" name="Tiêu đề phụ 2">
            <a:extLst>
              <a:ext uri="{FF2B5EF4-FFF2-40B4-BE49-F238E27FC236}">
                <a16:creationId xmlns:a16="http://schemas.microsoft.com/office/drawing/2014/main" id="{C8E91D57-898D-4254-A6C1-96C3589E853E}"/>
              </a:ext>
            </a:extLst>
          </p:cNvPr>
          <p:cNvSpPr>
            <a:spLocks noGrp="1"/>
          </p:cNvSpPr>
          <p:nvPr>
            <p:ph type="subTitle" idx="1"/>
          </p:nvPr>
        </p:nvSpPr>
        <p:spPr>
          <a:xfrm>
            <a:off x="6271474" y="2440569"/>
            <a:ext cx="5776834" cy="3290928"/>
          </a:xfrm>
        </p:spPr>
        <p:txBody>
          <a:bodyPr anchor="t">
            <a:normAutofit/>
          </a:bodyPr>
          <a:lstStyle/>
          <a:p>
            <a:pPr algn="just"/>
            <a:r>
              <a:rPr lang="en-US" dirty="0">
                <a:solidFill>
                  <a:schemeClr val="bg1"/>
                </a:solidFill>
              </a:rPr>
              <a:t>How to play: control your character, calculate the angle shooting as well as the firing power of the slingshot to help your character jump on higher pieces of land to reach deep in the floating castle, on the way there are many obstacles as well as diamonds, you can own new characters by earning lots of diamonds, each character will have a different advantage.</a:t>
            </a:r>
            <a:endParaRPr lang="vi-VN" dirty="0">
              <a:solidFill>
                <a:schemeClr val="bg1"/>
              </a:solidFill>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Hình ảnh 4" descr="Ảnh có chứa ô tô, đen&#10;&#10;Mô tả được tạo tự động">
            <a:extLst>
              <a:ext uri="{FF2B5EF4-FFF2-40B4-BE49-F238E27FC236}">
                <a16:creationId xmlns:a16="http://schemas.microsoft.com/office/drawing/2014/main" id="{6E3AEE6F-9D0F-448E-8F71-E040131F6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2" y="1220285"/>
            <a:ext cx="4886970" cy="3005486"/>
          </a:xfrm>
          <a:prstGeom prst="rect">
            <a:avLst/>
          </a:prstGeom>
        </p:spPr>
      </p:pic>
    </p:spTree>
    <p:extLst>
      <p:ext uri="{BB962C8B-B14F-4D97-AF65-F5344CB8AC3E}">
        <p14:creationId xmlns:p14="http://schemas.microsoft.com/office/powerpoint/2010/main" val="206129093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ình chữ nhật 7">
            <a:extLst>
              <a:ext uri="{FF2B5EF4-FFF2-40B4-BE49-F238E27FC236}">
                <a16:creationId xmlns:a16="http://schemas.microsoft.com/office/drawing/2014/main" id="{37F89D03-72F3-46BD-96CF-EAFEDA7D16B9}"/>
              </a:ext>
            </a:extLst>
          </p:cNvPr>
          <p:cNvSpPr/>
          <p:nvPr/>
        </p:nvSpPr>
        <p:spPr>
          <a:xfrm>
            <a:off x="-177553" y="-11663"/>
            <a:ext cx="12446493" cy="69717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Hình ảnh 4" descr="Ảnh có chứa tuyết, cây, ngoài trời&#10;&#10;Mô tả được tạo tự động">
            <a:extLst>
              <a:ext uri="{FF2B5EF4-FFF2-40B4-BE49-F238E27FC236}">
                <a16:creationId xmlns:a16="http://schemas.microsoft.com/office/drawing/2014/main" id="{71E0DCCB-7637-49C8-8ED2-133C28266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418801083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ình chữ nhật 7">
            <a:extLst>
              <a:ext uri="{FF2B5EF4-FFF2-40B4-BE49-F238E27FC236}">
                <a16:creationId xmlns:a16="http://schemas.microsoft.com/office/drawing/2014/main" id="{BB5B0114-48DC-4B29-BDE5-B96A00BF6DBF}"/>
              </a:ext>
            </a:extLst>
          </p:cNvPr>
          <p:cNvSpPr/>
          <p:nvPr/>
        </p:nvSpPr>
        <p:spPr>
          <a:xfrm>
            <a:off x="-177553" y="-11663"/>
            <a:ext cx="12446493" cy="69717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Hình ảnh 4">
            <a:extLst>
              <a:ext uri="{FF2B5EF4-FFF2-40B4-BE49-F238E27FC236}">
                <a16:creationId xmlns:a16="http://schemas.microsoft.com/office/drawing/2014/main" id="{4FCFF888-AE23-439F-981F-4DB0774C5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07191196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61475DA-2CE5-4396-BE45-0AAD7286FCCF}"/>
              </a:ext>
            </a:extLst>
          </p:cNvPr>
          <p:cNvSpPr>
            <a:spLocks noGrp="1"/>
          </p:cNvSpPr>
          <p:nvPr>
            <p:ph type="ctrTitle"/>
          </p:nvPr>
        </p:nvSpPr>
        <p:spPr>
          <a:xfrm>
            <a:off x="6603428" y="983705"/>
            <a:ext cx="5157925" cy="3907891"/>
          </a:xfrm>
        </p:spPr>
        <p:txBody>
          <a:bodyPr anchor="b">
            <a:normAutofit/>
          </a:bodyPr>
          <a:lstStyle/>
          <a:p>
            <a:r>
              <a:rPr lang="en-US" sz="8000" b="1" dirty="0">
                <a:solidFill>
                  <a:schemeClr val="bg1"/>
                </a:solidFill>
              </a:rPr>
              <a:t>THANK YOU FOR LISTENING</a:t>
            </a:r>
            <a:endParaRPr lang="vi-VN" sz="8000" b="1" dirty="0">
              <a:solidFill>
                <a:schemeClr val="bg1"/>
              </a:solidFill>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Hình ảnh 4" descr="Ảnh có chứa ô tô, đen&#10;&#10;Mô tả được tạo tự động">
            <a:extLst>
              <a:ext uri="{FF2B5EF4-FFF2-40B4-BE49-F238E27FC236}">
                <a16:creationId xmlns:a16="http://schemas.microsoft.com/office/drawing/2014/main" id="{6E3AEE6F-9D0F-448E-8F71-E040131F6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2" y="1220285"/>
            <a:ext cx="4886970" cy="3005486"/>
          </a:xfrm>
          <a:prstGeom prst="rect">
            <a:avLst/>
          </a:prstGeom>
        </p:spPr>
      </p:pic>
    </p:spTree>
    <p:extLst>
      <p:ext uri="{BB962C8B-B14F-4D97-AF65-F5344CB8AC3E}">
        <p14:creationId xmlns:p14="http://schemas.microsoft.com/office/powerpoint/2010/main" val="124601916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61475DA-2CE5-4396-BE45-0AAD7286FCCF}"/>
              </a:ext>
            </a:extLst>
          </p:cNvPr>
          <p:cNvSpPr>
            <a:spLocks noGrp="1"/>
          </p:cNvSpPr>
          <p:nvPr>
            <p:ph type="ctrTitle"/>
          </p:nvPr>
        </p:nvSpPr>
        <p:spPr>
          <a:xfrm>
            <a:off x="6673378" y="1739862"/>
            <a:ext cx="5018025" cy="1550092"/>
          </a:xfrm>
        </p:spPr>
        <p:txBody>
          <a:bodyPr anchor="b">
            <a:noAutofit/>
          </a:bodyPr>
          <a:lstStyle/>
          <a:p>
            <a:r>
              <a:rPr lang="en-US" sz="4800" b="1" dirty="0">
                <a:solidFill>
                  <a:schemeClr val="bg1"/>
                </a:solidFill>
              </a:rPr>
              <a:t>100% CASUAL GAME</a:t>
            </a:r>
            <a:endParaRPr lang="vi-VN" sz="4800" b="1" dirty="0">
              <a:solidFill>
                <a:schemeClr val="bg1"/>
              </a:solidFill>
            </a:endParaRPr>
          </a:p>
        </p:txBody>
      </p:sp>
      <p:sp>
        <p:nvSpPr>
          <p:cNvPr id="3" name="Tiêu đề phụ 2">
            <a:extLst>
              <a:ext uri="{FF2B5EF4-FFF2-40B4-BE49-F238E27FC236}">
                <a16:creationId xmlns:a16="http://schemas.microsoft.com/office/drawing/2014/main" id="{C8E91D57-898D-4254-A6C1-96C3589E853E}"/>
              </a:ext>
            </a:extLst>
          </p:cNvPr>
          <p:cNvSpPr>
            <a:spLocks noGrp="1"/>
          </p:cNvSpPr>
          <p:nvPr>
            <p:ph type="subTitle" idx="1"/>
          </p:nvPr>
        </p:nvSpPr>
        <p:spPr>
          <a:xfrm>
            <a:off x="6293974" y="3725177"/>
            <a:ext cx="5776834" cy="500594"/>
          </a:xfrm>
        </p:spPr>
        <p:txBody>
          <a:bodyPr anchor="t">
            <a:normAutofit/>
          </a:bodyPr>
          <a:lstStyle/>
          <a:p>
            <a:r>
              <a:rPr lang="en-US" dirty="0">
                <a:solidFill>
                  <a:schemeClr val="bg1"/>
                </a:solidFill>
              </a:rPr>
              <a:t>EASY TO PLAY – HARD TO MASTER</a:t>
            </a:r>
            <a:endParaRPr lang="vi-VN" dirty="0">
              <a:solidFill>
                <a:schemeClr val="bg1"/>
              </a:solidFill>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Hình ảnh 4" descr="Ảnh có chứa ô tô, đen&#10;&#10;Mô tả được tạo tự động">
            <a:extLst>
              <a:ext uri="{FF2B5EF4-FFF2-40B4-BE49-F238E27FC236}">
                <a16:creationId xmlns:a16="http://schemas.microsoft.com/office/drawing/2014/main" id="{6E3AEE6F-9D0F-448E-8F71-E040131F6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2" y="1220285"/>
            <a:ext cx="4886970" cy="3005486"/>
          </a:xfrm>
          <a:prstGeom prst="rect">
            <a:avLst/>
          </a:prstGeom>
        </p:spPr>
      </p:pic>
    </p:spTree>
    <p:extLst>
      <p:ext uri="{BB962C8B-B14F-4D97-AF65-F5344CB8AC3E}">
        <p14:creationId xmlns:p14="http://schemas.microsoft.com/office/powerpoint/2010/main" val="39278662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êu đề phụ 2">
            <a:extLst>
              <a:ext uri="{FF2B5EF4-FFF2-40B4-BE49-F238E27FC236}">
                <a16:creationId xmlns:a16="http://schemas.microsoft.com/office/drawing/2014/main" id="{C8E91D57-898D-4254-A6C1-96C3589E853E}"/>
              </a:ext>
            </a:extLst>
          </p:cNvPr>
          <p:cNvSpPr>
            <a:spLocks noGrp="1"/>
          </p:cNvSpPr>
          <p:nvPr>
            <p:ph type="subTitle" idx="1"/>
          </p:nvPr>
        </p:nvSpPr>
        <p:spPr>
          <a:xfrm>
            <a:off x="6122846" y="2478276"/>
            <a:ext cx="5776834" cy="2459012"/>
          </a:xfrm>
        </p:spPr>
        <p:txBody>
          <a:bodyPr anchor="t">
            <a:normAutofit/>
          </a:bodyPr>
          <a:lstStyle/>
          <a:p>
            <a:pPr algn="just"/>
            <a:r>
              <a:rPr lang="en-US" dirty="0">
                <a:solidFill>
                  <a:schemeClr val="bg1"/>
                </a:solidFill>
              </a:rPr>
              <a:t>The mechanics are simple: drag the slingshot to calculate the power and the angle shooting to help your character go higher. You should carefully before you drop the slingshot, because once you are in the air there is no way to turn back!</a:t>
            </a:r>
            <a:endParaRPr lang="vi-VN" dirty="0">
              <a:solidFill>
                <a:schemeClr val="bg1"/>
              </a:solidFill>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Hình ảnh 4" descr="Ảnh có chứa ô tô, đen&#10;&#10;Mô tả được tạo tự động">
            <a:extLst>
              <a:ext uri="{FF2B5EF4-FFF2-40B4-BE49-F238E27FC236}">
                <a16:creationId xmlns:a16="http://schemas.microsoft.com/office/drawing/2014/main" id="{6E3AEE6F-9D0F-448E-8F71-E040131F6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2" y="1220285"/>
            <a:ext cx="4886970" cy="3005486"/>
          </a:xfrm>
          <a:prstGeom prst="rect">
            <a:avLst/>
          </a:prstGeom>
        </p:spPr>
      </p:pic>
    </p:spTree>
    <p:extLst>
      <p:ext uri="{BB962C8B-B14F-4D97-AF65-F5344CB8AC3E}">
        <p14:creationId xmlns:p14="http://schemas.microsoft.com/office/powerpoint/2010/main" val="38779236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61475DA-2CE5-4396-BE45-0AAD7286FCCF}"/>
              </a:ext>
            </a:extLst>
          </p:cNvPr>
          <p:cNvSpPr>
            <a:spLocks noGrp="1"/>
          </p:cNvSpPr>
          <p:nvPr>
            <p:ph type="ctrTitle"/>
          </p:nvPr>
        </p:nvSpPr>
        <p:spPr>
          <a:xfrm>
            <a:off x="6719995" y="2256935"/>
            <a:ext cx="4645251" cy="2344129"/>
          </a:xfrm>
        </p:spPr>
        <p:txBody>
          <a:bodyPr anchor="b">
            <a:normAutofit/>
          </a:bodyPr>
          <a:lstStyle/>
          <a:p>
            <a:r>
              <a:rPr lang="en-US" sz="8000" b="1" dirty="0">
                <a:solidFill>
                  <a:schemeClr val="bg1"/>
                </a:solidFill>
              </a:rPr>
              <a:t>DEMO IMAGES</a:t>
            </a:r>
            <a:endParaRPr lang="vi-VN" sz="8000" b="1" dirty="0">
              <a:solidFill>
                <a:schemeClr val="bg1"/>
              </a:solidFill>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Hình ảnh 4" descr="Ảnh có chứa ô tô, đen&#10;&#10;Mô tả được tạo tự động">
            <a:extLst>
              <a:ext uri="{FF2B5EF4-FFF2-40B4-BE49-F238E27FC236}">
                <a16:creationId xmlns:a16="http://schemas.microsoft.com/office/drawing/2014/main" id="{6E3AEE6F-9D0F-448E-8F71-E040131F6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2" y="1220285"/>
            <a:ext cx="4886970" cy="3005486"/>
          </a:xfrm>
          <a:prstGeom prst="rect">
            <a:avLst/>
          </a:prstGeom>
        </p:spPr>
      </p:pic>
    </p:spTree>
    <p:extLst>
      <p:ext uri="{BB962C8B-B14F-4D97-AF65-F5344CB8AC3E}">
        <p14:creationId xmlns:p14="http://schemas.microsoft.com/office/powerpoint/2010/main" val="561535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nh chữ nhật 5">
            <a:extLst>
              <a:ext uri="{FF2B5EF4-FFF2-40B4-BE49-F238E27FC236}">
                <a16:creationId xmlns:a16="http://schemas.microsoft.com/office/drawing/2014/main" id="{F38268FF-3C5B-40F3-806B-BA053473E2B2}"/>
              </a:ext>
            </a:extLst>
          </p:cNvPr>
          <p:cNvSpPr/>
          <p:nvPr/>
        </p:nvSpPr>
        <p:spPr>
          <a:xfrm>
            <a:off x="-177553" y="-11663"/>
            <a:ext cx="12446493" cy="69717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Hình ảnh 4" descr="Ảnh có chứa cây, ngoài trời&#10;&#10;Mô tả được tạo tự động">
            <a:extLst>
              <a:ext uri="{FF2B5EF4-FFF2-40B4-BE49-F238E27FC236}">
                <a16:creationId xmlns:a16="http://schemas.microsoft.com/office/drawing/2014/main" id="{75A59928-80E8-4147-BEA8-423ECBE0E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11663"/>
            <a:ext cx="9159551" cy="6869663"/>
          </a:xfrm>
          <a:prstGeom prst="rect">
            <a:avLst/>
          </a:prstGeom>
        </p:spPr>
      </p:pic>
    </p:spTree>
    <p:extLst>
      <p:ext uri="{BB962C8B-B14F-4D97-AF65-F5344CB8AC3E}">
        <p14:creationId xmlns:p14="http://schemas.microsoft.com/office/powerpoint/2010/main" val="179812930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ình chữ nhật 7">
            <a:extLst>
              <a:ext uri="{FF2B5EF4-FFF2-40B4-BE49-F238E27FC236}">
                <a16:creationId xmlns:a16="http://schemas.microsoft.com/office/drawing/2014/main" id="{5C92E3F5-6966-42AF-94B3-901EC3AF6452}"/>
              </a:ext>
            </a:extLst>
          </p:cNvPr>
          <p:cNvSpPr/>
          <p:nvPr/>
        </p:nvSpPr>
        <p:spPr>
          <a:xfrm>
            <a:off x="-177553" y="-11663"/>
            <a:ext cx="12446493" cy="69717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Hình ảnh 4" descr="Ảnh có chứa cây, văn bản, sáng&#10;&#10;Mô tả được tạo tự động">
            <a:extLst>
              <a:ext uri="{FF2B5EF4-FFF2-40B4-BE49-F238E27FC236}">
                <a16:creationId xmlns:a16="http://schemas.microsoft.com/office/drawing/2014/main" id="{9AD9ACD6-DEA1-49BB-B422-EE59B5AA1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4531758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ình chữ nhật 11">
            <a:extLst>
              <a:ext uri="{FF2B5EF4-FFF2-40B4-BE49-F238E27FC236}">
                <a16:creationId xmlns:a16="http://schemas.microsoft.com/office/drawing/2014/main" id="{C83784C2-45D7-49C1-B7AD-7E4B1F6D5A14}"/>
              </a:ext>
            </a:extLst>
          </p:cNvPr>
          <p:cNvSpPr/>
          <p:nvPr/>
        </p:nvSpPr>
        <p:spPr>
          <a:xfrm>
            <a:off x="-177553" y="-11663"/>
            <a:ext cx="12446493" cy="69717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 name="Hình ảnh 8" descr="Ảnh có chứa bầu trời, cây, ngoài trời&#10;&#10;Mô tả được tạo tự động">
            <a:extLst>
              <a:ext uri="{FF2B5EF4-FFF2-40B4-BE49-F238E27FC236}">
                <a16:creationId xmlns:a16="http://schemas.microsoft.com/office/drawing/2014/main" id="{E7819113-8475-4E0F-93CB-ADF446A6D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69237403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ình chữ nhật 7">
            <a:extLst>
              <a:ext uri="{FF2B5EF4-FFF2-40B4-BE49-F238E27FC236}">
                <a16:creationId xmlns:a16="http://schemas.microsoft.com/office/drawing/2014/main" id="{D56F15A2-4CEA-42BB-A683-875FAC8C8054}"/>
              </a:ext>
            </a:extLst>
          </p:cNvPr>
          <p:cNvSpPr/>
          <p:nvPr/>
        </p:nvSpPr>
        <p:spPr>
          <a:xfrm>
            <a:off x="-177553" y="-11663"/>
            <a:ext cx="12446493" cy="69717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Hình ảnh 4" descr="Ảnh có chứa cây, bầu trời, sáng, ngoài trời&#10;&#10;Mô tả được tạo tự động">
            <a:extLst>
              <a:ext uri="{FF2B5EF4-FFF2-40B4-BE49-F238E27FC236}">
                <a16:creationId xmlns:a16="http://schemas.microsoft.com/office/drawing/2014/main" id="{D08EFF0C-98E8-4713-BA63-286C44B91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170950777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cây, bầu trời, ngoài trời, sáng&#10;&#10;Mô tả được tạo tự động">
            <a:extLst>
              <a:ext uri="{FF2B5EF4-FFF2-40B4-BE49-F238E27FC236}">
                <a16:creationId xmlns:a16="http://schemas.microsoft.com/office/drawing/2014/main" id="{C89EE1D8-EFA2-4C1B-8BFA-76CE1EEB3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8751497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136</Words>
  <Application>Microsoft Office PowerPoint</Application>
  <PresentationFormat>Màn hình rộng</PresentationFormat>
  <Paragraphs>7</Paragraphs>
  <Slides>12</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12</vt:i4>
      </vt:variant>
    </vt:vector>
  </HeadingPairs>
  <TitlesOfParts>
    <vt:vector size="17" baseType="lpstr">
      <vt:lpstr>Arial</vt:lpstr>
      <vt:lpstr>Calibri</vt:lpstr>
      <vt:lpstr>Calibri Light</vt:lpstr>
      <vt:lpstr>Times New Roman</vt:lpstr>
      <vt:lpstr>Office Theme</vt:lpstr>
      <vt:lpstr>GO HIGHER</vt:lpstr>
      <vt:lpstr>100% CASUAL GAME</vt:lpstr>
      <vt:lpstr>Bản trình bày PowerPoint</vt:lpstr>
      <vt:lpstr>DEMO IMAGES</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higher</dc:title>
  <dc:creator>ĐINH TRẦN TOẢN</dc:creator>
  <cp:lastModifiedBy>SAI PRG Training</cp:lastModifiedBy>
  <cp:revision>9</cp:revision>
  <dcterms:created xsi:type="dcterms:W3CDTF">2019-07-04T15:39:32Z</dcterms:created>
  <dcterms:modified xsi:type="dcterms:W3CDTF">2019-07-05T04:23:45Z</dcterms:modified>
</cp:coreProperties>
</file>