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2"/>
    <p:sldMasterId id="2147483667" r:id="rId3"/>
  </p:sldMasterIdLst>
  <p:sldIdLst>
    <p:sldId id="268" r:id="rId4"/>
    <p:sldId id="256" r:id="rId5"/>
    <p:sldId id="261" r:id="rId6"/>
    <p:sldId id="266" r:id="rId7"/>
    <p:sldId id="283" r:id="rId8"/>
    <p:sldId id="297" r:id="rId9"/>
    <p:sldId id="264" r:id="rId10"/>
    <p:sldId id="304" r:id="rId11"/>
    <p:sldId id="269" r:id="rId12"/>
    <p:sldId id="305" r:id="rId13"/>
    <p:sldId id="306" r:id="rId14"/>
    <p:sldId id="307" r:id="rId15"/>
    <p:sldId id="308" r:id="rId16"/>
    <p:sldId id="309" r:id="rId17"/>
    <p:sldId id="310" r:id="rId18"/>
    <p:sldId id="273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2" d="100"/>
          <a:sy n="92" d="100"/>
        </p:scale>
        <p:origin x="822" y="78"/>
      </p:cViewPr>
      <p:guideLst>
        <p:guide orient="horz" pos="1393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Malgun Gothic" panose="020B0503020000020004" pitchFamily="50" charset="-127"/>
              </a:rPr>
              <a:t>FREE </a:t>
            </a:r>
          </a:p>
          <a:p>
            <a:r>
              <a:rPr lang="en-US" altLang="ko-KR" dirty="0">
                <a:ea typeface="Malgun Gothic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804" y="627534"/>
            <a:ext cx="9144000" cy="576064"/>
          </a:xfrm>
        </p:spPr>
        <p:txBody>
          <a:bodyPr/>
          <a:lstStyle/>
          <a:p>
            <a:r>
              <a:rPr lang="en-US" altLang="ko-KR" sz="4000" dirty="0"/>
              <a:t>Welcome!!</a:t>
            </a:r>
            <a:endParaRPr lang="ko-KR" alt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707654"/>
            <a:ext cx="9144000" cy="288032"/>
          </a:xfrm>
        </p:spPr>
        <p:txBody>
          <a:bodyPr/>
          <a:lstStyle/>
          <a:p>
            <a:pPr lvl="0"/>
            <a:r>
              <a:rPr lang="en-US" altLang="ko-KR" sz="2400"/>
              <a:t>Teachers and students to the presentation of Group 1.</a:t>
            </a:r>
            <a:endParaRPr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55676" y="4155926"/>
            <a:ext cx="583264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400" b="1">
                <a:solidFill>
                  <a:schemeClr val="bg1"/>
                </a:solidFill>
                <a:cs typeface="Arial" panose="020B0604020202020204" pitchFamily="34" charset="0"/>
              </a:rPr>
              <a:t>SMS ONLINE</a:t>
            </a:r>
          </a:p>
          <a:p>
            <a:pPr algn="ctr"/>
            <a:endParaRPr lang="en-GB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/>
          <p:nvPr/>
        </p:nvSpPr>
        <p:spPr>
          <a:xfrm>
            <a:off x="107504" y="-9692"/>
            <a:ext cx="236780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6" name="Frame 16"/>
          <p:cNvSpPr/>
          <p:nvPr/>
        </p:nvSpPr>
        <p:spPr>
          <a:xfrm>
            <a:off x="0" y="-33020"/>
            <a:ext cx="9143365" cy="5166995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603500" y="67310"/>
            <a:ext cx="6280150" cy="4836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/>
          <p:nvPr/>
        </p:nvSpPr>
        <p:spPr>
          <a:xfrm>
            <a:off x="107504" y="-9692"/>
            <a:ext cx="236780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Customer Login</a:t>
            </a:r>
          </a:p>
        </p:txBody>
      </p:sp>
      <p:sp>
        <p:nvSpPr>
          <p:cNvPr id="36" name="Frame 16"/>
          <p:cNvSpPr/>
          <p:nvPr/>
        </p:nvSpPr>
        <p:spPr>
          <a:xfrm>
            <a:off x="0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627630" y="267335"/>
            <a:ext cx="5927090" cy="4500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/>
          <p:nvPr/>
        </p:nvSpPr>
        <p:spPr>
          <a:xfrm>
            <a:off x="107504" y="-9692"/>
            <a:ext cx="236780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/>
              <a:t>Customer Register</a:t>
            </a:r>
          </a:p>
        </p:txBody>
      </p:sp>
      <p:sp>
        <p:nvSpPr>
          <p:cNvPr id="36" name="Frame 16"/>
          <p:cNvSpPr/>
          <p:nvPr/>
        </p:nvSpPr>
        <p:spPr>
          <a:xfrm>
            <a:off x="0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627630" y="267335"/>
            <a:ext cx="5996305" cy="4574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/>
          <p:nvPr/>
        </p:nvSpPr>
        <p:spPr>
          <a:xfrm>
            <a:off x="6345161" y="0"/>
            <a:ext cx="236780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User </a:t>
            </a:r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36" name="Frame 16"/>
          <p:cNvSpPr/>
          <p:nvPr/>
        </p:nvSpPr>
        <p:spPr>
          <a:xfrm>
            <a:off x="0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87325" y="411480"/>
            <a:ext cx="5848985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/>
          <p:nvPr/>
        </p:nvSpPr>
        <p:spPr>
          <a:xfrm>
            <a:off x="6345161" y="0"/>
            <a:ext cx="236780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Dashboard</a:t>
            </a:r>
          </a:p>
        </p:txBody>
      </p:sp>
      <p:sp>
        <p:nvSpPr>
          <p:cNvPr id="36" name="Frame 16"/>
          <p:cNvSpPr/>
          <p:nvPr/>
        </p:nvSpPr>
        <p:spPr>
          <a:xfrm>
            <a:off x="0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51460" y="339725"/>
            <a:ext cx="5897880" cy="44710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/>
          <p:nvPr/>
        </p:nvSpPr>
        <p:spPr>
          <a:xfrm>
            <a:off x="6345161" y="0"/>
            <a:ext cx="236780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Employees</a:t>
            </a:r>
            <a:endParaRPr lang="ko-KR" altLang="en-US" dirty="0"/>
          </a:p>
        </p:txBody>
      </p:sp>
      <p:sp>
        <p:nvSpPr>
          <p:cNvPr id="36" name="Frame 16"/>
          <p:cNvSpPr/>
          <p:nvPr/>
        </p:nvSpPr>
        <p:spPr>
          <a:xfrm>
            <a:off x="0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9070" y="341630"/>
            <a:ext cx="6119495" cy="4504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1740985"/>
            <a:ext cx="3705951" cy="615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72859" y="2512961"/>
            <a:ext cx="3705951" cy="65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2859" y="3281022"/>
            <a:ext cx="3705951" cy="642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58860" y="699543"/>
            <a:ext cx="1052368" cy="3984568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-1" fmla="*/ 0 w 1359043"/>
                <a:gd name="connsiteY0-2" fmla="*/ 0 h 1820658"/>
                <a:gd name="connsiteX1-3" fmla="*/ 1359043 w 1359043"/>
                <a:gd name="connsiteY1-4" fmla="*/ 0 h 1820658"/>
                <a:gd name="connsiteX2-5" fmla="*/ 1359043 w 1359043"/>
                <a:gd name="connsiteY2-6" fmla="*/ 212596 h 1820658"/>
                <a:gd name="connsiteX3-7" fmla="*/ 720119 w 1359043"/>
                <a:gd name="connsiteY3-8" fmla="*/ 1820658 h 1820658"/>
                <a:gd name="connsiteX4-9" fmla="*/ 1012 w 1359043"/>
                <a:gd name="connsiteY4-10" fmla="*/ 289727 h 1820658"/>
                <a:gd name="connsiteX5-11" fmla="*/ 0 w 1359043"/>
                <a:gd name="connsiteY5-12" fmla="*/ 289727 h 1820658"/>
                <a:gd name="connsiteX6-13" fmla="*/ 0 w 1359043"/>
                <a:gd name="connsiteY6-14" fmla="*/ 288030 h 1820658"/>
                <a:gd name="connsiteX7-15" fmla="*/ 0 w 1359043"/>
                <a:gd name="connsiteY7-16" fmla="*/ 0 h 18206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51303" y="1728860"/>
            <a:ext cx="3705951" cy="652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1303" y="2515470"/>
            <a:ext cx="3705951" cy="652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4010" y="3282365"/>
            <a:ext cx="3705951" cy="652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23681" y="3280058"/>
            <a:ext cx="3381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still limitations because technology is constantly changing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3050" y="1894760"/>
            <a:ext cx="316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experience on </a:t>
            </a:r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altLang="ko-KR"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1228" y="2673929"/>
            <a:ext cx="303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ko-KR"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limited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5057" y="1771979"/>
            <a:ext cx="337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 learned knowledge to the real project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866" y="2643152"/>
            <a:ext cx="358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Proficient use of learned software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0291" y="3338299"/>
            <a:ext cx="316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Accumulate more experience to serve the work later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/>
          <p:cNvSpPr/>
          <p:nvPr/>
        </p:nvSpPr>
        <p:spPr>
          <a:xfrm>
            <a:off x="1691680" y="121042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Hình chữ nhật 33"/>
          <p:cNvSpPr/>
          <p:nvPr/>
        </p:nvSpPr>
        <p:spPr>
          <a:xfrm>
            <a:off x="5835649" y="1165111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Not reached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4400" dirty="0"/>
              <a:t>Thank</a:t>
            </a:r>
            <a:r>
              <a:rPr lang="en-US" altLang="ko-KR" sz="3600" dirty="0"/>
              <a:t> </a:t>
            </a:r>
            <a:r>
              <a:rPr lang="en-US" altLang="ko-KR" sz="4400" dirty="0"/>
              <a:t>you</a:t>
            </a:r>
            <a:endParaRPr lang="ko-KR" alt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753988"/>
          </a:xfrm>
        </p:spPr>
        <p:txBody>
          <a:bodyPr/>
          <a:lstStyle/>
          <a:p>
            <a:pPr lvl="0"/>
            <a:r>
              <a:rPr lang="en-US" altLang="ko-KR" sz="2800"/>
              <a:t>Teacher and student listening</a:t>
            </a:r>
            <a:endParaRPr lang="en-US" altLang="ko-K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772" y="1116349"/>
            <a:ext cx="5292228" cy="1080121"/>
          </a:xfrm>
        </p:spPr>
        <p:txBody>
          <a:bodyPr/>
          <a:lstStyle/>
          <a:p>
            <a:r>
              <a:rPr lang="en-US" altLang="ko-KR" sz="3600"/>
              <a:t>Project : </a:t>
            </a:r>
          </a:p>
          <a:p>
            <a:r>
              <a:rPr lang="en-GB" altLang="en-US" sz="3600">
                <a:solidFill>
                  <a:schemeClr val="tx1"/>
                </a:solidFill>
              </a:rPr>
              <a:t>SMS Online</a:t>
            </a:r>
            <a:endParaRPr lang="en-GB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355725"/>
            <a:ext cx="5292080" cy="216024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b="1"/>
              <a:t>Group Member: </a:t>
            </a:r>
            <a:r>
              <a:rPr lang="en-GB" altLang="en-US" sz="2000" b="1"/>
              <a:t>Nguyen Tien Hien(Leader)</a:t>
            </a:r>
            <a:endParaRPr lang="en-US" altLang="ko-KR" sz="2000" b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	               </a:t>
            </a:r>
            <a:r>
              <a:rPr lang="en-GB" altLang="en-US" sz="2000" b="1">
                <a:solidFill>
                  <a:schemeClr val="tx1"/>
                </a:solidFill>
              </a:rPr>
              <a:t>Vo Khanh Duy</a:t>
            </a:r>
            <a:endParaRPr lang="en-US" altLang="ko-KR" sz="2000" b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	               </a:t>
            </a:r>
            <a:r>
              <a:rPr lang="en-GB" altLang="en-US" sz="2000" b="1">
                <a:solidFill>
                  <a:schemeClr val="tx1"/>
                </a:solidFill>
              </a:rPr>
              <a:t>Trao An Tien</a:t>
            </a:r>
            <a:endParaRPr lang="en-US" altLang="ko-KR" sz="2000" b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sz="2000" b="1"/>
          </a:p>
          <a:p>
            <a:pPr>
              <a:spcBef>
                <a:spcPts val="0"/>
              </a:spcBef>
              <a:defRPr/>
            </a:pPr>
            <a:r>
              <a:rPr lang="en-US" altLang="ko-KR" sz="2000" b="1"/>
              <a:t>Instructor: </a:t>
            </a:r>
            <a:r>
              <a:rPr lang="en-US" altLang="ko-KR" sz="2000" b="1">
                <a:solidFill>
                  <a:schemeClr val="tx1"/>
                </a:solidFill>
              </a:rPr>
              <a:t>Mr.</a:t>
            </a:r>
            <a:r>
              <a:rPr lang="en-GB" altLang="en-US" sz="2000" b="1">
                <a:solidFill>
                  <a:schemeClr val="tx1"/>
                </a:solidFill>
              </a:rPr>
              <a:t>Nguyen Tran Nhat Kha</a:t>
            </a:r>
            <a:endParaRPr lang="en-GB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cs typeface="Arial" panose="020B0604020202020204" pitchFamily="34" charset="0"/>
              </a:rPr>
              <a:t>Table of contents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9952" y="1441609"/>
            <a:ext cx="43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851840" y="2335111"/>
            <a:ext cx="4680678" cy="461666"/>
            <a:chOff x="3851840" y="1440806"/>
            <a:chExt cx="4680678" cy="461666"/>
          </a:xfrm>
        </p:grpSpPr>
        <p:sp>
          <p:nvSpPr>
            <p:cNvPr id="37" name="TextBox 36"/>
            <p:cNvSpPr txBox="1"/>
            <p:nvPr/>
          </p:nvSpPr>
          <p:spPr>
            <a:xfrm>
              <a:off x="4139951" y="1440806"/>
              <a:ext cx="439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Relationship Diagram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39951" y="3187028"/>
            <a:ext cx="43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pictures of the project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39951" y="4038945"/>
            <a:ext cx="43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00192" y="0"/>
            <a:ext cx="236780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/>
          <p:nvPr/>
        </p:nvSpPr>
        <p:spPr>
          <a:xfrm>
            <a:off x="6300192" y="771302"/>
            <a:ext cx="22639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b="1">
                <a:solidFill>
                  <a:srgbClr val="FFFFFF"/>
                </a:solidFill>
              </a:rPr>
              <a:t>Introduction</a:t>
            </a:r>
            <a:endParaRPr lang="ko-KR" altLang="en-US" sz="2800" b="1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537" y="1186755"/>
            <a:ext cx="582419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 Messaging Service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allows individuals 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send and receive messages on the website once they have 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account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also provide option for activating the service for the joke, current affairs, sports, news in your mobile, this would be paid service where user has to pay through credit card.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25365"/>
            <a:ext cx="3419872" cy="576064"/>
          </a:xfrm>
        </p:spPr>
        <p:txBody>
          <a:bodyPr/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94970" y="601345"/>
            <a:ext cx="7873365" cy="4517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3215" y="51435"/>
            <a:ext cx="8625205" cy="5083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075806"/>
            <a:ext cx="4896544" cy="720080"/>
          </a:xfrm>
        </p:spPr>
        <p:txBody>
          <a:bodyPr/>
          <a:lstStyle/>
          <a:p>
            <a:r>
              <a:rPr lang="en-US" altLang="ko-KR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pictures of the project</a:t>
            </a:r>
            <a:endParaRPr lang="ko-KR" altLang="en-US" sz="28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/>
          <p:nvPr/>
        </p:nvSpPr>
        <p:spPr>
          <a:xfrm>
            <a:off x="107504" y="-9692"/>
            <a:ext cx="236780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36" name="Frame 16"/>
          <p:cNvSpPr/>
          <p:nvPr/>
        </p:nvSpPr>
        <p:spPr>
          <a:xfrm>
            <a:off x="0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627630" y="51435"/>
            <a:ext cx="6410325" cy="5049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/>
          <p:nvPr/>
        </p:nvSpPr>
        <p:spPr>
          <a:xfrm>
            <a:off x="107504" y="-9692"/>
            <a:ext cx="236780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Contact</a:t>
            </a:r>
          </a:p>
        </p:txBody>
      </p:sp>
      <p:sp>
        <p:nvSpPr>
          <p:cNvPr id="36" name="Frame 16"/>
          <p:cNvSpPr/>
          <p:nvPr/>
        </p:nvSpPr>
        <p:spPr>
          <a:xfrm>
            <a:off x="-36830" y="0"/>
            <a:ext cx="9181465" cy="5177790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699385" y="269240"/>
            <a:ext cx="5813425" cy="4633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171</Words>
  <Application>Microsoft Office PowerPoint</Application>
  <PresentationFormat>On-screen Show (16:9)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Malgun Gothic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PC</cp:lastModifiedBy>
  <cp:revision>104</cp:revision>
  <dcterms:created xsi:type="dcterms:W3CDTF">2016-12-05T23:26:00Z</dcterms:created>
  <dcterms:modified xsi:type="dcterms:W3CDTF">2021-09-27T04:21:11Z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76DDEB333F7C4C8A9A69483333DAC353</vt:lpwstr>
  </property>
  <property fmtid="{D5CDD505-2E9C-101B-9397-08002B2CF9AE}" pid="3" name="KSOProductBuildVer">
    <vt:lpwstr>2057-11.2.0.10323</vt:lpwstr>
  </property>
</Properties>
</file>