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70" r:id="rId5"/>
    <p:sldId id="278" r:id="rId6"/>
    <p:sldId id="297" r:id="rId7"/>
    <p:sldId id="280" r:id="rId8"/>
    <p:sldId id="294" r:id="rId9"/>
    <p:sldId id="295" r:id="rId10"/>
    <p:sldId id="293" r:id="rId11"/>
    <p:sldId id="274" r:id="rId12"/>
    <p:sldId id="301" r:id="rId13"/>
    <p:sldId id="298" r:id="rId14"/>
    <p:sldId id="300" r:id="rId15"/>
    <p:sldId id="299" r:id="rId16"/>
    <p:sldId id="288" r:id="rId17"/>
    <p:sldId id="289" r:id="rId18"/>
    <p:sldId id="302" r:id="rId19"/>
    <p:sldId id="290" r:id="rId20"/>
    <p:sldId id="291" r:id="rId21"/>
    <p:sldId id="303" r:id="rId22"/>
    <p:sldId id="304" r:id="rId23"/>
    <p:sldId id="305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6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8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28/06/2020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28/06/2020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3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28/06/2020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8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28/06/2020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28/06/2020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1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28/06/2020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4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326993"/>
            <a:ext cx="6390042" cy="5310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952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E0A0-D8D4-451B-947C-989EA85473D2}" type="datetimeFigureOut">
              <a:rPr lang="en-US" smtClean="0"/>
              <a:t>28/06/2020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9774" y="6356351"/>
            <a:ext cx="1613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Ngô Thanh Tùng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1755" y="6356351"/>
            <a:ext cx="1333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52" y="6326993"/>
            <a:ext cx="1238480" cy="532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33" y="6329625"/>
            <a:ext cx="1364870" cy="5300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1"/>
            <a:ext cx="9144000" cy="2366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ptech-danang.edu.vn/Content/ace/images/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966"/>
            <a:ext cx="9144000" cy="102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Ribbon 3"/>
          <p:cNvSpPr/>
          <p:nvPr/>
        </p:nvSpPr>
        <p:spPr>
          <a:xfrm>
            <a:off x="2378764" y="1940360"/>
            <a:ext cx="4386469" cy="503583"/>
          </a:xfrm>
          <a:prstGeom prst="ribb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27619" y="2877775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Tiên Hiên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27615" y="3602775"/>
            <a:ext cx="4591879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Đặng Thành Đạt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92535" y="2931804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1892535" y="3656804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34400" y="5377114"/>
            <a:ext cx="4075200" cy="3476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Instructor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Nguyen Duc Thao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280662"/>
            <a:ext cx="9346095" cy="5530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School Management </a:t>
            </a:r>
            <a:r>
              <a:rPr lang="en-US" sz="4000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System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VNI-Auchon" pitchFamily="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92535" y="4382164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27619" y="4328136"/>
            <a:ext cx="4591879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Trần Huy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4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8" grpId="0" animBg="1"/>
      <p:bldP spid="12" grpId="0" animBg="1"/>
      <p:bldP spid="10" grpId="0" animBg="1"/>
      <p:bldP spid="11" grpId="0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4F3A32-349F-4B5B-9413-ED34AF34A843}"/>
              </a:ext>
            </a:extLst>
          </p:cNvPr>
          <p:cNvSpPr/>
          <p:nvPr/>
        </p:nvSpPr>
        <p:spPr>
          <a:xfrm>
            <a:off x="526142" y="80684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Entity Relationship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206956"/>
            <a:ext cx="7137400" cy="507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6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71" y="1711233"/>
            <a:ext cx="6999921" cy="334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3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0" y="979715"/>
            <a:ext cx="7871081" cy="483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11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35" y="942935"/>
            <a:ext cx="6910252" cy="511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" y="958352"/>
            <a:ext cx="8652990" cy="489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39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" y="911351"/>
            <a:ext cx="8558471" cy="415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5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" y="806848"/>
            <a:ext cx="8756298" cy="516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3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" y="1028916"/>
            <a:ext cx="8658495" cy="484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38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7" y="1729059"/>
            <a:ext cx="7984218" cy="310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10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58059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" y="1389426"/>
            <a:ext cx="8683082" cy="39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1094" y="1404165"/>
            <a:ext cx="8241510" cy="3860028"/>
            <a:chOff x="186790" y="1981200"/>
            <a:chExt cx="6442812" cy="3489782"/>
          </a:xfrm>
        </p:grpSpPr>
        <p:sp>
          <p:nvSpPr>
            <p:cNvPr id="8" name="AutoShape 45"/>
            <p:cNvSpPr>
              <a:spLocks noChangeArrowheads="1"/>
            </p:cNvSpPr>
            <p:nvPr/>
          </p:nvSpPr>
          <p:spPr bwMode="gray">
            <a:xfrm>
              <a:off x="1889578" y="2343923"/>
              <a:ext cx="3343461" cy="48896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46"/>
            <p:cNvSpPr>
              <a:spLocks noChangeArrowheads="1"/>
            </p:cNvSpPr>
            <p:nvPr/>
          </p:nvSpPr>
          <p:spPr bwMode="auto">
            <a:xfrm>
              <a:off x="3540110" y="2399162"/>
              <a:ext cx="1268475" cy="41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/>
                <a:t>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Rationale</a:t>
              </a:r>
            </a:p>
          </p:txBody>
        </p:sp>
        <p:sp>
          <p:nvSpPr>
            <p:cNvPr id="10" name="AutoShape 47"/>
            <p:cNvSpPr>
              <a:spLocks noChangeArrowheads="1"/>
            </p:cNvSpPr>
            <p:nvPr/>
          </p:nvSpPr>
          <p:spPr bwMode="gray">
            <a:xfrm>
              <a:off x="2111722" y="2964255"/>
              <a:ext cx="3732396" cy="55690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49"/>
            <p:cNvSpPr>
              <a:spLocks noChangeArrowheads="1"/>
            </p:cNvSpPr>
            <p:nvPr/>
          </p:nvSpPr>
          <p:spPr bwMode="gray">
            <a:xfrm>
              <a:off x="1735900" y="3647533"/>
              <a:ext cx="4108218" cy="5210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51"/>
            <p:cNvSpPr>
              <a:spLocks noChangeArrowheads="1"/>
            </p:cNvSpPr>
            <p:nvPr/>
          </p:nvSpPr>
          <p:spPr bwMode="gray">
            <a:xfrm>
              <a:off x="3211198" y="2478719"/>
              <a:ext cx="300247" cy="28244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Oval 52"/>
            <p:cNvSpPr>
              <a:spLocks noChangeArrowheads="1"/>
            </p:cNvSpPr>
            <p:nvPr/>
          </p:nvSpPr>
          <p:spPr bwMode="gray">
            <a:xfrm>
              <a:off x="3540110" y="3104508"/>
              <a:ext cx="300247" cy="28467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" name="Oval 53"/>
            <p:cNvSpPr>
              <a:spLocks noChangeArrowheads="1"/>
            </p:cNvSpPr>
            <p:nvPr/>
          </p:nvSpPr>
          <p:spPr bwMode="gray">
            <a:xfrm>
              <a:off x="3564025" y="3773650"/>
              <a:ext cx="300247" cy="28467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" name="AutoShape 54"/>
            <p:cNvSpPr>
              <a:spLocks noChangeArrowheads="1"/>
            </p:cNvSpPr>
            <p:nvPr/>
          </p:nvSpPr>
          <p:spPr bwMode="gray">
            <a:xfrm>
              <a:off x="1312277" y="4284605"/>
              <a:ext cx="4094590" cy="5941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186790" y="1981200"/>
              <a:ext cx="3089810" cy="3489782"/>
              <a:chOff x="192" y="1590"/>
              <a:chExt cx="1684" cy="1683"/>
            </a:xfrm>
          </p:grpSpPr>
          <p:sp>
            <p:nvSpPr>
              <p:cNvPr id="22" name="Oval 61"/>
              <p:cNvSpPr>
                <a:spLocks noChangeArrowheads="1"/>
              </p:cNvSpPr>
              <p:nvPr/>
            </p:nvSpPr>
            <p:spPr bwMode="gray">
              <a:xfrm>
                <a:off x="192" y="1590"/>
                <a:ext cx="1684" cy="168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Oval 62"/>
              <p:cNvSpPr>
                <a:spLocks noChangeArrowheads="1"/>
              </p:cNvSpPr>
              <p:nvPr/>
            </p:nvSpPr>
            <p:spPr bwMode="gray">
              <a:xfrm>
                <a:off x="303" y="1740"/>
                <a:ext cx="1461" cy="146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Oval 63"/>
              <p:cNvSpPr>
                <a:spLocks noChangeArrowheads="1"/>
              </p:cNvSpPr>
              <p:nvPr/>
            </p:nvSpPr>
            <p:spPr bwMode="gray">
              <a:xfrm>
                <a:off x="288" y="1754"/>
                <a:ext cx="1461" cy="14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Oval 64"/>
              <p:cNvSpPr>
                <a:spLocks noChangeArrowheads="1"/>
              </p:cNvSpPr>
              <p:nvPr/>
            </p:nvSpPr>
            <p:spPr bwMode="gray">
              <a:xfrm>
                <a:off x="375" y="1814"/>
                <a:ext cx="1317" cy="13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Oval 65"/>
              <p:cNvSpPr>
                <a:spLocks noChangeArrowheads="1"/>
              </p:cNvSpPr>
              <p:nvPr/>
            </p:nvSpPr>
            <p:spPr bwMode="gray">
              <a:xfrm>
                <a:off x="396" y="1835"/>
                <a:ext cx="1276" cy="127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" name="Oval 66"/>
              <p:cNvSpPr>
                <a:spLocks noChangeArrowheads="1"/>
              </p:cNvSpPr>
              <p:nvPr/>
            </p:nvSpPr>
            <p:spPr bwMode="gray">
              <a:xfrm>
                <a:off x="412" y="1842"/>
                <a:ext cx="1246" cy="124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" name="Oval 67"/>
              <p:cNvSpPr>
                <a:spLocks noChangeArrowheads="1"/>
              </p:cNvSpPr>
              <p:nvPr/>
            </p:nvSpPr>
            <p:spPr bwMode="gray">
              <a:xfrm>
                <a:off x="426" y="1854"/>
                <a:ext cx="1184" cy="116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9" name="Oval 68"/>
              <p:cNvSpPr>
                <a:spLocks noChangeArrowheads="1"/>
              </p:cNvSpPr>
              <p:nvPr/>
            </p:nvSpPr>
            <p:spPr bwMode="gray">
              <a:xfrm>
                <a:off x="498" y="1908"/>
                <a:ext cx="1053" cy="94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horz" wrap="none" anchor="ctr"/>
              <a:lstStyle/>
              <a:p>
                <a:endParaRPr lang="en-US" sz="2400">
                  <a:latin typeface="VNI-Fato" pitchFamily="2" charset="0"/>
                </a:endParaRPr>
              </a:p>
            </p:txBody>
          </p:sp>
          <p:sp>
            <p:nvSpPr>
              <p:cNvPr id="30" name="Text Box 69"/>
              <p:cNvSpPr txBox="1">
                <a:spLocks noChangeArrowheads="1"/>
              </p:cNvSpPr>
              <p:nvPr/>
            </p:nvSpPr>
            <p:spPr bwMode="gray">
              <a:xfrm>
                <a:off x="383" y="2160"/>
                <a:ext cx="1297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 sz="2500" i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688575" y="3333016"/>
              <a:ext cx="2196511" cy="973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 OF CONTENTS</a:t>
              </a: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gray">
            <a:xfrm>
              <a:off x="3446043" y="4447691"/>
              <a:ext cx="304799" cy="30479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" name="Rectangle 46"/>
            <p:cNvSpPr>
              <a:spLocks noChangeArrowheads="1"/>
            </p:cNvSpPr>
            <p:nvPr/>
          </p:nvSpPr>
          <p:spPr bwMode="auto">
            <a:xfrm>
              <a:off x="3977920" y="3030023"/>
              <a:ext cx="1459424" cy="41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3933674" y="3709495"/>
              <a:ext cx="1096366" cy="41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</p:txBody>
        </p:sp>
        <p:sp>
          <p:nvSpPr>
            <p:cNvPr id="21" name="Rectangle 46"/>
            <p:cNvSpPr>
              <a:spLocks noChangeArrowheads="1"/>
            </p:cNvSpPr>
            <p:nvPr/>
          </p:nvSpPr>
          <p:spPr bwMode="auto">
            <a:xfrm>
              <a:off x="3543340" y="4426783"/>
              <a:ext cx="3086262" cy="41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/>
              <a:endParaRPr 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4903715" y="4049725"/>
            <a:ext cx="843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3544314" y="5603637"/>
            <a:ext cx="39478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/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57988" y="5603637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2400" b="1" dirty="0">
              <a:solidFill>
                <a:srgbClr val="000000"/>
              </a:solidFill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9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9" y="1624557"/>
            <a:ext cx="8782245" cy="352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9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" y="1572305"/>
            <a:ext cx="8640080" cy="353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0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29" y="1049791"/>
            <a:ext cx="8878655" cy="454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85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58059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" y="1023665"/>
            <a:ext cx="8666169" cy="437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45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Thanks you - The Ascent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Thanks you - The Ascent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Phân biệt &quot;thank&quot; và &quot;thanks&quot; | Học Tiếng Anh cùng Callum Nguyễ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52438"/>
            <a:ext cx="8096250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04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49422"/>
            <a:ext cx="5062331" cy="60960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RATIONALE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B67BE4-EA04-4AF5-B061-62EEE3F6D516}"/>
              </a:ext>
            </a:extLst>
          </p:cNvPr>
          <p:cNvSpPr/>
          <p:nvPr/>
        </p:nvSpPr>
        <p:spPr>
          <a:xfrm>
            <a:off x="764680" y="1546163"/>
            <a:ext cx="708097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/>
              <a:t>The development of information technology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/>
              <a:t>Management process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/>
              <a:t>The importance of education</a:t>
            </a:r>
          </a:p>
        </p:txBody>
      </p:sp>
    </p:spTree>
    <p:extLst>
      <p:ext uri="{BB962C8B-B14F-4D97-AF65-F5344CB8AC3E}">
        <p14:creationId xmlns:p14="http://schemas.microsoft.com/office/powerpoint/2010/main" val="419338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7144"/>
            <a:ext cx="6985591" cy="60960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INTRODUCTION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38" y="1423891"/>
            <a:ext cx="81169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3200" dirty="0"/>
          </a:p>
        </p:txBody>
      </p:sp>
      <p:sp>
        <p:nvSpPr>
          <p:cNvPr id="2" name="Rectangle 1"/>
          <p:cNvSpPr/>
          <p:nvPr/>
        </p:nvSpPr>
        <p:spPr>
          <a:xfrm>
            <a:off x="803305" y="1341690"/>
            <a:ext cx="74788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12121"/>
                </a:solidFill>
              </a:rPr>
              <a:t>School Management is software that helps you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12121"/>
                </a:solidFill>
              </a:rPr>
              <a:t>Manage </a:t>
            </a:r>
            <a:r>
              <a:rPr lang="en-US" sz="2800" dirty="0" smtClean="0">
                <a:solidFill>
                  <a:srgbClr val="212121"/>
                </a:solidFill>
              </a:rPr>
              <a:t>your </a:t>
            </a:r>
            <a:r>
              <a:rPr lang="en-US" sz="2800" dirty="0">
                <a:solidFill>
                  <a:srgbClr val="212121"/>
                </a:solidFill>
              </a:rPr>
              <a:t>information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rgbClr val="212121"/>
                </a:solidFill>
              </a:rPr>
              <a:t>Add,edit,delete</a:t>
            </a:r>
            <a:r>
              <a:rPr lang="en-US" sz="2800" dirty="0">
                <a:solidFill>
                  <a:srgbClr val="212121"/>
                </a:solidFill>
              </a:rPr>
              <a:t> information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12121"/>
                </a:solidFill>
              </a:rPr>
              <a:t>Make management process easier and more efficient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8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0396"/>
            <a:ext cx="8321040" cy="60960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FUNCTIONALITY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373249" y="1544124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3469" y="1598153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45782" y="2279630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Management 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74665" y="2333659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765666" y="3098758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61547" y="3152787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957151" y="3875163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73249" y="3929192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464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DESIGN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250705"/>
            <a:ext cx="7162174" cy="42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62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DESIGN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C5A8CC-2B71-4816-ACBB-437A3640D6C0}"/>
              </a:ext>
            </a:extLst>
          </p:cNvPr>
          <p:cNvSpPr/>
          <p:nvPr/>
        </p:nvSpPr>
        <p:spPr>
          <a:xfrm>
            <a:off x="535641" y="832676"/>
            <a:ext cx="32362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Manager </a:t>
            </a:r>
            <a:r>
              <a:rPr lang="en-US" sz="2000" b="1" dirty="0"/>
              <a:t>Use Case Diagram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137093"/>
            <a:ext cx="4999037" cy="5125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44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DESIGN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C5A8CC-2B71-4816-ACBB-437A3640D6C0}"/>
              </a:ext>
            </a:extLst>
          </p:cNvPr>
          <p:cNvSpPr/>
          <p:nvPr/>
        </p:nvSpPr>
        <p:spPr>
          <a:xfrm>
            <a:off x="653142" y="92433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Cashier </a:t>
            </a:r>
            <a:r>
              <a:rPr lang="en-US" sz="2000" b="1" dirty="0"/>
              <a:t>Use Case Diagram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1" y="1727200"/>
            <a:ext cx="7538529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60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DESIGN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C5A8CC-2B71-4816-ACBB-437A3640D6C0}"/>
              </a:ext>
            </a:extLst>
          </p:cNvPr>
          <p:cNvSpPr/>
          <p:nvPr/>
        </p:nvSpPr>
        <p:spPr>
          <a:xfrm>
            <a:off x="653142" y="80684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Teacher Use Case 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206959"/>
            <a:ext cx="5762625" cy="507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9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</Template>
  <TotalTime>141</TotalTime>
  <Words>154</Words>
  <Application>Microsoft Office PowerPoint</Application>
  <PresentationFormat>On-screen Show (4:3)</PresentationFormat>
  <Paragraphs>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VNI-Auchon</vt:lpstr>
      <vt:lpstr>VNI-Fato</vt:lpstr>
      <vt:lpstr>Wingdings</vt:lpstr>
      <vt:lpstr>Slide</vt:lpstr>
      <vt:lpstr>PowerPoint Presentation</vt:lpstr>
      <vt:lpstr>PowerPoint Presentation</vt:lpstr>
      <vt:lpstr>1. RATIONALE</vt:lpstr>
      <vt:lpstr>2. INTRODUCTION</vt:lpstr>
      <vt:lpstr>3. FUNCTIONALITY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Windows User</cp:lastModifiedBy>
  <cp:revision>23</cp:revision>
  <dcterms:created xsi:type="dcterms:W3CDTF">2020-06-27T12:00:32Z</dcterms:created>
  <dcterms:modified xsi:type="dcterms:W3CDTF">2020-06-28T03:55:24Z</dcterms:modified>
</cp:coreProperties>
</file>