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70" r:id="rId5"/>
    <p:sldId id="278" r:id="rId6"/>
    <p:sldId id="293" r:id="rId7"/>
    <p:sldId id="274" r:id="rId8"/>
    <p:sldId id="294" r:id="rId9"/>
    <p:sldId id="295" r:id="rId10"/>
    <p:sldId id="296" r:id="rId11"/>
    <p:sldId id="297" r:id="rId12"/>
    <p:sldId id="29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E0A0-D8D4-451B-947C-989EA85473D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326993"/>
            <a:ext cx="6390042" cy="531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952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E0A0-D8D4-451B-947C-989EA85473D2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9774" y="6356351"/>
            <a:ext cx="1613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Ngô Thanh Tùng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755" y="6356351"/>
            <a:ext cx="1333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4BD-4389-48B5-86EE-49D85FF4F1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2" y="6326993"/>
            <a:ext cx="1238480" cy="532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33" y="6329625"/>
            <a:ext cx="1364870" cy="5300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1"/>
            <a:ext cx="9144000" cy="2366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ptech-danang.edu.vn/Content/ace/images/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66"/>
            <a:ext cx="9144000" cy="10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2378764" y="1940360"/>
            <a:ext cx="4386469" cy="503583"/>
          </a:xfrm>
          <a:prstGeom prst="ribb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27615" y="2823747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Đặng Thành Đạt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40284" y="2931804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34400" y="5377114"/>
            <a:ext cx="4075200" cy="3476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Teacher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:Nguyễn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280662"/>
            <a:ext cx="9346095" cy="553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School Management System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VNI-Auchon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34400" y="3652111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4400" y="4548750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80089" y="3828443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1780089" y="4602778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99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/>
      <p:bldP spid="9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F85-E951-F75F-DEF0-4AF9CC4A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A36F4-9AB9-4D36-2211-BAC397238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529354"/>
            <a:ext cx="6586330" cy="4605838"/>
          </a:xfrm>
        </p:spPr>
      </p:pic>
    </p:spTree>
    <p:extLst>
      <p:ext uri="{BB962C8B-B14F-4D97-AF65-F5344CB8AC3E}">
        <p14:creationId xmlns:p14="http://schemas.microsoft.com/office/powerpoint/2010/main" val="37447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5F29-3838-1E3A-C65B-58A36C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Site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F09EC-7102-0A4A-4215-2B50F83E0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47791"/>
            <a:ext cx="7886700" cy="3907005"/>
          </a:xfrm>
        </p:spPr>
      </p:pic>
    </p:spTree>
    <p:extLst>
      <p:ext uri="{BB962C8B-B14F-4D97-AF65-F5344CB8AC3E}">
        <p14:creationId xmlns:p14="http://schemas.microsoft.com/office/powerpoint/2010/main" val="728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59CC-1472-BC5B-FBC5-382DBC18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23CFF-E2AF-B262-218B-DC3E034C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0905"/>
            <a:ext cx="7886700" cy="4000777"/>
          </a:xfrm>
        </p:spPr>
      </p:pic>
    </p:spTree>
    <p:extLst>
      <p:ext uri="{BB962C8B-B14F-4D97-AF65-F5344CB8AC3E}">
        <p14:creationId xmlns:p14="http://schemas.microsoft.com/office/powerpoint/2010/main" val="296010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anks you - The Ascent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Thanks you - The Ascent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Phân biệt &quot;thank&quot; và &quot;thanks&quot; | Học Tiếng Anh cùng Callum Nguyễ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52438"/>
            <a:ext cx="809625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1094" y="1404165"/>
            <a:ext cx="8241510" cy="3860028"/>
            <a:chOff x="186790" y="1981200"/>
            <a:chExt cx="6442812" cy="3489782"/>
          </a:xfrm>
        </p:grpSpPr>
        <p:sp>
          <p:nvSpPr>
            <p:cNvPr id="8" name="AutoShape 45"/>
            <p:cNvSpPr>
              <a:spLocks noChangeArrowheads="1"/>
            </p:cNvSpPr>
            <p:nvPr/>
          </p:nvSpPr>
          <p:spPr bwMode="gray">
            <a:xfrm>
              <a:off x="1889578" y="2343923"/>
              <a:ext cx="3343461" cy="48896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3540110" y="2399162"/>
              <a:ext cx="1268475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/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Rationale</a:t>
              </a:r>
            </a:p>
          </p:txBody>
        </p:sp>
        <p:sp>
          <p:nvSpPr>
            <p:cNvPr id="10" name="AutoShape 47"/>
            <p:cNvSpPr>
              <a:spLocks noChangeArrowheads="1"/>
            </p:cNvSpPr>
            <p:nvPr/>
          </p:nvSpPr>
          <p:spPr bwMode="gray">
            <a:xfrm>
              <a:off x="2111722" y="2964255"/>
              <a:ext cx="3732396" cy="55690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49"/>
            <p:cNvSpPr>
              <a:spLocks noChangeArrowheads="1"/>
            </p:cNvSpPr>
            <p:nvPr/>
          </p:nvSpPr>
          <p:spPr bwMode="gray">
            <a:xfrm>
              <a:off x="1735900" y="3647533"/>
              <a:ext cx="4108218" cy="5210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51"/>
            <p:cNvSpPr>
              <a:spLocks noChangeArrowheads="1"/>
            </p:cNvSpPr>
            <p:nvPr/>
          </p:nvSpPr>
          <p:spPr bwMode="gray">
            <a:xfrm>
              <a:off x="3211198" y="2478719"/>
              <a:ext cx="300247" cy="2824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Oval 52"/>
            <p:cNvSpPr>
              <a:spLocks noChangeArrowheads="1"/>
            </p:cNvSpPr>
            <p:nvPr/>
          </p:nvSpPr>
          <p:spPr bwMode="gray">
            <a:xfrm>
              <a:off x="3540110" y="3104508"/>
              <a:ext cx="300247" cy="28467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Oval 53"/>
            <p:cNvSpPr>
              <a:spLocks noChangeArrowheads="1"/>
            </p:cNvSpPr>
            <p:nvPr/>
          </p:nvSpPr>
          <p:spPr bwMode="gray">
            <a:xfrm>
              <a:off x="3564025" y="3773650"/>
              <a:ext cx="300247" cy="28467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gray">
            <a:xfrm>
              <a:off x="1312277" y="4284605"/>
              <a:ext cx="4094590" cy="5941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186790" y="1981200"/>
              <a:ext cx="3089810" cy="3489782"/>
              <a:chOff x="192" y="1590"/>
              <a:chExt cx="1684" cy="1683"/>
            </a:xfrm>
          </p:grpSpPr>
          <p:sp>
            <p:nvSpPr>
              <p:cNvPr id="22" name="Oval 61"/>
              <p:cNvSpPr>
                <a:spLocks noChangeArrowheads="1"/>
              </p:cNvSpPr>
              <p:nvPr/>
            </p:nvSpPr>
            <p:spPr bwMode="gray">
              <a:xfrm>
                <a:off x="192" y="1590"/>
                <a:ext cx="1684" cy="168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Oval 62"/>
              <p:cNvSpPr>
                <a:spLocks noChangeArrowheads="1"/>
              </p:cNvSpPr>
              <p:nvPr/>
            </p:nvSpPr>
            <p:spPr bwMode="gray">
              <a:xfrm>
                <a:off x="303" y="1740"/>
                <a:ext cx="1461" cy="14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Oval 63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Oval 64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Oval 65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" name="Oval 66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" name="Oval 67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9" name="Oval 68"/>
              <p:cNvSpPr>
                <a:spLocks noChangeArrowheads="1"/>
              </p:cNvSpPr>
              <p:nvPr/>
            </p:nvSpPr>
            <p:spPr bwMode="gray">
              <a:xfrm>
                <a:off x="498" y="1908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horz" wrap="none" anchor="ctr"/>
              <a:lstStyle/>
              <a:p>
                <a:endParaRPr lang="en-US" sz="2400">
                  <a:latin typeface="VNI-Fato" pitchFamily="2" charset="0"/>
                </a:endParaRPr>
              </a:p>
            </p:txBody>
          </p:sp>
          <p:sp>
            <p:nvSpPr>
              <p:cNvPr id="30" name="Text Box 69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 sz="2500" i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88575" y="3333016"/>
              <a:ext cx="2196511" cy="528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Lục</a:t>
              </a:r>
              <a:endPara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gray">
            <a:xfrm>
              <a:off x="3446043" y="4447691"/>
              <a:ext cx="304799" cy="30479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3977920" y="3030023"/>
              <a:ext cx="1459424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Thiệu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3933674" y="3709495"/>
              <a:ext cx="1096366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3543340" y="4426783"/>
              <a:ext cx="3086262" cy="417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903715" y="4049725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3544314" y="5603637"/>
            <a:ext cx="3947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7988" y="5603637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2400" b="1" dirty="0">
              <a:solidFill>
                <a:srgbClr val="000000"/>
              </a:solidFill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49422"/>
            <a:ext cx="5062331" cy="6096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RATIONALE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67BE4-EA04-4AF5-B061-62EEE3F6D516}"/>
              </a:ext>
            </a:extLst>
          </p:cNvPr>
          <p:cNvSpPr/>
          <p:nvPr/>
        </p:nvSpPr>
        <p:spPr>
          <a:xfrm>
            <a:off x="764680" y="1546163"/>
            <a:ext cx="61415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Sắm</a:t>
            </a:r>
            <a:r>
              <a:rPr lang="en-US" sz="2800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41933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7144"/>
            <a:ext cx="6985591" cy="6096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38" y="1423891"/>
            <a:ext cx="8116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/>
          </a:p>
        </p:txBody>
      </p:sp>
      <p:sp>
        <p:nvSpPr>
          <p:cNvPr id="2" name="Rectangle 1"/>
          <p:cNvSpPr/>
          <p:nvPr/>
        </p:nvSpPr>
        <p:spPr>
          <a:xfrm>
            <a:off x="803305" y="1341690"/>
            <a:ext cx="74788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12121"/>
                </a:solidFill>
              </a:rPr>
              <a:t>Web </a:t>
            </a:r>
            <a:r>
              <a:rPr lang="en-US" sz="2800" dirty="0" err="1">
                <a:solidFill>
                  <a:srgbClr val="212121"/>
                </a:solidFill>
              </a:rPr>
              <a:t>Bán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Giầy</a:t>
            </a:r>
            <a:r>
              <a:rPr lang="en-US" sz="2800" dirty="0">
                <a:solidFill>
                  <a:srgbClr val="212121"/>
                </a:solidFill>
              </a:rPr>
              <a:t> Online </a:t>
            </a:r>
            <a:r>
              <a:rPr lang="en-US" sz="2800" dirty="0" err="1">
                <a:solidFill>
                  <a:srgbClr val="212121"/>
                </a:solidFill>
              </a:rPr>
              <a:t>là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phần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mềm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212121"/>
                </a:solidFill>
              </a:rPr>
              <a:t>Quản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Lí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Thông</a:t>
            </a:r>
            <a:r>
              <a:rPr lang="en-US" sz="2800" dirty="0">
                <a:solidFill>
                  <a:srgbClr val="212121"/>
                </a:solidFill>
              </a:rPr>
              <a:t> Tin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212121"/>
                </a:solidFill>
              </a:rPr>
              <a:t>Thêm</a:t>
            </a:r>
            <a:r>
              <a:rPr lang="en-US" sz="2800" dirty="0">
                <a:solidFill>
                  <a:srgbClr val="212121"/>
                </a:solidFill>
              </a:rPr>
              <a:t>, </a:t>
            </a:r>
            <a:r>
              <a:rPr lang="en-US" sz="2800" dirty="0" err="1">
                <a:solidFill>
                  <a:srgbClr val="212121"/>
                </a:solidFill>
              </a:rPr>
              <a:t>sửa</a:t>
            </a:r>
            <a:r>
              <a:rPr lang="en-US" sz="2800" dirty="0">
                <a:solidFill>
                  <a:srgbClr val="212121"/>
                </a:solidFill>
              </a:rPr>
              <a:t>, </a:t>
            </a:r>
            <a:r>
              <a:rPr lang="en-US" sz="2800" dirty="0" err="1">
                <a:solidFill>
                  <a:srgbClr val="212121"/>
                </a:solidFill>
              </a:rPr>
              <a:t>xóa</a:t>
            </a:r>
            <a:endParaRPr lang="en-US" sz="2800" dirty="0">
              <a:solidFill>
                <a:srgbClr val="21212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212121"/>
                </a:solidFill>
              </a:rPr>
              <a:t>Tiếp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cận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người</a:t>
            </a:r>
            <a:r>
              <a:rPr lang="en-US" sz="2800" dirty="0">
                <a:solidFill>
                  <a:srgbClr val="212121"/>
                </a:solidFill>
              </a:rPr>
              <a:t> </a:t>
            </a:r>
            <a:r>
              <a:rPr lang="en-US" sz="2800" dirty="0" err="1">
                <a:solidFill>
                  <a:srgbClr val="212121"/>
                </a:solidFill>
              </a:rPr>
              <a:t>tiêu</a:t>
            </a:r>
            <a:r>
              <a:rPr lang="en-US" sz="2800" dirty="0">
                <a:solidFill>
                  <a:srgbClr val="212121"/>
                </a:solidFill>
              </a:rPr>
              <a:t> dung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0396"/>
            <a:ext cx="8321040" cy="609600"/>
          </a:xfrm>
        </p:spPr>
        <p:txBody>
          <a:bodyPr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60839" y="1544124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3469" y="1598153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45782" y="2279630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74665" y="2333659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65666" y="3098758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ShoppingCart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61547" y="3152787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57151" y="3875163"/>
            <a:ext cx="4591878" cy="5168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</a:p>
        </p:txBody>
      </p:sp>
      <p:sp>
        <p:nvSpPr>
          <p:cNvPr id="24" name="Oval 23"/>
          <p:cNvSpPr/>
          <p:nvPr/>
        </p:nvSpPr>
        <p:spPr>
          <a:xfrm>
            <a:off x="1373249" y="3929192"/>
            <a:ext cx="398584" cy="40877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46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4F3A32-349F-4B5B-9413-ED34AF34A843}"/>
              </a:ext>
            </a:extLst>
          </p:cNvPr>
          <p:cNvSpPr/>
          <p:nvPr/>
        </p:nvSpPr>
        <p:spPr>
          <a:xfrm>
            <a:off x="526142" y="80684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Entity Relationship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1416447"/>
            <a:ext cx="7535327" cy="4822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2D455-F210-AA93-5C70-9D5BCC27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0" y="1206958"/>
            <a:ext cx="8068801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941" y="197248"/>
            <a:ext cx="83210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44370-CC97-B4A6-9BAF-E3855B20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9" y="1139687"/>
            <a:ext cx="7447722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53DE-D886-010F-11F6-DD9A4B34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ADMIN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A7430-00F9-97B5-04F6-B05FE5FC1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22065"/>
            <a:ext cx="7886700" cy="3958458"/>
          </a:xfrm>
        </p:spPr>
      </p:pic>
    </p:spTree>
    <p:extLst>
      <p:ext uri="{BB962C8B-B14F-4D97-AF65-F5344CB8AC3E}">
        <p14:creationId xmlns:p14="http://schemas.microsoft.com/office/powerpoint/2010/main" val="195786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8F7D-2036-8B18-8300-25ACDE7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Add or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0743D-AAD8-2980-137A-C10AD0EC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4" y="1860825"/>
            <a:ext cx="6466790" cy="4316138"/>
          </a:xfrm>
        </p:spPr>
      </p:pic>
    </p:spTree>
    <p:extLst>
      <p:ext uri="{BB962C8B-B14F-4D97-AF65-F5344CB8AC3E}">
        <p14:creationId xmlns:p14="http://schemas.microsoft.com/office/powerpoint/2010/main" val="235725628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222</TotalTime>
  <Words>121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VNI-Auchon</vt:lpstr>
      <vt:lpstr>VNI-Fato</vt:lpstr>
      <vt:lpstr>Wingdings</vt:lpstr>
      <vt:lpstr>Slide</vt:lpstr>
      <vt:lpstr>PowerPoint Presentation</vt:lpstr>
      <vt:lpstr>PowerPoint Presentation</vt:lpstr>
      <vt:lpstr>1. RATIONALE</vt:lpstr>
      <vt:lpstr>2. Giới Thiệu</vt:lpstr>
      <vt:lpstr>3. Chức Năng</vt:lpstr>
      <vt:lpstr>PowerPoint Presentation</vt:lpstr>
      <vt:lpstr>PowerPoint Presentation</vt:lpstr>
      <vt:lpstr>6. ADMIN DASHBOARD</vt:lpstr>
      <vt:lpstr>7. Add or Edit</vt:lpstr>
      <vt:lpstr>8. Change password</vt:lpstr>
      <vt:lpstr>9. Site home</vt:lpstr>
      <vt:lpstr>10. Cart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Zoz Tongf</cp:lastModifiedBy>
  <cp:revision>38</cp:revision>
  <dcterms:created xsi:type="dcterms:W3CDTF">2020-06-27T12:00:32Z</dcterms:created>
  <dcterms:modified xsi:type="dcterms:W3CDTF">2022-10-03T03:45:08Z</dcterms:modified>
</cp:coreProperties>
</file>