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2" r:id="rId14"/>
    <p:sldId id="269" r:id="rId15"/>
    <p:sldId id="270" r:id="rId16"/>
  </p:sldIdLst>
  <p:sldSz cx="18288000" cy="10287000"/>
  <p:notesSz cx="6858000" cy="9144000"/>
  <p:embeddedFontLst>
    <p:embeddedFont>
      <p:font typeface="Arial Bold"/>
      <p:regular r:id="rId18"/>
    </p:embeddedFont>
    <p:embeddedFont>
      <p:font typeface="Arimo Bold Italics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14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3749" y="303300"/>
            <a:ext cx="17557200" cy="9680400"/>
            <a:chOff x="0" y="0"/>
            <a:chExt cx="23409600" cy="12907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 rot="-10800000">
            <a:off x="13910074" y="303276"/>
            <a:ext cx="3926404" cy="2776250"/>
          </a:xfrm>
          <a:custGeom>
            <a:avLst/>
            <a:gdLst/>
            <a:ahLst/>
            <a:cxnLst/>
            <a:rect l="l" t="t" r="r" b="b"/>
            <a:pathLst>
              <a:path w="3926404" h="2776250">
                <a:moveTo>
                  <a:pt x="0" y="0"/>
                </a:moveTo>
                <a:lnTo>
                  <a:pt x="3926404" y="0"/>
                </a:lnTo>
                <a:lnTo>
                  <a:pt x="3926404" y="2776250"/>
                </a:lnTo>
                <a:lnTo>
                  <a:pt x="0" y="2776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 flipH="1">
            <a:off x="365400" y="303276"/>
            <a:ext cx="3926404" cy="2776250"/>
          </a:xfrm>
          <a:custGeom>
            <a:avLst/>
            <a:gdLst/>
            <a:ahLst/>
            <a:cxnLst/>
            <a:rect l="l" t="t" r="r" b="b"/>
            <a:pathLst>
              <a:path w="3926404" h="2776250">
                <a:moveTo>
                  <a:pt x="3926404" y="0"/>
                </a:moveTo>
                <a:lnTo>
                  <a:pt x="0" y="0"/>
                </a:lnTo>
                <a:lnTo>
                  <a:pt x="0" y="2776250"/>
                </a:lnTo>
                <a:lnTo>
                  <a:pt x="3926404" y="2776250"/>
                </a:lnTo>
                <a:lnTo>
                  <a:pt x="392640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4743750" y="3008500"/>
            <a:ext cx="5401198" cy="1013200"/>
          </a:xfrm>
          <a:custGeom>
            <a:avLst/>
            <a:gdLst/>
            <a:ahLst/>
            <a:cxnLst/>
            <a:rect l="l" t="t" r="r" b="b"/>
            <a:pathLst>
              <a:path w="5401198" h="1013200">
                <a:moveTo>
                  <a:pt x="0" y="0"/>
                </a:moveTo>
                <a:lnTo>
                  <a:pt x="5401198" y="0"/>
                </a:lnTo>
                <a:lnTo>
                  <a:pt x="5401198" y="1013200"/>
                </a:lnTo>
                <a:lnTo>
                  <a:pt x="0" y="101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-537348" y="5446000"/>
            <a:ext cx="3723850" cy="1831102"/>
          </a:xfrm>
          <a:custGeom>
            <a:avLst/>
            <a:gdLst/>
            <a:ahLst/>
            <a:cxnLst/>
            <a:rect l="l" t="t" r="r" b="b"/>
            <a:pathLst>
              <a:path w="3723850" h="1831102">
                <a:moveTo>
                  <a:pt x="0" y="0"/>
                </a:moveTo>
                <a:lnTo>
                  <a:pt x="3723850" y="0"/>
                </a:lnTo>
                <a:lnTo>
                  <a:pt x="3723850" y="1831102"/>
                </a:lnTo>
                <a:lnTo>
                  <a:pt x="0" y="18311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4028" b="-1"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4129475" y="-741948"/>
            <a:ext cx="3723850" cy="3919098"/>
          </a:xfrm>
          <a:custGeom>
            <a:avLst/>
            <a:gdLst/>
            <a:ahLst/>
            <a:cxnLst/>
            <a:rect l="l" t="t" r="r" b="b"/>
            <a:pathLst>
              <a:path w="3723850" h="3919098">
                <a:moveTo>
                  <a:pt x="0" y="0"/>
                </a:moveTo>
                <a:lnTo>
                  <a:pt x="3723850" y="0"/>
                </a:lnTo>
                <a:lnTo>
                  <a:pt x="3723850" y="3919098"/>
                </a:lnTo>
                <a:lnTo>
                  <a:pt x="0" y="39190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93749" y="6629042"/>
            <a:ext cx="9922963" cy="3354658"/>
          </a:xfrm>
          <a:custGeom>
            <a:avLst/>
            <a:gdLst/>
            <a:ahLst/>
            <a:cxnLst/>
            <a:rect l="l" t="t" r="r" b="b"/>
            <a:pathLst>
              <a:path w="9922963" h="3354658">
                <a:moveTo>
                  <a:pt x="0" y="0"/>
                </a:moveTo>
                <a:lnTo>
                  <a:pt x="9922963" y="0"/>
                </a:lnTo>
                <a:lnTo>
                  <a:pt x="9922963" y="3354658"/>
                </a:lnTo>
                <a:lnTo>
                  <a:pt x="0" y="33546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69" b="-1050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712012" y="5698771"/>
            <a:ext cx="7432248" cy="2157037"/>
          </a:xfrm>
          <a:custGeom>
            <a:avLst/>
            <a:gdLst/>
            <a:ahLst/>
            <a:cxnLst/>
            <a:rect l="l" t="t" r="r" b="b"/>
            <a:pathLst>
              <a:path w="7432248" h="2157037">
                <a:moveTo>
                  <a:pt x="0" y="0"/>
                </a:moveTo>
                <a:lnTo>
                  <a:pt x="7432248" y="0"/>
                </a:lnTo>
                <a:lnTo>
                  <a:pt x="7432248" y="2157037"/>
                </a:lnTo>
                <a:lnTo>
                  <a:pt x="0" y="21570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0685" r="-5316" b="-3369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948533" y="2576475"/>
            <a:ext cx="14042867" cy="3122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40"/>
              </a:lnSpc>
            </a:pPr>
            <a:r>
              <a:rPr lang="en-US" sz="10500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PHÂN TÍCH THIẾT KẾ GIẢI THUẬT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61126" y="5865179"/>
            <a:ext cx="5712150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3499" b="1" i="1">
                <a:solidFill>
                  <a:srgbClr val="1F164D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Nhóm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400" y="379417"/>
            <a:ext cx="17557200" cy="9680400"/>
            <a:chOff x="0" y="0"/>
            <a:chExt cx="23409600" cy="12907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 rot="5400000">
            <a:off x="-1790900" y="6053309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11" y="0"/>
                </a:lnTo>
                <a:lnTo>
                  <a:pt x="5168011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700000">
            <a:off x="13326919" y="6621157"/>
            <a:ext cx="5168008" cy="2906364"/>
          </a:xfrm>
          <a:custGeom>
            <a:avLst/>
            <a:gdLst/>
            <a:ahLst/>
            <a:cxnLst/>
            <a:rect l="l" t="t" r="r" b="b"/>
            <a:pathLst>
              <a:path w="5168008" h="2906364">
                <a:moveTo>
                  <a:pt x="0" y="0"/>
                </a:moveTo>
                <a:lnTo>
                  <a:pt x="5168008" y="0"/>
                </a:lnTo>
                <a:lnTo>
                  <a:pt x="5168008" y="2906364"/>
                </a:lnTo>
                <a:lnTo>
                  <a:pt x="0" y="290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4915066" y="2585891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10" y="0"/>
                </a:lnTo>
                <a:lnTo>
                  <a:pt x="5168010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195515" y="5287032"/>
            <a:ext cx="5087704" cy="4800639"/>
          </a:xfrm>
          <a:custGeom>
            <a:avLst/>
            <a:gdLst/>
            <a:ahLst/>
            <a:cxnLst/>
            <a:rect l="l" t="t" r="r" b="b"/>
            <a:pathLst>
              <a:path w="5087704" h="4800639">
                <a:moveTo>
                  <a:pt x="0" y="0"/>
                </a:moveTo>
                <a:lnTo>
                  <a:pt x="5087703" y="0"/>
                </a:lnTo>
                <a:lnTo>
                  <a:pt x="5087703" y="4800639"/>
                </a:lnTo>
                <a:lnTo>
                  <a:pt x="0" y="48006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0000" b="-659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53491" y="2110113"/>
            <a:ext cx="12558662" cy="7339373"/>
          </a:xfrm>
          <a:custGeom>
            <a:avLst/>
            <a:gdLst/>
            <a:ahLst/>
            <a:cxnLst/>
            <a:rect l="l" t="t" r="r" b="b"/>
            <a:pathLst>
              <a:path w="12558662" h="7339373">
                <a:moveTo>
                  <a:pt x="0" y="0"/>
                </a:moveTo>
                <a:lnTo>
                  <a:pt x="12558662" y="0"/>
                </a:lnTo>
                <a:lnTo>
                  <a:pt x="12558662" y="7339373"/>
                </a:lnTo>
                <a:lnTo>
                  <a:pt x="0" y="73393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9265" b="-153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819150"/>
            <a:ext cx="15225150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400" y="266746"/>
            <a:ext cx="17557200" cy="9680400"/>
            <a:chOff x="0" y="0"/>
            <a:chExt cx="23409600" cy="12907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524700" y="9182546"/>
            <a:ext cx="3293400" cy="764600"/>
          </a:xfrm>
          <a:custGeom>
            <a:avLst/>
            <a:gdLst/>
            <a:ahLst/>
            <a:cxnLst/>
            <a:rect l="l" t="t" r="r" b="b"/>
            <a:pathLst>
              <a:path w="3293400" h="764600">
                <a:moveTo>
                  <a:pt x="0" y="0"/>
                </a:moveTo>
                <a:lnTo>
                  <a:pt x="3293400" y="0"/>
                </a:lnTo>
                <a:lnTo>
                  <a:pt x="3293400" y="764600"/>
                </a:lnTo>
                <a:lnTo>
                  <a:pt x="0" y="764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 flipH="1">
            <a:off x="14944778" y="7622042"/>
            <a:ext cx="4935548" cy="925866"/>
          </a:xfrm>
          <a:custGeom>
            <a:avLst/>
            <a:gdLst/>
            <a:ahLst/>
            <a:cxnLst/>
            <a:rect l="l" t="t" r="r" b="b"/>
            <a:pathLst>
              <a:path w="4935548" h="925866">
                <a:moveTo>
                  <a:pt x="4935548" y="0"/>
                </a:moveTo>
                <a:lnTo>
                  <a:pt x="0" y="0"/>
                </a:lnTo>
                <a:lnTo>
                  <a:pt x="0" y="925866"/>
                </a:lnTo>
                <a:lnTo>
                  <a:pt x="4935548" y="925866"/>
                </a:lnTo>
                <a:lnTo>
                  <a:pt x="4935548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9990192" y="-579069"/>
            <a:ext cx="8297808" cy="2805242"/>
          </a:xfrm>
          <a:custGeom>
            <a:avLst/>
            <a:gdLst/>
            <a:ahLst/>
            <a:cxnLst/>
            <a:rect l="l" t="t" r="r" b="b"/>
            <a:pathLst>
              <a:path w="8297808" h="2805242">
                <a:moveTo>
                  <a:pt x="0" y="0"/>
                </a:moveTo>
                <a:lnTo>
                  <a:pt x="8297808" y="0"/>
                </a:lnTo>
                <a:lnTo>
                  <a:pt x="8297808" y="2805242"/>
                </a:lnTo>
                <a:lnTo>
                  <a:pt x="0" y="2805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69" b="-1050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29130" y="3406789"/>
            <a:ext cx="1909243" cy="2210412"/>
          </a:xfrm>
          <a:custGeom>
            <a:avLst/>
            <a:gdLst/>
            <a:ahLst/>
            <a:cxnLst/>
            <a:rect l="l" t="t" r="r" b="b"/>
            <a:pathLst>
              <a:path w="1909243" h="2210412">
                <a:moveTo>
                  <a:pt x="0" y="0"/>
                </a:moveTo>
                <a:lnTo>
                  <a:pt x="1909243" y="0"/>
                </a:lnTo>
                <a:lnTo>
                  <a:pt x="1909243" y="2210412"/>
                </a:lnTo>
                <a:lnTo>
                  <a:pt x="0" y="22104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021051" y="3338278"/>
            <a:ext cx="1877263" cy="2278923"/>
          </a:xfrm>
          <a:custGeom>
            <a:avLst/>
            <a:gdLst/>
            <a:ahLst/>
            <a:cxnLst/>
            <a:rect l="l" t="t" r="r" b="b"/>
            <a:pathLst>
              <a:path w="1877263" h="2278923">
                <a:moveTo>
                  <a:pt x="0" y="0"/>
                </a:moveTo>
                <a:lnTo>
                  <a:pt x="1877262" y="0"/>
                </a:lnTo>
                <a:lnTo>
                  <a:pt x="1877262" y="2278923"/>
                </a:lnTo>
                <a:lnTo>
                  <a:pt x="0" y="22789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468760" y="3564483"/>
            <a:ext cx="2111880" cy="2166031"/>
          </a:xfrm>
          <a:custGeom>
            <a:avLst/>
            <a:gdLst/>
            <a:ahLst/>
            <a:cxnLst/>
            <a:rect l="l" t="t" r="r" b="b"/>
            <a:pathLst>
              <a:path w="2111880" h="2166031">
                <a:moveTo>
                  <a:pt x="0" y="0"/>
                </a:moveTo>
                <a:lnTo>
                  <a:pt x="2111880" y="0"/>
                </a:lnTo>
                <a:lnTo>
                  <a:pt x="2111880" y="2166031"/>
                </a:lnTo>
                <a:lnTo>
                  <a:pt x="0" y="2166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568438" y="6470908"/>
            <a:ext cx="6782488" cy="78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sz="41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CODE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4467" y="6470908"/>
            <a:ext cx="4513104" cy="78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sz="41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 ĐỀ BÀI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63329" y="6470908"/>
            <a:ext cx="5861961" cy="78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95"/>
              </a:lnSpc>
            </a:pPr>
            <a:r>
              <a:rPr lang="en-US" sz="41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400" y="303300"/>
            <a:ext cx="17557200" cy="9680400"/>
            <a:chOff x="0" y="0"/>
            <a:chExt cx="23409600" cy="12907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 rot="-5400000">
            <a:off x="14859467" y="4678775"/>
            <a:ext cx="4935502" cy="929450"/>
          </a:xfrm>
          <a:custGeom>
            <a:avLst/>
            <a:gdLst/>
            <a:ahLst/>
            <a:cxnLst/>
            <a:rect l="l" t="t" r="r" b="b"/>
            <a:pathLst>
              <a:path w="4935502" h="929450">
                <a:moveTo>
                  <a:pt x="0" y="0"/>
                </a:moveTo>
                <a:lnTo>
                  <a:pt x="4935502" y="0"/>
                </a:lnTo>
                <a:lnTo>
                  <a:pt x="4935502" y="929450"/>
                </a:lnTo>
                <a:lnTo>
                  <a:pt x="0" y="92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0061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1770098" y="4871696"/>
            <a:ext cx="4935548" cy="925866"/>
          </a:xfrm>
          <a:custGeom>
            <a:avLst/>
            <a:gdLst/>
            <a:ahLst/>
            <a:cxnLst/>
            <a:rect l="l" t="t" r="r" b="b"/>
            <a:pathLst>
              <a:path w="4935548" h="925866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45043" y="1767459"/>
            <a:ext cx="14022973" cy="2824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4340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Bài 16: Cho một đa giác lồi N đỉnh. Bằng các đường chéo không cắt nhau, ta có thể chia đa giác thành N−2 tam giác. Hãy xác định cách chia có tổng các đường chéo ngắn nhất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19150"/>
            <a:ext cx="15225150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ĐỀ BÀI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4591886"/>
            <a:ext cx="6645823" cy="4671995"/>
          </a:xfrm>
          <a:custGeom>
            <a:avLst/>
            <a:gdLst/>
            <a:ahLst/>
            <a:cxnLst/>
            <a:rect l="l" t="t" r="r" b="b"/>
            <a:pathLst>
              <a:path w="6645823" h="4671995">
                <a:moveTo>
                  <a:pt x="0" y="0"/>
                </a:moveTo>
                <a:lnTo>
                  <a:pt x="6645823" y="0"/>
                </a:lnTo>
                <a:lnTo>
                  <a:pt x="6645823" y="4671995"/>
                </a:lnTo>
                <a:lnTo>
                  <a:pt x="0" y="46719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674523" y="4477586"/>
            <a:ext cx="14022973" cy="6939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4340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VD:  </a:t>
            </a:r>
            <a:r>
              <a:rPr lang="en-US" sz="4340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N =</a:t>
            </a:r>
            <a:r>
              <a:rPr lang="en-US" sz="4340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340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algn="l">
              <a:lnSpc>
                <a:spcPts val="5468"/>
              </a:lnSpc>
            </a:pPr>
            <a:r>
              <a:rPr lang="en-US" sz="4340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Tọa độ các điểm: A(10, 3)</a:t>
            </a:r>
          </a:p>
          <a:p>
            <a:pPr algn="l">
              <a:lnSpc>
                <a:spcPts val="5468"/>
              </a:lnSpc>
            </a:pPr>
            <a:r>
              <a:rPr lang="en-US" sz="4340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                             B(9, 6)</a:t>
            </a:r>
          </a:p>
          <a:p>
            <a:pPr algn="l">
              <a:lnSpc>
                <a:spcPts val="5468"/>
              </a:lnSpc>
            </a:pPr>
            <a:r>
              <a:rPr lang="en-US" sz="4340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                             C(6, 7)</a:t>
            </a:r>
          </a:p>
          <a:p>
            <a:pPr algn="l">
              <a:lnSpc>
                <a:spcPts val="5468"/>
              </a:lnSpc>
            </a:pPr>
            <a:r>
              <a:rPr lang="en-US" sz="4340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                             D(3, 6)</a:t>
            </a:r>
          </a:p>
          <a:p>
            <a:pPr algn="l">
              <a:lnSpc>
                <a:spcPts val="5468"/>
              </a:lnSpc>
            </a:pPr>
            <a:r>
              <a:rPr lang="en-US" sz="4340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                             E(1, 3)</a:t>
            </a:r>
          </a:p>
          <a:p>
            <a:pPr algn="l">
              <a:lnSpc>
                <a:spcPts val="5468"/>
              </a:lnSpc>
            </a:pPr>
            <a:r>
              <a:rPr lang="en-US" sz="4340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                             F(3, 1)</a:t>
            </a:r>
          </a:p>
          <a:p>
            <a:pPr algn="l">
              <a:lnSpc>
                <a:spcPts val="5468"/>
              </a:lnSpc>
            </a:pPr>
            <a:r>
              <a:rPr lang="en-US" sz="4340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                             G(7, 1)</a:t>
            </a:r>
          </a:p>
          <a:p>
            <a:pPr algn="l">
              <a:lnSpc>
                <a:spcPts val="5468"/>
              </a:lnSpc>
            </a:pPr>
            <a:endParaRPr lang="en-US" sz="4340">
              <a:solidFill>
                <a:srgbClr val="1F164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5468"/>
              </a:lnSpc>
            </a:pPr>
            <a:endParaRPr lang="en-US" sz="4340">
              <a:solidFill>
                <a:srgbClr val="1F16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2253" y="330783"/>
            <a:ext cx="17557147" cy="9680353"/>
            <a:chOff x="101671" y="0"/>
            <a:chExt cx="23409529" cy="12907137"/>
          </a:xfrm>
        </p:grpSpPr>
        <p:sp>
          <p:nvSpPr>
            <p:cNvPr id="3" name="Freeform 3"/>
            <p:cNvSpPr/>
            <p:nvPr/>
          </p:nvSpPr>
          <p:spPr>
            <a:xfrm>
              <a:off x="101671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524700" y="9182546"/>
            <a:ext cx="3293400" cy="764600"/>
          </a:xfrm>
          <a:custGeom>
            <a:avLst/>
            <a:gdLst/>
            <a:ahLst/>
            <a:cxnLst/>
            <a:rect l="l" t="t" r="r" b="b"/>
            <a:pathLst>
              <a:path w="3293400" h="764600">
                <a:moveTo>
                  <a:pt x="0" y="0"/>
                </a:moveTo>
                <a:lnTo>
                  <a:pt x="3293400" y="0"/>
                </a:lnTo>
                <a:lnTo>
                  <a:pt x="3293400" y="764600"/>
                </a:lnTo>
                <a:lnTo>
                  <a:pt x="0" y="764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 flipH="1">
            <a:off x="14944778" y="7622042"/>
            <a:ext cx="4935548" cy="925866"/>
          </a:xfrm>
          <a:custGeom>
            <a:avLst/>
            <a:gdLst/>
            <a:ahLst/>
            <a:cxnLst/>
            <a:rect l="l" t="t" r="r" b="b"/>
            <a:pathLst>
              <a:path w="4935548" h="925866">
                <a:moveTo>
                  <a:pt x="4935548" y="0"/>
                </a:moveTo>
                <a:lnTo>
                  <a:pt x="0" y="0"/>
                </a:lnTo>
                <a:lnTo>
                  <a:pt x="0" y="925866"/>
                </a:lnTo>
                <a:lnTo>
                  <a:pt x="4935548" y="925866"/>
                </a:lnTo>
                <a:lnTo>
                  <a:pt x="4935548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9990192" y="-579069"/>
            <a:ext cx="8297808" cy="2805242"/>
          </a:xfrm>
          <a:custGeom>
            <a:avLst/>
            <a:gdLst/>
            <a:ahLst/>
            <a:cxnLst/>
            <a:rect l="l" t="t" r="r" b="b"/>
            <a:pathLst>
              <a:path w="8297808" h="2805242">
                <a:moveTo>
                  <a:pt x="0" y="0"/>
                </a:moveTo>
                <a:lnTo>
                  <a:pt x="8297808" y="0"/>
                </a:lnTo>
                <a:lnTo>
                  <a:pt x="8297808" y="2805242"/>
                </a:lnTo>
                <a:lnTo>
                  <a:pt x="0" y="2805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69" b="-1050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29130" y="3406789"/>
            <a:ext cx="1909243" cy="2210412"/>
          </a:xfrm>
          <a:custGeom>
            <a:avLst/>
            <a:gdLst/>
            <a:ahLst/>
            <a:cxnLst/>
            <a:rect l="l" t="t" r="r" b="b"/>
            <a:pathLst>
              <a:path w="1909243" h="2210412">
                <a:moveTo>
                  <a:pt x="0" y="0"/>
                </a:moveTo>
                <a:lnTo>
                  <a:pt x="1909243" y="0"/>
                </a:lnTo>
                <a:lnTo>
                  <a:pt x="1909243" y="2210412"/>
                </a:lnTo>
                <a:lnTo>
                  <a:pt x="0" y="22104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021051" y="3338278"/>
            <a:ext cx="1877263" cy="2278923"/>
          </a:xfrm>
          <a:custGeom>
            <a:avLst/>
            <a:gdLst/>
            <a:ahLst/>
            <a:cxnLst/>
            <a:rect l="l" t="t" r="r" b="b"/>
            <a:pathLst>
              <a:path w="1877263" h="2278923">
                <a:moveTo>
                  <a:pt x="0" y="0"/>
                </a:moveTo>
                <a:lnTo>
                  <a:pt x="1877262" y="0"/>
                </a:lnTo>
                <a:lnTo>
                  <a:pt x="1877262" y="2278923"/>
                </a:lnTo>
                <a:lnTo>
                  <a:pt x="0" y="22789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468760" y="3564483"/>
            <a:ext cx="2111880" cy="2166031"/>
          </a:xfrm>
          <a:custGeom>
            <a:avLst/>
            <a:gdLst/>
            <a:ahLst/>
            <a:cxnLst/>
            <a:rect l="l" t="t" r="r" b="b"/>
            <a:pathLst>
              <a:path w="2111880" h="2166031">
                <a:moveTo>
                  <a:pt x="0" y="0"/>
                </a:moveTo>
                <a:lnTo>
                  <a:pt x="2111880" y="0"/>
                </a:lnTo>
                <a:lnTo>
                  <a:pt x="2111880" y="2166031"/>
                </a:lnTo>
                <a:lnTo>
                  <a:pt x="0" y="2166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568438" y="6470908"/>
            <a:ext cx="6782488" cy="78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sz="41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CODE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4467" y="6470908"/>
            <a:ext cx="4513104" cy="78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sz="41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 ĐỀ BÀI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63329" y="6470908"/>
            <a:ext cx="5861961" cy="78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95"/>
              </a:lnSpc>
            </a:pPr>
            <a:r>
              <a:rPr lang="en-US" sz="41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1813" y="303300"/>
            <a:ext cx="17557200" cy="9680400"/>
            <a:chOff x="0" y="0"/>
            <a:chExt cx="23409600" cy="12907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 rot="-5400000">
            <a:off x="14859467" y="4678775"/>
            <a:ext cx="4935502" cy="929450"/>
          </a:xfrm>
          <a:custGeom>
            <a:avLst/>
            <a:gdLst/>
            <a:ahLst/>
            <a:cxnLst/>
            <a:rect l="l" t="t" r="r" b="b"/>
            <a:pathLst>
              <a:path w="4935502" h="929450">
                <a:moveTo>
                  <a:pt x="0" y="0"/>
                </a:moveTo>
                <a:lnTo>
                  <a:pt x="4935502" y="0"/>
                </a:lnTo>
                <a:lnTo>
                  <a:pt x="4935502" y="929450"/>
                </a:lnTo>
                <a:lnTo>
                  <a:pt x="0" y="929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0061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1770098" y="4871696"/>
            <a:ext cx="4935548" cy="925866"/>
          </a:xfrm>
          <a:custGeom>
            <a:avLst/>
            <a:gdLst/>
            <a:ahLst/>
            <a:cxnLst/>
            <a:rect l="l" t="t" r="r" b="b"/>
            <a:pathLst>
              <a:path w="4935548" h="925866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78931" y="3175342"/>
            <a:ext cx="12398219" cy="374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61"/>
              </a:lnSpc>
              <a:spcBef>
                <a:spcPct val="0"/>
              </a:spcBef>
            </a:pPr>
            <a:r>
              <a:rPr lang="en-US" sz="5262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Bài 12: Cho N số nguyên. Hãy chia chúng thành 2 nhóm sao cho tích của tổng 2 nhóm là lớn nhất. Sử dụng chiến lược quy hoạch động.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19150"/>
            <a:ext cx="15225150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ĐỀ BÀI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400" y="303300"/>
            <a:ext cx="17557200" cy="9680400"/>
            <a:chOff x="0" y="0"/>
            <a:chExt cx="23409600" cy="12907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 rot="5400000">
            <a:off x="-1790900" y="6053309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11" y="0"/>
                </a:lnTo>
                <a:lnTo>
                  <a:pt x="5168011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700000">
            <a:off x="13326919" y="6621157"/>
            <a:ext cx="5168008" cy="2906364"/>
          </a:xfrm>
          <a:custGeom>
            <a:avLst/>
            <a:gdLst/>
            <a:ahLst/>
            <a:cxnLst/>
            <a:rect l="l" t="t" r="r" b="b"/>
            <a:pathLst>
              <a:path w="5168008" h="2906364">
                <a:moveTo>
                  <a:pt x="0" y="0"/>
                </a:moveTo>
                <a:lnTo>
                  <a:pt x="5168008" y="0"/>
                </a:lnTo>
                <a:lnTo>
                  <a:pt x="5168008" y="2906364"/>
                </a:lnTo>
                <a:lnTo>
                  <a:pt x="0" y="290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4915066" y="2585891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10" y="0"/>
                </a:lnTo>
                <a:lnTo>
                  <a:pt x="5168010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19150"/>
            <a:ext cx="15225150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MÔ TẢ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69016" y="2626589"/>
            <a:ext cx="7887051" cy="1654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58"/>
              </a:lnSpc>
              <a:spcBef>
                <a:spcPct val="0"/>
              </a:spcBef>
            </a:pPr>
            <a:r>
              <a:rPr lang="en-US" sz="8737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[ N Số Nguyên 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48418" y="4403287"/>
            <a:ext cx="11661883" cy="1242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7"/>
              </a:lnSpc>
              <a:spcBef>
                <a:spcPct val="0"/>
              </a:spcBef>
            </a:pPr>
            <a:r>
              <a:rPr lang="en-US" sz="6592">
                <a:solidFill>
                  <a:srgbClr val="1F164D"/>
                </a:solidFill>
                <a:latin typeface="Arial"/>
                <a:ea typeface="Arial"/>
                <a:cs typeface="Arial"/>
                <a:sym typeface="Arial"/>
              </a:rPr>
              <a:t>VD: Mảng N = { 2, 4, 3, 15, 5 }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400" y="303300"/>
            <a:ext cx="17557200" cy="9680400"/>
            <a:chOff x="0" y="0"/>
            <a:chExt cx="23409600" cy="12907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 rot="5400000">
            <a:off x="-1790900" y="6053309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11" y="0"/>
                </a:lnTo>
                <a:lnTo>
                  <a:pt x="5168011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700000">
            <a:off x="13788859" y="7516140"/>
            <a:ext cx="5168008" cy="2906364"/>
          </a:xfrm>
          <a:custGeom>
            <a:avLst/>
            <a:gdLst/>
            <a:ahLst/>
            <a:cxnLst/>
            <a:rect l="l" t="t" r="r" b="b"/>
            <a:pathLst>
              <a:path w="5168008" h="2906364">
                <a:moveTo>
                  <a:pt x="0" y="0"/>
                </a:moveTo>
                <a:lnTo>
                  <a:pt x="5168008" y="0"/>
                </a:lnTo>
                <a:lnTo>
                  <a:pt x="5168008" y="2906364"/>
                </a:lnTo>
                <a:lnTo>
                  <a:pt x="0" y="290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4891824" y="2718424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09" y="0"/>
                </a:lnTo>
                <a:lnTo>
                  <a:pt x="5168009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919119" y="2499628"/>
            <a:ext cx="12449761" cy="5913636"/>
          </a:xfrm>
          <a:custGeom>
            <a:avLst/>
            <a:gdLst/>
            <a:ahLst/>
            <a:cxnLst/>
            <a:rect l="l" t="t" r="r" b="b"/>
            <a:pathLst>
              <a:path w="12449761" h="5913636">
                <a:moveTo>
                  <a:pt x="0" y="0"/>
                </a:moveTo>
                <a:lnTo>
                  <a:pt x="12449762" y="0"/>
                </a:lnTo>
                <a:lnTo>
                  <a:pt x="12449762" y="5913636"/>
                </a:lnTo>
                <a:lnTo>
                  <a:pt x="0" y="59136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349587" y="4281476"/>
            <a:ext cx="907921" cy="1085558"/>
          </a:xfrm>
          <a:custGeom>
            <a:avLst/>
            <a:gdLst/>
            <a:ahLst/>
            <a:cxnLst/>
            <a:rect l="l" t="t" r="r" b="b"/>
            <a:pathLst>
              <a:path w="907921" h="1085558">
                <a:moveTo>
                  <a:pt x="0" y="0"/>
                </a:moveTo>
                <a:lnTo>
                  <a:pt x="907921" y="0"/>
                </a:lnTo>
                <a:lnTo>
                  <a:pt x="907921" y="1085557"/>
                </a:lnTo>
                <a:lnTo>
                  <a:pt x="0" y="10855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57336" y="6275596"/>
            <a:ext cx="905488" cy="1293555"/>
          </a:xfrm>
          <a:custGeom>
            <a:avLst/>
            <a:gdLst/>
            <a:ahLst/>
            <a:cxnLst/>
            <a:rect l="l" t="t" r="r" b="b"/>
            <a:pathLst>
              <a:path w="905488" h="1293555">
                <a:moveTo>
                  <a:pt x="0" y="0"/>
                </a:moveTo>
                <a:lnTo>
                  <a:pt x="905488" y="0"/>
                </a:lnTo>
                <a:lnTo>
                  <a:pt x="905488" y="1293555"/>
                </a:lnTo>
                <a:lnTo>
                  <a:pt x="0" y="12935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351364" y="4281476"/>
            <a:ext cx="1029566" cy="1419202"/>
          </a:xfrm>
          <a:custGeom>
            <a:avLst/>
            <a:gdLst/>
            <a:ahLst/>
            <a:cxnLst/>
            <a:rect l="l" t="t" r="r" b="b"/>
            <a:pathLst>
              <a:path w="1029566" h="1419202">
                <a:moveTo>
                  <a:pt x="0" y="0"/>
                </a:moveTo>
                <a:lnTo>
                  <a:pt x="1029567" y="0"/>
                </a:lnTo>
                <a:lnTo>
                  <a:pt x="1029567" y="1419201"/>
                </a:lnTo>
                <a:lnTo>
                  <a:pt x="0" y="14192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351364" y="6275596"/>
            <a:ext cx="1100914" cy="1316310"/>
          </a:xfrm>
          <a:custGeom>
            <a:avLst/>
            <a:gdLst/>
            <a:ahLst/>
            <a:cxnLst/>
            <a:rect l="l" t="t" r="r" b="b"/>
            <a:pathLst>
              <a:path w="1100914" h="1316310">
                <a:moveTo>
                  <a:pt x="0" y="0"/>
                </a:moveTo>
                <a:lnTo>
                  <a:pt x="1100914" y="0"/>
                </a:lnTo>
                <a:lnTo>
                  <a:pt x="1100914" y="1316310"/>
                </a:lnTo>
                <a:lnTo>
                  <a:pt x="0" y="13163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507772" y="5143500"/>
            <a:ext cx="570999" cy="1697566"/>
          </a:xfrm>
          <a:custGeom>
            <a:avLst/>
            <a:gdLst/>
            <a:ahLst/>
            <a:cxnLst/>
            <a:rect l="l" t="t" r="r" b="b"/>
            <a:pathLst>
              <a:path w="570999" h="1697566">
                <a:moveTo>
                  <a:pt x="0" y="0"/>
                </a:moveTo>
                <a:lnTo>
                  <a:pt x="570999" y="0"/>
                </a:lnTo>
                <a:lnTo>
                  <a:pt x="570999" y="1697566"/>
                </a:lnTo>
                <a:lnTo>
                  <a:pt x="0" y="16975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078771" y="5334128"/>
            <a:ext cx="1100914" cy="1316310"/>
          </a:xfrm>
          <a:custGeom>
            <a:avLst/>
            <a:gdLst/>
            <a:ahLst/>
            <a:cxnLst/>
            <a:rect l="l" t="t" r="r" b="b"/>
            <a:pathLst>
              <a:path w="1100914" h="1316310">
                <a:moveTo>
                  <a:pt x="0" y="0"/>
                </a:moveTo>
                <a:lnTo>
                  <a:pt x="1100914" y="0"/>
                </a:lnTo>
                <a:lnTo>
                  <a:pt x="1100914" y="1316310"/>
                </a:lnTo>
                <a:lnTo>
                  <a:pt x="0" y="13163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819150"/>
            <a:ext cx="15225150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MÔ TẢ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19119" y="2520367"/>
            <a:ext cx="6224881" cy="118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8"/>
              </a:lnSpc>
            </a:pPr>
            <a:r>
              <a:rPr lang="en-US" sz="5600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SUM1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44000" y="2647367"/>
            <a:ext cx="6224881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8"/>
              </a:lnSpc>
              <a:spcBef>
                <a:spcPct val="0"/>
              </a:spcBef>
            </a:pPr>
            <a:r>
              <a:rPr lang="en-US" sz="5600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SUM2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9830" y="183981"/>
            <a:ext cx="17557200" cy="9680400"/>
            <a:chOff x="0" y="0"/>
            <a:chExt cx="23409600" cy="12907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 rot="5400000">
            <a:off x="-1790900" y="6053309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11" y="0"/>
                </a:lnTo>
                <a:lnTo>
                  <a:pt x="5168011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700000">
            <a:off x="13326919" y="6621157"/>
            <a:ext cx="5168008" cy="2906364"/>
          </a:xfrm>
          <a:custGeom>
            <a:avLst/>
            <a:gdLst/>
            <a:ahLst/>
            <a:cxnLst/>
            <a:rect l="l" t="t" r="r" b="b"/>
            <a:pathLst>
              <a:path w="5168008" h="2906364">
                <a:moveTo>
                  <a:pt x="0" y="0"/>
                </a:moveTo>
                <a:lnTo>
                  <a:pt x="5168008" y="0"/>
                </a:lnTo>
                <a:lnTo>
                  <a:pt x="5168008" y="2906364"/>
                </a:lnTo>
                <a:lnTo>
                  <a:pt x="0" y="290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4915066" y="2585891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10" y="0"/>
                </a:lnTo>
                <a:lnTo>
                  <a:pt x="5168010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72471" y="3939899"/>
            <a:ext cx="1279718" cy="1279718"/>
          </a:xfrm>
          <a:custGeom>
            <a:avLst/>
            <a:gdLst/>
            <a:ahLst/>
            <a:cxnLst/>
            <a:rect l="l" t="t" r="r" b="b"/>
            <a:pathLst>
              <a:path w="1279718" h="1279718">
                <a:moveTo>
                  <a:pt x="0" y="0"/>
                </a:moveTo>
                <a:lnTo>
                  <a:pt x="1279718" y="0"/>
                </a:lnTo>
                <a:lnTo>
                  <a:pt x="1279718" y="1279718"/>
                </a:lnTo>
                <a:lnTo>
                  <a:pt x="0" y="1279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384598" y="3983780"/>
            <a:ext cx="1843486" cy="1159720"/>
          </a:xfrm>
          <a:custGeom>
            <a:avLst/>
            <a:gdLst/>
            <a:ahLst/>
            <a:cxnLst/>
            <a:rect l="l" t="t" r="r" b="b"/>
            <a:pathLst>
              <a:path w="1843486" h="1159720">
                <a:moveTo>
                  <a:pt x="0" y="0"/>
                </a:moveTo>
                <a:lnTo>
                  <a:pt x="1843486" y="0"/>
                </a:lnTo>
                <a:lnTo>
                  <a:pt x="1843486" y="1159720"/>
                </a:lnTo>
                <a:lnTo>
                  <a:pt x="0" y="11597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649135" y="3587977"/>
            <a:ext cx="1219579" cy="1951326"/>
          </a:xfrm>
          <a:custGeom>
            <a:avLst/>
            <a:gdLst/>
            <a:ahLst/>
            <a:cxnLst/>
            <a:rect l="l" t="t" r="r" b="b"/>
            <a:pathLst>
              <a:path w="1219579" h="1951326">
                <a:moveTo>
                  <a:pt x="0" y="0"/>
                </a:moveTo>
                <a:lnTo>
                  <a:pt x="1219578" y="0"/>
                </a:lnTo>
                <a:lnTo>
                  <a:pt x="1219578" y="1951326"/>
                </a:lnTo>
                <a:lnTo>
                  <a:pt x="0" y="19513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287813" y="3587977"/>
            <a:ext cx="1219579" cy="1951326"/>
          </a:xfrm>
          <a:custGeom>
            <a:avLst/>
            <a:gdLst/>
            <a:ahLst/>
            <a:cxnLst/>
            <a:rect l="l" t="t" r="r" b="b"/>
            <a:pathLst>
              <a:path w="1219579" h="1951326">
                <a:moveTo>
                  <a:pt x="0" y="0"/>
                </a:moveTo>
                <a:lnTo>
                  <a:pt x="1219579" y="0"/>
                </a:lnTo>
                <a:lnTo>
                  <a:pt x="1219579" y="1951326"/>
                </a:lnTo>
                <a:lnTo>
                  <a:pt x="0" y="19513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768788" y="3587977"/>
            <a:ext cx="1341536" cy="1951326"/>
          </a:xfrm>
          <a:custGeom>
            <a:avLst/>
            <a:gdLst/>
            <a:ahLst/>
            <a:cxnLst/>
            <a:rect l="l" t="t" r="r" b="b"/>
            <a:pathLst>
              <a:path w="1341536" h="1951326">
                <a:moveTo>
                  <a:pt x="0" y="0"/>
                </a:moveTo>
                <a:lnTo>
                  <a:pt x="1341536" y="0"/>
                </a:lnTo>
                <a:lnTo>
                  <a:pt x="1341536" y="1951326"/>
                </a:lnTo>
                <a:lnTo>
                  <a:pt x="0" y="19513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819150"/>
            <a:ext cx="15225150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MÔ TẢ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363162"/>
            <a:ext cx="4683630" cy="2046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95"/>
              </a:lnSpc>
            </a:pPr>
            <a:r>
              <a:rPr lang="en-US" sz="9690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SUM1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52189" y="3583217"/>
            <a:ext cx="3914738" cy="182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5"/>
              </a:lnSpc>
              <a:spcBef>
                <a:spcPct val="0"/>
              </a:spcBef>
            </a:pPr>
            <a:r>
              <a:rPr lang="en-US" sz="96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SUM2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068" y="1862007"/>
            <a:ext cx="18145865" cy="6300432"/>
          </a:xfrm>
          <a:custGeom>
            <a:avLst/>
            <a:gdLst/>
            <a:ahLst/>
            <a:cxnLst/>
            <a:rect l="l" t="t" r="r" b="b"/>
            <a:pathLst>
              <a:path w="18145865" h="6300432">
                <a:moveTo>
                  <a:pt x="0" y="0"/>
                </a:moveTo>
                <a:lnTo>
                  <a:pt x="18145864" y="0"/>
                </a:lnTo>
                <a:lnTo>
                  <a:pt x="18145864" y="6300432"/>
                </a:lnTo>
                <a:lnTo>
                  <a:pt x="0" y="63004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10" r="-8364"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2486" y="166214"/>
            <a:ext cx="17557200" cy="9680400"/>
            <a:chOff x="0" y="0"/>
            <a:chExt cx="23409600" cy="12907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09529" cy="12907137"/>
            </a:xfrm>
            <a:custGeom>
              <a:avLst/>
              <a:gdLst/>
              <a:ahLst/>
              <a:cxnLst/>
              <a:rect l="l" t="t" r="r" b="b"/>
              <a:pathLst>
                <a:path w="23409529" h="12907137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id="4" name="Freeform 4"/>
          <p:cNvSpPr/>
          <p:nvPr/>
        </p:nvSpPr>
        <p:spPr>
          <a:xfrm rot="5400000">
            <a:off x="-1790900" y="6053309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11" y="0"/>
                </a:lnTo>
                <a:lnTo>
                  <a:pt x="5168011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700000">
            <a:off x="13326919" y="6621157"/>
            <a:ext cx="5168008" cy="2906364"/>
          </a:xfrm>
          <a:custGeom>
            <a:avLst/>
            <a:gdLst/>
            <a:ahLst/>
            <a:cxnLst/>
            <a:rect l="l" t="t" r="r" b="b"/>
            <a:pathLst>
              <a:path w="5168008" h="2906364">
                <a:moveTo>
                  <a:pt x="0" y="0"/>
                </a:moveTo>
                <a:lnTo>
                  <a:pt x="5168008" y="0"/>
                </a:lnTo>
                <a:lnTo>
                  <a:pt x="5168008" y="2906364"/>
                </a:lnTo>
                <a:lnTo>
                  <a:pt x="0" y="290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4915066" y="2585891"/>
            <a:ext cx="5168010" cy="1624343"/>
          </a:xfrm>
          <a:custGeom>
            <a:avLst/>
            <a:gdLst/>
            <a:ahLst/>
            <a:cxnLst/>
            <a:rect l="l" t="t" r="r" b="b"/>
            <a:pathLst>
              <a:path w="5168010" h="1624343">
                <a:moveTo>
                  <a:pt x="0" y="0"/>
                </a:moveTo>
                <a:lnTo>
                  <a:pt x="5168010" y="0"/>
                </a:lnTo>
                <a:lnTo>
                  <a:pt x="5168010" y="1624343"/>
                </a:lnTo>
                <a:lnTo>
                  <a:pt x="0" y="1624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195515" y="5287032"/>
            <a:ext cx="5087704" cy="4800639"/>
          </a:xfrm>
          <a:custGeom>
            <a:avLst/>
            <a:gdLst/>
            <a:ahLst/>
            <a:cxnLst/>
            <a:rect l="l" t="t" r="r" b="b"/>
            <a:pathLst>
              <a:path w="5087704" h="4800639">
                <a:moveTo>
                  <a:pt x="0" y="0"/>
                </a:moveTo>
                <a:lnTo>
                  <a:pt x="5087703" y="0"/>
                </a:lnTo>
                <a:lnTo>
                  <a:pt x="5087703" y="4800639"/>
                </a:lnTo>
                <a:lnTo>
                  <a:pt x="0" y="48006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0000" b="-659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22431" y="2006128"/>
            <a:ext cx="11733770" cy="7107778"/>
          </a:xfrm>
          <a:custGeom>
            <a:avLst/>
            <a:gdLst/>
            <a:ahLst/>
            <a:cxnLst/>
            <a:rect l="l" t="t" r="r" b="b"/>
            <a:pathLst>
              <a:path w="11733770" h="7107778">
                <a:moveTo>
                  <a:pt x="0" y="0"/>
                </a:moveTo>
                <a:lnTo>
                  <a:pt x="11733770" y="0"/>
                </a:lnTo>
                <a:lnTo>
                  <a:pt x="11733770" y="7107778"/>
                </a:lnTo>
                <a:lnTo>
                  <a:pt x="0" y="71077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74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819150"/>
            <a:ext cx="15225150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 b="1">
                <a:solidFill>
                  <a:srgbClr val="1F164D"/>
                </a:solidFill>
                <a:latin typeface="Arial Bold"/>
                <a:ea typeface="Arial Bold"/>
                <a:cs typeface="Arial Bold"/>
                <a:sym typeface="Arial Bold"/>
              </a:rPr>
              <a:t>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895" y="1627360"/>
            <a:ext cx="17952210" cy="5915935"/>
          </a:xfrm>
          <a:custGeom>
            <a:avLst/>
            <a:gdLst/>
            <a:ahLst/>
            <a:cxnLst/>
            <a:rect l="l" t="t" r="r" b="b"/>
            <a:pathLst>
              <a:path w="17952210" h="5915935">
                <a:moveTo>
                  <a:pt x="0" y="0"/>
                </a:moveTo>
                <a:lnTo>
                  <a:pt x="17952210" y="0"/>
                </a:lnTo>
                <a:lnTo>
                  <a:pt x="17952210" y="5915935"/>
                </a:lnTo>
                <a:lnTo>
                  <a:pt x="0" y="5915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90" r="-478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214</Words>
  <Application>Microsoft Office PowerPoint</Application>
  <PresentationFormat>Custom</PresentationFormat>
  <Paragraphs>55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Arial Bold</vt:lpstr>
      <vt:lpstr>Arimo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wPresent</dc:title>
  <cp:lastModifiedBy>Hien Tran</cp:lastModifiedBy>
  <cp:revision>4</cp:revision>
  <dcterms:created xsi:type="dcterms:W3CDTF">2006-08-16T00:00:00Z</dcterms:created>
  <dcterms:modified xsi:type="dcterms:W3CDTF">2024-11-13T08:56:08Z</dcterms:modified>
  <dc:identifier>DAGU9oRGo3o</dc:identifier>
</cp:coreProperties>
</file>