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81" r:id="rId12"/>
    <p:sldId id="266" r:id="rId13"/>
    <p:sldId id="276" r:id="rId14"/>
    <p:sldId id="275" r:id="rId15"/>
    <p:sldId id="267" r:id="rId16"/>
    <p:sldId id="268" r:id="rId17"/>
    <p:sldId id="277" r:id="rId18"/>
    <p:sldId id="278" r:id="rId19"/>
    <p:sldId id="279" r:id="rId20"/>
    <p:sldId id="280" r:id="rId21"/>
    <p:sldId id="269" r:id="rId22"/>
    <p:sldId id="270" r:id="rId23"/>
    <p:sldId id="282" r:id="rId24"/>
    <p:sldId id="284" r:id="rId25"/>
    <p:sldId id="283" r:id="rId26"/>
    <p:sldId id="285" r:id="rId27"/>
    <p:sldId id="271" r:id="rId28"/>
    <p:sldId id="272" r:id="rId29"/>
    <p:sldId id="273" r:id="rId30"/>
    <p:sldId id="274" r:id="rId31"/>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04900"/>
    <a:srgbClr val="4C3A00"/>
    <a:srgbClr val="F4F3F7"/>
    <a:srgbClr val="81D6FB"/>
    <a:srgbClr val="FFFFFF"/>
    <a:srgbClr val="E8EFEC"/>
    <a:srgbClr val="FCF1D7"/>
    <a:srgbClr val="FE9B95"/>
    <a:srgbClr val="F6D24D"/>
    <a:srgbClr val="F6AE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4B753E-FAA1-4B12-BA66-2592BBD37C3D}" v="362" dt="2021-11-01T06:05:51.0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782" y="5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7D4A95B-A2EE-4A05-AAA4-26EB5C0C31B0}"/>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7AD1DCBB-0E2A-423F-9EC0-C6B3BF6F53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FDBF52CC-2BC6-4AB1-BCAB-350D61BA7312}"/>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2B7C6A83-2FAC-49BE-BA43-47D303F3C8B3}"/>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DE353001-C4C8-4AF4-A570-578F6809CD96}"/>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4022682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C60D76-8AFD-470A-A435-F0B780E485F4}"/>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D5E391FD-DF6F-4E4A-997E-EC693C4EAE64}"/>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6BF90194-2D9B-4B08-B6D6-73C5A5AD8744}"/>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F5515FCD-E25B-4EF5-B7A5-1579A08B2578}"/>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1C1961EE-ADB9-42AC-8AE7-97B412F985A9}"/>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604614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0C9DF566-530E-45EA-BB85-41497736B178}"/>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EE254353-5EA4-4265-9FCD-BF7919178CF3}"/>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050F8FBC-A255-4D9B-8680-838A1A981510}"/>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4EAB225A-CF50-458A-98CB-8B21B66CF065}"/>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6CF1267E-BFFA-4B6A-85AA-136D849DA0C2}"/>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581214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44E59FB-B0FB-4B91-BAA4-8A2B4BF4322C}"/>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95E38610-DDFA-4279-9F84-F7A774E544AA}"/>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87C1CA5A-2E98-457E-87A0-CC5C452044E5}"/>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A27353AE-4717-4A19-A092-2AB241861A27}"/>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7BE0F39-9379-4C49-A45C-94131DCFD3C2}"/>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850860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4F9693-2AE5-49DC-A41B-CD933973D361}"/>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32C826D2-EECB-4D35-99E7-6945EDFBA2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E3A4F2A4-96F2-4CE4-8DFD-C2EBB2C71F71}"/>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69BDE370-A157-49E3-8266-480CC3B36F6F}"/>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8801351A-0C07-4BF6-892D-BEB9E59853D1}"/>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1474716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5AA989-C6FB-4717-A7DF-929C4D203C7B}"/>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669EEFBE-C1B4-47CA-A147-C7F338EA9724}"/>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48E108C9-EF24-40C6-8CA8-16FF1CFAAF61}"/>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9A1DAAE4-E875-4810-A4A7-D34F9E845384}"/>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6" name="Chỗ dành sẵn cho Chân trang 5">
            <a:extLst>
              <a:ext uri="{FF2B5EF4-FFF2-40B4-BE49-F238E27FC236}">
                <a16:creationId xmlns:a16="http://schemas.microsoft.com/office/drawing/2014/main" id="{ECC44E76-174A-4DD4-8F86-81C57CB42503}"/>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288F105B-A7AF-4722-A2FB-A746353F408C}"/>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863400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35EDB5-4FF4-484F-B5D5-03AE65FC9D17}"/>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B0B4FEDF-26CD-4007-8691-D8819C7EEC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84D78A05-F764-4BEA-BA0D-105840F748AC}"/>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7463B882-26A0-479F-BF02-D171835074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E9BD6FE2-893D-4A97-BEF5-4725F5420E70}"/>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F5D5197B-5D6E-4923-9AAA-74F506D46D40}"/>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8" name="Chỗ dành sẵn cho Chân trang 7">
            <a:extLst>
              <a:ext uri="{FF2B5EF4-FFF2-40B4-BE49-F238E27FC236}">
                <a16:creationId xmlns:a16="http://schemas.microsoft.com/office/drawing/2014/main" id="{63E8FBB7-6742-4A64-8429-3DB1F81901B0}"/>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261B109C-E751-4C32-9188-CFB7C0FBDEC9}"/>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342649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883FF2C-241D-40F2-B4A6-997AC04AD540}"/>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AA653532-C072-4CB7-88F3-FA731F5FC5AE}"/>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4" name="Chỗ dành sẵn cho Chân trang 3">
            <a:extLst>
              <a:ext uri="{FF2B5EF4-FFF2-40B4-BE49-F238E27FC236}">
                <a16:creationId xmlns:a16="http://schemas.microsoft.com/office/drawing/2014/main" id="{8D08C3C1-29B0-4647-ABAB-61DBD95A302D}"/>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1D0EA398-2FDE-462B-B9B9-9B07C675A3F8}"/>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13350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488AE426-D638-41D5-8942-BEDC8A8D85D8}"/>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3" name="Chỗ dành sẵn cho Chân trang 2">
            <a:extLst>
              <a:ext uri="{FF2B5EF4-FFF2-40B4-BE49-F238E27FC236}">
                <a16:creationId xmlns:a16="http://schemas.microsoft.com/office/drawing/2014/main" id="{63DEEE10-9281-451D-8BA0-630A28CD2C4B}"/>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33094853-C052-4F18-80B9-A0DA70B50138}"/>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95447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E25493-4A7A-4F39-A909-B1559123E43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D71B30B8-8BB5-44E7-9713-292673EB98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E76973A7-5E97-4E4B-B133-C1AC26313D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844C059C-0EA2-422A-BD72-949CC646CB97}"/>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6" name="Chỗ dành sẵn cho Chân trang 5">
            <a:extLst>
              <a:ext uri="{FF2B5EF4-FFF2-40B4-BE49-F238E27FC236}">
                <a16:creationId xmlns:a16="http://schemas.microsoft.com/office/drawing/2014/main" id="{9DF1535E-9AEC-4667-A8D1-6A91E8FCCE94}"/>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6EEC5B92-6988-4F95-A571-7375D815C50B}"/>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3031387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85BBAA4-39CC-47FC-A08A-42F246C7C29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172051A1-94E5-4E01-91FD-F54215993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78F862DD-D102-445D-A7AA-948E3EFA4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586DAFB5-3BAA-46FA-AD64-B670A9FA7F42}"/>
              </a:ext>
            </a:extLst>
          </p:cNvPr>
          <p:cNvSpPr>
            <a:spLocks noGrp="1"/>
          </p:cNvSpPr>
          <p:nvPr>
            <p:ph type="dt" sz="half" idx="10"/>
          </p:nvPr>
        </p:nvSpPr>
        <p:spPr/>
        <p:txBody>
          <a:bodyPr/>
          <a:lstStyle/>
          <a:p>
            <a:fld id="{DDD8D99D-5B18-4116-8420-BC85EF7C4C1B}" type="datetimeFigureOut">
              <a:rPr lang="vi-VN" smtClean="0"/>
              <a:t>28/05/2025</a:t>
            </a:fld>
            <a:endParaRPr lang="vi-VN"/>
          </a:p>
        </p:txBody>
      </p:sp>
      <p:sp>
        <p:nvSpPr>
          <p:cNvPr id="6" name="Chỗ dành sẵn cho Chân trang 5">
            <a:extLst>
              <a:ext uri="{FF2B5EF4-FFF2-40B4-BE49-F238E27FC236}">
                <a16:creationId xmlns:a16="http://schemas.microsoft.com/office/drawing/2014/main" id="{19166986-08BB-45DA-B2EC-6B5F2A238223}"/>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65CA58D-1ECB-45F0-9ADA-3471966DCF4A}"/>
              </a:ext>
            </a:extLst>
          </p:cNvPr>
          <p:cNvSpPr>
            <a:spLocks noGrp="1"/>
          </p:cNvSpPr>
          <p:nvPr>
            <p:ph type="sldNum" sz="quarter" idx="12"/>
          </p:nvPr>
        </p:nvSpPr>
        <p:spPr/>
        <p:txBody>
          <a:bodyPr/>
          <a:lstStyle/>
          <a:p>
            <a:fld id="{7EAB9BCA-FA5C-4602-AFE1-25D51D368570}" type="slidenum">
              <a:rPr lang="vi-VN" smtClean="0"/>
              <a:t>‹#›</a:t>
            </a:fld>
            <a:endParaRPr lang="vi-VN"/>
          </a:p>
        </p:txBody>
      </p:sp>
    </p:spTree>
    <p:extLst>
      <p:ext uri="{BB962C8B-B14F-4D97-AF65-F5344CB8AC3E}">
        <p14:creationId xmlns:p14="http://schemas.microsoft.com/office/powerpoint/2010/main" val="756319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3858263-23A2-4314-B444-442BE5FD7B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C9C206B2-7438-40C6-A0CD-D696F9477D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ACA05490-D53B-44E9-BD51-5D19BDB72F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8D99D-5B18-4116-8420-BC85EF7C4C1B}" type="datetimeFigureOut">
              <a:rPr lang="vi-VN" smtClean="0"/>
              <a:t>28/05/2025</a:t>
            </a:fld>
            <a:endParaRPr lang="vi-VN"/>
          </a:p>
        </p:txBody>
      </p:sp>
      <p:sp>
        <p:nvSpPr>
          <p:cNvPr id="5" name="Chỗ dành sẵn cho Chân trang 4">
            <a:extLst>
              <a:ext uri="{FF2B5EF4-FFF2-40B4-BE49-F238E27FC236}">
                <a16:creationId xmlns:a16="http://schemas.microsoft.com/office/drawing/2014/main" id="{E5C8D33E-9796-4218-B149-8A1E2A0C41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46CC7809-A970-439D-AD5D-7047EA3E74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AB9BCA-FA5C-4602-AFE1-25D51D368570}" type="slidenum">
              <a:rPr lang="vi-VN" smtClean="0"/>
              <a:t>‹#›</a:t>
            </a:fld>
            <a:endParaRPr lang="vi-VN"/>
          </a:p>
        </p:txBody>
      </p:sp>
    </p:spTree>
    <p:extLst>
      <p:ext uri="{BB962C8B-B14F-4D97-AF65-F5344CB8AC3E}">
        <p14:creationId xmlns:p14="http://schemas.microsoft.com/office/powerpoint/2010/main" val="25690518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6.png"/><Relationship Id="rId12"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13.pn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9.png"/><Relationship Id="rId9"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Góc Tròn 1">
            <a:extLst>
              <a:ext uri="{FF2B5EF4-FFF2-40B4-BE49-F238E27FC236}">
                <a16:creationId xmlns:a16="http://schemas.microsoft.com/office/drawing/2014/main" id="{25A36524-9C93-4626-829C-9C45B990AD2C}"/>
              </a:ext>
            </a:extLst>
          </p:cNvPr>
          <p:cNvSpPr/>
          <p:nvPr/>
        </p:nvSpPr>
        <p:spPr>
          <a:xfrm>
            <a:off x="4263169" y="2977168"/>
            <a:ext cx="3540491" cy="1912563"/>
          </a:xfrm>
          <a:custGeom>
            <a:avLst/>
            <a:gdLst>
              <a:gd name="connsiteX0" fmla="*/ 0 w 7868771"/>
              <a:gd name="connsiteY0" fmla="*/ 243542 h 3558989"/>
              <a:gd name="connsiteX1" fmla="*/ 243542 w 7868771"/>
              <a:gd name="connsiteY1" fmla="*/ 0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243542 h 3558989"/>
              <a:gd name="connsiteX1" fmla="*/ 485589 w 7868771"/>
              <a:gd name="connsiteY1" fmla="*/ 385482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63495 h 4078942"/>
              <a:gd name="connsiteX1" fmla="*/ 225613 w 7868771"/>
              <a:gd name="connsiteY1" fmla="*/ 26894 h 4078942"/>
              <a:gd name="connsiteX2" fmla="*/ 7248711 w 7868771"/>
              <a:gd name="connsiteY2" fmla="*/ 0 h 4078942"/>
              <a:gd name="connsiteX3" fmla="*/ 7868771 w 7868771"/>
              <a:gd name="connsiteY3" fmla="*/ 763495 h 4078942"/>
              <a:gd name="connsiteX4" fmla="*/ 7868771 w 7868771"/>
              <a:gd name="connsiteY4" fmla="*/ 3835400 h 4078942"/>
              <a:gd name="connsiteX5" fmla="*/ 7625229 w 7868771"/>
              <a:gd name="connsiteY5" fmla="*/ 4078942 h 4078942"/>
              <a:gd name="connsiteX6" fmla="*/ 243542 w 7868771"/>
              <a:gd name="connsiteY6" fmla="*/ 4078942 h 4078942"/>
              <a:gd name="connsiteX7" fmla="*/ 0 w 7868771"/>
              <a:gd name="connsiteY7" fmla="*/ 3835400 h 4078942"/>
              <a:gd name="connsiteX8" fmla="*/ 0 w 7868771"/>
              <a:gd name="connsiteY8" fmla="*/ 763495 h 4078942"/>
              <a:gd name="connsiteX0" fmla="*/ 0 w 8684559"/>
              <a:gd name="connsiteY0" fmla="*/ 763495 h 4078942"/>
              <a:gd name="connsiteX1" fmla="*/ 225613 w 8684559"/>
              <a:gd name="connsiteY1" fmla="*/ 26894 h 4078942"/>
              <a:gd name="connsiteX2" fmla="*/ 7248711 w 8684559"/>
              <a:gd name="connsiteY2" fmla="*/ 0 h 4078942"/>
              <a:gd name="connsiteX3" fmla="*/ 8684559 w 8684559"/>
              <a:gd name="connsiteY3" fmla="*/ 485589 h 4078942"/>
              <a:gd name="connsiteX4" fmla="*/ 7868771 w 8684559"/>
              <a:gd name="connsiteY4" fmla="*/ 3835400 h 4078942"/>
              <a:gd name="connsiteX5" fmla="*/ 7625229 w 8684559"/>
              <a:gd name="connsiteY5" fmla="*/ 4078942 h 4078942"/>
              <a:gd name="connsiteX6" fmla="*/ 243542 w 8684559"/>
              <a:gd name="connsiteY6" fmla="*/ 4078942 h 4078942"/>
              <a:gd name="connsiteX7" fmla="*/ 0 w 8684559"/>
              <a:gd name="connsiteY7" fmla="*/ 3835400 h 4078942"/>
              <a:gd name="connsiteX8" fmla="*/ 0 w 8684559"/>
              <a:gd name="connsiteY8" fmla="*/ 763495 h 4078942"/>
              <a:gd name="connsiteX0" fmla="*/ 0 w 8505265"/>
              <a:gd name="connsiteY0" fmla="*/ 763495 h 4078942"/>
              <a:gd name="connsiteX1" fmla="*/ 225613 w 8505265"/>
              <a:gd name="connsiteY1" fmla="*/ 26894 h 4078942"/>
              <a:gd name="connsiteX2" fmla="*/ 7248711 w 8505265"/>
              <a:gd name="connsiteY2" fmla="*/ 0 h 4078942"/>
              <a:gd name="connsiteX3" fmla="*/ 8505265 w 8505265"/>
              <a:gd name="connsiteY3" fmla="*/ 933824 h 4078942"/>
              <a:gd name="connsiteX4" fmla="*/ 7868771 w 8505265"/>
              <a:gd name="connsiteY4" fmla="*/ 3835400 h 4078942"/>
              <a:gd name="connsiteX5" fmla="*/ 7625229 w 8505265"/>
              <a:gd name="connsiteY5" fmla="*/ 4078942 h 4078942"/>
              <a:gd name="connsiteX6" fmla="*/ 243542 w 8505265"/>
              <a:gd name="connsiteY6" fmla="*/ 4078942 h 4078942"/>
              <a:gd name="connsiteX7" fmla="*/ 0 w 8505265"/>
              <a:gd name="connsiteY7" fmla="*/ 3835400 h 4078942"/>
              <a:gd name="connsiteX8" fmla="*/ 0 w 8505265"/>
              <a:gd name="connsiteY8" fmla="*/ 763495 h 4078942"/>
              <a:gd name="connsiteX0" fmla="*/ 0 w 8506080"/>
              <a:gd name="connsiteY0" fmla="*/ 763646 h 4079093"/>
              <a:gd name="connsiteX1" fmla="*/ 225613 w 8506080"/>
              <a:gd name="connsiteY1" fmla="*/ 27045 h 4079093"/>
              <a:gd name="connsiteX2" fmla="*/ 7248711 w 8506080"/>
              <a:gd name="connsiteY2" fmla="*/ 151 h 4079093"/>
              <a:gd name="connsiteX3" fmla="*/ 8505265 w 8506080"/>
              <a:gd name="connsiteY3" fmla="*/ 933975 h 4079093"/>
              <a:gd name="connsiteX4" fmla="*/ 7868771 w 8506080"/>
              <a:gd name="connsiteY4" fmla="*/ 3835551 h 4079093"/>
              <a:gd name="connsiteX5" fmla="*/ 7625229 w 8506080"/>
              <a:gd name="connsiteY5" fmla="*/ 4079093 h 4079093"/>
              <a:gd name="connsiteX6" fmla="*/ 243542 w 8506080"/>
              <a:gd name="connsiteY6" fmla="*/ 4079093 h 4079093"/>
              <a:gd name="connsiteX7" fmla="*/ 0 w 8506080"/>
              <a:gd name="connsiteY7" fmla="*/ 3835551 h 4079093"/>
              <a:gd name="connsiteX8" fmla="*/ 0 w 8506080"/>
              <a:gd name="connsiteY8" fmla="*/ 763646 h 4079093"/>
              <a:gd name="connsiteX0" fmla="*/ 0 w 8650078"/>
              <a:gd name="connsiteY0" fmla="*/ 763646 h 4079093"/>
              <a:gd name="connsiteX1" fmla="*/ 225613 w 8650078"/>
              <a:gd name="connsiteY1" fmla="*/ 27045 h 4079093"/>
              <a:gd name="connsiteX2" fmla="*/ 7248711 w 8650078"/>
              <a:gd name="connsiteY2" fmla="*/ 151 h 4079093"/>
              <a:gd name="connsiteX3" fmla="*/ 8505265 w 8650078"/>
              <a:gd name="connsiteY3" fmla="*/ 933975 h 4079093"/>
              <a:gd name="connsiteX4" fmla="*/ 7868771 w 8650078"/>
              <a:gd name="connsiteY4" fmla="*/ 3835551 h 4079093"/>
              <a:gd name="connsiteX5" fmla="*/ 7625229 w 8650078"/>
              <a:gd name="connsiteY5" fmla="*/ 4079093 h 4079093"/>
              <a:gd name="connsiteX6" fmla="*/ 243542 w 8650078"/>
              <a:gd name="connsiteY6" fmla="*/ 4079093 h 4079093"/>
              <a:gd name="connsiteX7" fmla="*/ 0 w 8650078"/>
              <a:gd name="connsiteY7" fmla="*/ 3835551 h 4079093"/>
              <a:gd name="connsiteX8" fmla="*/ 0 w 8650078"/>
              <a:gd name="connsiteY8" fmla="*/ 763646 h 4079093"/>
              <a:gd name="connsiteX0" fmla="*/ 0 w 8902429"/>
              <a:gd name="connsiteY0" fmla="*/ 765588 h 4081035"/>
              <a:gd name="connsiteX1" fmla="*/ 225613 w 8902429"/>
              <a:gd name="connsiteY1" fmla="*/ 28987 h 4081035"/>
              <a:gd name="connsiteX2" fmla="*/ 7248711 w 8902429"/>
              <a:gd name="connsiteY2" fmla="*/ 2093 h 4081035"/>
              <a:gd name="connsiteX3" fmla="*/ 8783171 w 8902429"/>
              <a:gd name="connsiteY3" fmla="*/ 882129 h 4081035"/>
              <a:gd name="connsiteX4" fmla="*/ 7868771 w 8902429"/>
              <a:gd name="connsiteY4" fmla="*/ 3837493 h 4081035"/>
              <a:gd name="connsiteX5" fmla="*/ 7625229 w 8902429"/>
              <a:gd name="connsiteY5" fmla="*/ 4081035 h 4081035"/>
              <a:gd name="connsiteX6" fmla="*/ 243542 w 8902429"/>
              <a:gd name="connsiteY6" fmla="*/ 4081035 h 4081035"/>
              <a:gd name="connsiteX7" fmla="*/ 0 w 8902429"/>
              <a:gd name="connsiteY7" fmla="*/ 3837493 h 4081035"/>
              <a:gd name="connsiteX8" fmla="*/ 0 w 8902429"/>
              <a:gd name="connsiteY8" fmla="*/ 765588 h 4081035"/>
              <a:gd name="connsiteX0" fmla="*/ 303457 w 9205886"/>
              <a:gd name="connsiteY0" fmla="*/ 826248 h 4141695"/>
              <a:gd name="connsiteX1" fmla="*/ 27046 w 9205886"/>
              <a:gd name="connsiteY1" fmla="*/ 0 h 4141695"/>
              <a:gd name="connsiteX2" fmla="*/ 7552168 w 9205886"/>
              <a:gd name="connsiteY2" fmla="*/ 62753 h 4141695"/>
              <a:gd name="connsiteX3" fmla="*/ 9086628 w 9205886"/>
              <a:gd name="connsiteY3" fmla="*/ 942789 h 4141695"/>
              <a:gd name="connsiteX4" fmla="*/ 8172228 w 9205886"/>
              <a:gd name="connsiteY4" fmla="*/ 3898153 h 4141695"/>
              <a:gd name="connsiteX5" fmla="*/ 7928686 w 9205886"/>
              <a:gd name="connsiteY5" fmla="*/ 4141695 h 4141695"/>
              <a:gd name="connsiteX6" fmla="*/ 546999 w 9205886"/>
              <a:gd name="connsiteY6" fmla="*/ 4141695 h 4141695"/>
              <a:gd name="connsiteX7" fmla="*/ 303457 w 9205886"/>
              <a:gd name="connsiteY7" fmla="*/ 3898153 h 4141695"/>
              <a:gd name="connsiteX8" fmla="*/ 303457 w 9205886"/>
              <a:gd name="connsiteY8" fmla="*/ 826248 h 4141695"/>
              <a:gd name="connsiteX0" fmla="*/ 303457 w 9205886"/>
              <a:gd name="connsiteY0" fmla="*/ 962935 h 4278382"/>
              <a:gd name="connsiteX1" fmla="*/ 27046 w 9205886"/>
              <a:gd name="connsiteY1" fmla="*/ 136687 h 4278382"/>
              <a:gd name="connsiteX2" fmla="*/ 7552168 w 9205886"/>
              <a:gd name="connsiteY2" fmla="*/ 199440 h 4278382"/>
              <a:gd name="connsiteX3" fmla="*/ 9086628 w 9205886"/>
              <a:gd name="connsiteY3" fmla="*/ 1079476 h 4278382"/>
              <a:gd name="connsiteX4" fmla="*/ 8172228 w 9205886"/>
              <a:gd name="connsiteY4" fmla="*/ 4034840 h 4278382"/>
              <a:gd name="connsiteX5" fmla="*/ 7928686 w 9205886"/>
              <a:gd name="connsiteY5" fmla="*/ 4278382 h 4278382"/>
              <a:gd name="connsiteX6" fmla="*/ 546999 w 9205886"/>
              <a:gd name="connsiteY6" fmla="*/ 4278382 h 4278382"/>
              <a:gd name="connsiteX7" fmla="*/ 303457 w 9205886"/>
              <a:gd name="connsiteY7" fmla="*/ 4034840 h 4278382"/>
              <a:gd name="connsiteX8" fmla="*/ 303457 w 9205886"/>
              <a:gd name="connsiteY8" fmla="*/ 962935 h 4278382"/>
              <a:gd name="connsiteX0" fmla="*/ 0 w 9494099"/>
              <a:gd name="connsiteY0" fmla="*/ 1097405 h 4278382"/>
              <a:gd name="connsiteX1" fmla="*/ 315259 w 9494099"/>
              <a:gd name="connsiteY1" fmla="*/ 136687 h 4278382"/>
              <a:gd name="connsiteX2" fmla="*/ 7840381 w 9494099"/>
              <a:gd name="connsiteY2" fmla="*/ 199440 h 4278382"/>
              <a:gd name="connsiteX3" fmla="*/ 9374841 w 9494099"/>
              <a:gd name="connsiteY3" fmla="*/ 1079476 h 4278382"/>
              <a:gd name="connsiteX4" fmla="*/ 8460441 w 9494099"/>
              <a:gd name="connsiteY4" fmla="*/ 4034840 h 4278382"/>
              <a:gd name="connsiteX5" fmla="*/ 8216899 w 9494099"/>
              <a:gd name="connsiteY5" fmla="*/ 4278382 h 4278382"/>
              <a:gd name="connsiteX6" fmla="*/ 835212 w 9494099"/>
              <a:gd name="connsiteY6" fmla="*/ 4278382 h 4278382"/>
              <a:gd name="connsiteX7" fmla="*/ 591670 w 9494099"/>
              <a:gd name="connsiteY7" fmla="*/ 4034840 h 4278382"/>
              <a:gd name="connsiteX8" fmla="*/ 0 w 9494099"/>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21619 w 9515718"/>
              <a:gd name="connsiteY0" fmla="*/ 1097405 h 4278382"/>
              <a:gd name="connsiteX1" fmla="*/ 336878 w 9515718"/>
              <a:gd name="connsiteY1" fmla="*/ 136687 h 4278382"/>
              <a:gd name="connsiteX2" fmla="*/ 7862000 w 9515718"/>
              <a:gd name="connsiteY2" fmla="*/ 199440 h 4278382"/>
              <a:gd name="connsiteX3" fmla="*/ 9396460 w 9515718"/>
              <a:gd name="connsiteY3" fmla="*/ 1079476 h 4278382"/>
              <a:gd name="connsiteX4" fmla="*/ 8482060 w 9515718"/>
              <a:gd name="connsiteY4" fmla="*/ 4034840 h 4278382"/>
              <a:gd name="connsiteX5" fmla="*/ 8238518 w 9515718"/>
              <a:gd name="connsiteY5" fmla="*/ 4278382 h 4278382"/>
              <a:gd name="connsiteX6" fmla="*/ 856831 w 9515718"/>
              <a:gd name="connsiteY6" fmla="*/ 4278382 h 4278382"/>
              <a:gd name="connsiteX7" fmla="*/ 613289 w 9515718"/>
              <a:gd name="connsiteY7" fmla="*/ 4034840 h 4278382"/>
              <a:gd name="connsiteX8" fmla="*/ 21619 w 9515718"/>
              <a:gd name="connsiteY8" fmla="*/ 1097405 h 4278382"/>
              <a:gd name="connsiteX0" fmla="*/ 74222 w 9568321"/>
              <a:gd name="connsiteY0" fmla="*/ 1097405 h 4278382"/>
              <a:gd name="connsiteX1" fmla="*/ 389481 w 9568321"/>
              <a:gd name="connsiteY1" fmla="*/ 136687 h 4278382"/>
              <a:gd name="connsiteX2" fmla="*/ 7914603 w 9568321"/>
              <a:gd name="connsiteY2" fmla="*/ 199440 h 4278382"/>
              <a:gd name="connsiteX3" fmla="*/ 9449063 w 9568321"/>
              <a:gd name="connsiteY3" fmla="*/ 1079476 h 4278382"/>
              <a:gd name="connsiteX4" fmla="*/ 8534663 w 9568321"/>
              <a:gd name="connsiteY4" fmla="*/ 4034840 h 4278382"/>
              <a:gd name="connsiteX5" fmla="*/ 8291121 w 9568321"/>
              <a:gd name="connsiteY5" fmla="*/ 4278382 h 4278382"/>
              <a:gd name="connsiteX6" fmla="*/ 909434 w 9568321"/>
              <a:gd name="connsiteY6" fmla="*/ 4278382 h 4278382"/>
              <a:gd name="connsiteX7" fmla="*/ 190763 w 9568321"/>
              <a:gd name="connsiteY7" fmla="*/ 4133452 h 4278382"/>
              <a:gd name="connsiteX8" fmla="*/ 74222 w 9568321"/>
              <a:gd name="connsiteY8" fmla="*/ 1097405 h 4278382"/>
              <a:gd name="connsiteX0" fmla="*/ 74222 w 9568321"/>
              <a:gd name="connsiteY0" fmla="*/ 1097405 h 4348859"/>
              <a:gd name="connsiteX1" fmla="*/ 389481 w 9568321"/>
              <a:gd name="connsiteY1" fmla="*/ 136687 h 4348859"/>
              <a:gd name="connsiteX2" fmla="*/ 7914603 w 9568321"/>
              <a:gd name="connsiteY2" fmla="*/ 199440 h 4348859"/>
              <a:gd name="connsiteX3" fmla="*/ 9449063 w 9568321"/>
              <a:gd name="connsiteY3" fmla="*/ 1079476 h 4348859"/>
              <a:gd name="connsiteX4" fmla="*/ 8534663 w 9568321"/>
              <a:gd name="connsiteY4" fmla="*/ 4034840 h 4348859"/>
              <a:gd name="connsiteX5" fmla="*/ 8291121 w 9568321"/>
              <a:gd name="connsiteY5" fmla="*/ 4278382 h 4348859"/>
              <a:gd name="connsiteX6" fmla="*/ 909434 w 9568321"/>
              <a:gd name="connsiteY6" fmla="*/ 4278382 h 4348859"/>
              <a:gd name="connsiteX7" fmla="*/ 190763 w 9568321"/>
              <a:gd name="connsiteY7" fmla="*/ 4133452 h 4348859"/>
              <a:gd name="connsiteX8" fmla="*/ 74222 w 9568321"/>
              <a:gd name="connsiteY8" fmla="*/ 1097405 h 4348859"/>
              <a:gd name="connsiteX0" fmla="*/ 71478 w 9565577"/>
              <a:gd name="connsiteY0" fmla="*/ 1097405 h 4278382"/>
              <a:gd name="connsiteX1" fmla="*/ 386737 w 9565577"/>
              <a:gd name="connsiteY1" fmla="*/ 136687 h 4278382"/>
              <a:gd name="connsiteX2" fmla="*/ 7911859 w 9565577"/>
              <a:gd name="connsiteY2" fmla="*/ 199440 h 4278382"/>
              <a:gd name="connsiteX3" fmla="*/ 9446319 w 9565577"/>
              <a:gd name="connsiteY3" fmla="*/ 1079476 h 4278382"/>
              <a:gd name="connsiteX4" fmla="*/ 8531919 w 9565577"/>
              <a:gd name="connsiteY4" fmla="*/ 4034840 h 4278382"/>
              <a:gd name="connsiteX5" fmla="*/ 8288377 w 9565577"/>
              <a:gd name="connsiteY5" fmla="*/ 4278382 h 4278382"/>
              <a:gd name="connsiteX6" fmla="*/ 906690 w 9565577"/>
              <a:gd name="connsiteY6" fmla="*/ 4278382 h 4278382"/>
              <a:gd name="connsiteX7" fmla="*/ 196984 w 9565577"/>
              <a:gd name="connsiteY7" fmla="*/ 3712111 h 4278382"/>
              <a:gd name="connsiteX8" fmla="*/ 71478 w 9565577"/>
              <a:gd name="connsiteY8" fmla="*/ 1097405 h 4278382"/>
              <a:gd name="connsiteX0" fmla="*/ 71478 w 9636331"/>
              <a:gd name="connsiteY0" fmla="*/ 1097405 h 4278382"/>
              <a:gd name="connsiteX1" fmla="*/ 386737 w 9636331"/>
              <a:gd name="connsiteY1" fmla="*/ 136687 h 4278382"/>
              <a:gd name="connsiteX2" fmla="*/ 7911859 w 9636331"/>
              <a:gd name="connsiteY2" fmla="*/ 199440 h 4278382"/>
              <a:gd name="connsiteX3" fmla="*/ 9446319 w 9636331"/>
              <a:gd name="connsiteY3" fmla="*/ 1079476 h 4278382"/>
              <a:gd name="connsiteX4" fmla="*/ 8531919 w 9636331"/>
              <a:gd name="connsiteY4" fmla="*/ 4034840 h 4278382"/>
              <a:gd name="connsiteX5" fmla="*/ 8288377 w 9636331"/>
              <a:gd name="connsiteY5" fmla="*/ 4278382 h 4278382"/>
              <a:gd name="connsiteX6" fmla="*/ 906690 w 9636331"/>
              <a:gd name="connsiteY6" fmla="*/ 4278382 h 4278382"/>
              <a:gd name="connsiteX7" fmla="*/ 196984 w 9636331"/>
              <a:gd name="connsiteY7" fmla="*/ 3712111 h 4278382"/>
              <a:gd name="connsiteX8" fmla="*/ 71478 w 9636331"/>
              <a:gd name="connsiteY8" fmla="*/ 1097405 h 4278382"/>
              <a:gd name="connsiteX0" fmla="*/ 71478 w 9755026"/>
              <a:gd name="connsiteY0" fmla="*/ 1097405 h 4278382"/>
              <a:gd name="connsiteX1" fmla="*/ 386737 w 9755026"/>
              <a:gd name="connsiteY1" fmla="*/ 136687 h 4278382"/>
              <a:gd name="connsiteX2" fmla="*/ 7911859 w 9755026"/>
              <a:gd name="connsiteY2" fmla="*/ 199440 h 4278382"/>
              <a:gd name="connsiteX3" fmla="*/ 9446319 w 9755026"/>
              <a:gd name="connsiteY3" fmla="*/ 1079476 h 4278382"/>
              <a:gd name="connsiteX4" fmla="*/ 8998084 w 9755026"/>
              <a:gd name="connsiteY4" fmla="*/ 3667287 h 4278382"/>
              <a:gd name="connsiteX5" fmla="*/ 8288377 w 9755026"/>
              <a:gd name="connsiteY5" fmla="*/ 4278382 h 4278382"/>
              <a:gd name="connsiteX6" fmla="*/ 906690 w 9755026"/>
              <a:gd name="connsiteY6" fmla="*/ 4278382 h 4278382"/>
              <a:gd name="connsiteX7" fmla="*/ 196984 w 9755026"/>
              <a:gd name="connsiteY7" fmla="*/ 3712111 h 4278382"/>
              <a:gd name="connsiteX8" fmla="*/ 71478 w 9755026"/>
              <a:gd name="connsiteY8" fmla="*/ 1097405 h 4278382"/>
              <a:gd name="connsiteX0" fmla="*/ 71478 w 9884678"/>
              <a:gd name="connsiteY0" fmla="*/ 1097405 h 4278382"/>
              <a:gd name="connsiteX1" fmla="*/ 386737 w 9884678"/>
              <a:gd name="connsiteY1" fmla="*/ 136687 h 4278382"/>
              <a:gd name="connsiteX2" fmla="*/ 7911859 w 9884678"/>
              <a:gd name="connsiteY2" fmla="*/ 199440 h 4278382"/>
              <a:gd name="connsiteX3" fmla="*/ 9634578 w 9884678"/>
              <a:gd name="connsiteY3" fmla="*/ 945006 h 4278382"/>
              <a:gd name="connsiteX4" fmla="*/ 8998084 w 9884678"/>
              <a:gd name="connsiteY4" fmla="*/ 3667287 h 4278382"/>
              <a:gd name="connsiteX5" fmla="*/ 8288377 w 9884678"/>
              <a:gd name="connsiteY5" fmla="*/ 4278382 h 4278382"/>
              <a:gd name="connsiteX6" fmla="*/ 906690 w 9884678"/>
              <a:gd name="connsiteY6" fmla="*/ 4278382 h 4278382"/>
              <a:gd name="connsiteX7" fmla="*/ 196984 w 9884678"/>
              <a:gd name="connsiteY7" fmla="*/ 3712111 h 4278382"/>
              <a:gd name="connsiteX8" fmla="*/ 71478 w 9884678"/>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72698 h 4353675"/>
              <a:gd name="connsiteX1" fmla="*/ 386737 w 9749275"/>
              <a:gd name="connsiteY1" fmla="*/ 211980 h 4353675"/>
              <a:gd name="connsiteX2" fmla="*/ 7974612 w 9749275"/>
              <a:gd name="connsiteY2" fmla="*/ 50615 h 4353675"/>
              <a:gd name="connsiteX3" fmla="*/ 9634578 w 9749275"/>
              <a:gd name="connsiteY3" fmla="*/ 1020299 h 4353675"/>
              <a:gd name="connsiteX4" fmla="*/ 8998084 w 9749275"/>
              <a:gd name="connsiteY4" fmla="*/ 3742580 h 4353675"/>
              <a:gd name="connsiteX5" fmla="*/ 8288377 w 9749275"/>
              <a:gd name="connsiteY5" fmla="*/ 4353675 h 4353675"/>
              <a:gd name="connsiteX6" fmla="*/ 906690 w 9749275"/>
              <a:gd name="connsiteY6" fmla="*/ 4353675 h 4353675"/>
              <a:gd name="connsiteX7" fmla="*/ 196984 w 9749275"/>
              <a:gd name="connsiteY7" fmla="*/ 3787404 h 4353675"/>
              <a:gd name="connsiteX8" fmla="*/ 71478 w 9749275"/>
              <a:gd name="connsiteY8" fmla="*/ 1172698 h 4353675"/>
              <a:gd name="connsiteX0" fmla="*/ 71478 w 9749275"/>
              <a:gd name="connsiteY0" fmla="*/ 1251486 h 4432463"/>
              <a:gd name="connsiteX1" fmla="*/ 359843 w 9749275"/>
              <a:gd name="connsiteY1" fmla="*/ 165262 h 4432463"/>
              <a:gd name="connsiteX2" fmla="*/ 7974612 w 9749275"/>
              <a:gd name="connsiteY2" fmla="*/ 129403 h 4432463"/>
              <a:gd name="connsiteX3" fmla="*/ 9634578 w 9749275"/>
              <a:gd name="connsiteY3" fmla="*/ 1099087 h 4432463"/>
              <a:gd name="connsiteX4" fmla="*/ 8998084 w 9749275"/>
              <a:gd name="connsiteY4" fmla="*/ 3821368 h 4432463"/>
              <a:gd name="connsiteX5" fmla="*/ 8288377 w 9749275"/>
              <a:gd name="connsiteY5" fmla="*/ 4432463 h 4432463"/>
              <a:gd name="connsiteX6" fmla="*/ 906690 w 9749275"/>
              <a:gd name="connsiteY6" fmla="*/ 4432463 h 4432463"/>
              <a:gd name="connsiteX7" fmla="*/ 196984 w 9749275"/>
              <a:gd name="connsiteY7" fmla="*/ 3866192 h 4432463"/>
              <a:gd name="connsiteX8" fmla="*/ 71478 w 9749275"/>
              <a:gd name="connsiteY8" fmla="*/ 1251486 h 4432463"/>
              <a:gd name="connsiteX0" fmla="*/ 38872 w 9895963"/>
              <a:gd name="connsiteY0" fmla="*/ 1242521 h 4432463"/>
              <a:gd name="connsiteX1" fmla="*/ 506531 w 9895963"/>
              <a:gd name="connsiteY1" fmla="*/ 165262 h 4432463"/>
              <a:gd name="connsiteX2" fmla="*/ 8121300 w 9895963"/>
              <a:gd name="connsiteY2" fmla="*/ 129403 h 4432463"/>
              <a:gd name="connsiteX3" fmla="*/ 9781266 w 9895963"/>
              <a:gd name="connsiteY3" fmla="*/ 1099087 h 4432463"/>
              <a:gd name="connsiteX4" fmla="*/ 9144772 w 9895963"/>
              <a:gd name="connsiteY4" fmla="*/ 3821368 h 4432463"/>
              <a:gd name="connsiteX5" fmla="*/ 8435065 w 9895963"/>
              <a:gd name="connsiteY5" fmla="*/ 4432463 h 4432463"/>
              <a:gd name="connsiteX6" fmla="*/ 1053378 w 9895963"/>
              <a:gd name="connsiteY6" fmla="*/ 4432463 h 4432463"/>
              <a:gd name="connsiteX7" fmla="*/ 343672 w 9895963"/>
              <a:gd name="connsiteY7" fmla="*/ 3866192 h 4432463"/>
              <a:gd name="connsiteX8" fmla="*/ 38872 w 9895963"/>
              <a:gd name="connsiteY8" fmla="*/ 1242521 h 4432463"/>
              <a:gd name="connsiteX0" fmla="*/ 470 w 9857561"/>
              <a:gd name="connsiteY0" fmla="*/ 1242521 h 4432463"/>
              <a:gd name="connsiteX1" fmla="*/ 468129 w 9857561"/>
              <a:gd name="connsiteY1" fmla="*/ 165262 h 4432463"/>
              <a:gd name="connsiteX2" fmla="*/ 8082898 w 9857561"/>
              <a:gd name="connsiteY2" fmla="*/ 129403 h 4432463"/>
              <a:gd name="connsiteX3" fmla="*/ 9742864 w 9857561"/>
              <a:gd name="connsiteY3" fmla="*/ 1099087 h 4432463"/>
              <a:gd name="connsiteX4" fmla="*/ 9106370 w 9857561"/>
              <a:gd name="connsiteY4" fmla="*/ 3821368 h 4432463"/>
              <a:gd name="connsiteX5" fmla="*/ 8396663 w 9857561"/>
              <a:gd name="connsiteY5" fmla="*/ 4432463 h 4432463"/>
              <a:gd name="connsiteX6" fmla="*/ 1014976 w 9857561"/>
              <a:gd name="connsiteY6" fmla="*/ 4432463 h 4432463"/>
              <a:gd name="connsiteX7" fmla="*/ 305270 w 9857561"/>
              <a:gd name="connsiteY7" fmla="*/ 3866192 h 4432463"/>
              <a:gd name="connsiteX8" fmla="*/ 470 w 9857561"/>
              <a:gd name="connsiteY8" fmla="*/ 1242521 h 4432463"/>
              <a:gd name="connsiteX0" fmla="*/ 38 w 9857129"/>
              <a:gd name="connsiteY0" fmla="*/ 1256854 h 4446796"/>
              <a:gd name="connsiteX1" fmla="*/ 1970676 w 9857129"/>
              <a:gd name="connsiteY1" fmla="*/ 159614 h 4446796"/>
              <a:gd name="connsiteX2" fmla="*/ 8082466 w 9857129"/>
              <a:gd name="connsiteY2" fmla="*/ 143736 h 4446796"/>
              <a:gd name="connsiteX3" fmla="*/ 9742432 w 9857129"/>
              <a:gd name="connsiteY3" fmla="*/ 1113420 h 4446796"/>
              <a:gd name="connsiteX4" fmla="*/ 9105938 w 9857129"/>
              <a:gd name="connsiteY4" fmla="*/ 3835701 h 4446796"/>
              <a:gd name="connsiteX5" fmla="*/ 8396231 w 9857129"/>
              <a:gd name="connsiteY5" fmla="*/ 4446796 h 4446796"/>
              <a:gd name="connsiteX6" fmla="*/ 1014544 w 9857129"/>
              <a:gd name="connsiteY6" fmla="*/ 4446796 h 4446796"/>
              <a:gd name="connsiteX7" fmla="*/ 304838 w 9857129"/>
              <a:gd name="connsiteY7" fmla="*/ 3880525 h 4446796"/>
              <a:gd name="connsiteX8" fmla="*/ 38 w 9857129"/>
              <a:gd name="connsiteY8" fmla="*/ 1256854 h 4446796"/>
              <a:gd name="connsiteX0" fmla="*/ 38 w 9857129"/>
              <a:gd name="connsiteY0" fmla="*/ 1113118 h 4303060"/>
              <a:gd name="connsiteX1" fmla="*/ 1970676 w 9857129"/>
              <a:gd name="connsiteY1" fmla="*/ 15878 h 4303060"/>
              <a:gd name="connsiteX2" fmla="*/ 8082466 w 9857129"/>
              <a:gd name="connsiteY2" fmla="*/ 0 h 4303060"/>
              <a:gd name="connsiteX3" fmla="*/ 9742432 w 9857129"/>
              <a:gd name="connsiteY3" fmla="*/ 969684 h 4303060"/>
              <a:gd name="connsiteX4" fmla="*/ 9105938 w 9857129"/>
              <a:gd name="connsiteY4" fmla="*/ 3691965 h 4303060"/>
              <a:gd name="connsiteX5" fmla="*/ 8396231 w 9857129"/>
              <a:gd name="connsiteY5" fmla="*/ 4303060 h 4303060"/>
              <a:gd name="connsiteX6" fmla="*/ 1014544 w 9857129"/>
              <a:gd name="connsiteY6" fmla="*/ 4303060 h 4303060"/>
              <a:gd name="connsiteX7" fmla="*/ 304838 w 9857129"/>
              <a:gd name="connsiteY7" fmla="*/ 3736789 h 4303060"/>
              <a:gd name="connsiteX8" fmla="*/ 38 w 9857129"/>
              <a:gd name="connsiteY8" fmla="*/ 1113118 h 4303060"/>
              <a:gd name="connsiteX0" fmla="*/ 45 w 9857136"/>
              <a:gd name="connsiteY0" fmla="*/ 1113118 h 4303060"/>
              <a:gd name="connsiteX1" fmla="*/ 1970683 w 9857136"/>
              <a:gd name="connsiteY1" fmla="*/ 15878 h 4303060"/>
              <a:gd name="connsiteX2" fmla="*/ 8082473 w 9857136"/>
              <a:gd name="connsiteY2" fmla="*/ 0 h 4303060"/>
              <a:gd name="connsiteX3" fmla="*/ 9742439 w 9857136"/>
              <a:gd name="connsiteY3" fmla="*/ 969684 h 4303060"/>
              <a:gd name="connsiteX4" fmla="*/ 9105945 w 9857136"/>
              <a:gd name="connsiteY4" fmla="*/ 3691965 h 4303060"/>
              <a:gd name="connsiteX5" fmla="*/ 8396238 w 9857136"/>
              <a:gd name="connsiteY5" fmla="*/ 4303060 h 4303060"/>
              <a:gd name="connsiteX6" fmla="*/ 1014551 w 9857136"/>
              <a:gd name="connsiteY6" fmla="*/ 4303060 h 4303060"/>
              <a:gd name="connsiteX7" fmla="*/ 304845 w 9857136"/>
              <a:gd name="connsiteY7" fmla="*/ 3736789 h 4303060"/>
              <a:gd name="connsiteX8" fmla="*/ 45 w 9857136"/>
              <a:gd name="connsiteY8" fmla="*/ 1113118 h 4303060"/>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524004"/>
              <a:gd name="connsiteY0" fmla="*/ 1289625 h 4479567"/>
              <a:gd name="connsiteX1" fmla="*/ 2065274 w 9524004"/>
              <a:gd name="connsiteY1" fmla="*/ 12566 h 4479567"/>
              <a:gd name="connsiteX2" fmla="*/ 8082471 w 9524004"/>
              <a:gd name="connsiteY2" fmla="*/ 176507 h 4479567"/>
              <a:gd name="connsiteX3" fmla="*/ 9048754 w 9524004"/>
              <a:gd name="connsiteY3" fmla="*/ 1276060 h 4479567"/>
              <a:gd name="connsiteX4" fmla="*/ 9105943 w 9524004"/>
              <a:gd name="connsiteY4" fmla="*/ 3868472 h 4479567"/>
              <a:gd name="connsiteX5" fmla="*/ 8396236 w 9524004"/>
              <a:gd name="connsiteY5" fmla="*/ 4479567 h 4479567"/>
              <a:gd name="connsiteX6" fmla="*/ 1014549 w 9524004"/>
              <a:gd name="connsiteY6" fmla="*/ 4479567 h 4479567"/>
              <a:gd name="connsiteX7" fmla="*/ 304843 w 9524004"/>
              <a:gd name="connsiteY7" fmla="*/ 3913296 h 4479567"/>
              <a:gd name="connsiteX8" fmla="*/ 43 w 9524004"/>
              <a:gd name="connsiteY8" fmla="*/ 1289625 h 4479567"/>
              <a:gd name="connsiteX0" fmla="*/ 43 w 9671683"/>
              <a:gd name="connsiteY0" fmla="*/ 1289625 h 4479567"/>
              <a:gd name="connsiteX1" fmla="*/ 2065274 w 9671683"/>
              <a:gd name="connsiteY1" fmla="*/ 12566 h 4479567"/>
              <a:gd name="connsiteX2" fmla="*/ 8082471 w 9671683"/>
              <a:gd name="connsiteY2" fmla="*/ 176507 h 4479567"/>
              <a:gd name="connsiteX3" fmla="*/ 9048754 w 9671683"/>
              <a:gd name="connsiteY3" fmla="*/ 1276060 h 4479567"/>
              <a:gd name="connsiteX4" fmla="*/ 9105943 w 9671683"/>
              <a:gd name="connsiteY4" fmla="*/ 3868472 h 4479567"/>
              <a:gd name="connsiteX5" fmla="*/ 8396236 w 9671683"/>
              <a:gd name="connsiteY5" fmla="*/ 4479567 h 4479567"/>
              <a:gd name="connsiteX6" fmla="*/ 1014549 w 9671683"/>
              <a:gd name="connsiteY6" fmla="*/ 4479567 h 4479567"/>
              <a:gd name="connsiteX7" fmla="*/ 304843 w 9671683"/>
              <a:gd name="connsiteY7" fmla="*/ 3913296 h 4479567"/>
              <a:gd name="connsiteX8" fmla="*/ 43 w 9671683"/>
              <a:gd name="connsiteY8" fmla="*/ 1289625 h 447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1683" h="4479567">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Góc Tròn 8">
            <a:extLst>
              <a:ext uri="{FF2B5EF4-FFF2-40B4-BE49-F238E27FC236}">
                <a16:creationId xmlns:a16="http://schemas.microsoft.com/office/drawing/2014/main" id="{5F29F431-04A0-4AA7-8E98-35B7BE9B00FB}"/>
              </a:ext>
            </a:extLst>
          </p:cNvPr>
          <p:cNvSpPr/>
          <p:nvPr/>
        </p:nvSpPr>
        <p:spPr>
          <a:xfrm>
            <a:off x="4024128" y="6677247"/>
            <a:ext cx="4143743" cy="1846592"/>
          </a:xfrm>
          <a:prstGeom prst="roundRect">
            <a:avLst>
              <a:gd name="adj" fmla="val 3208"/>
            </a:avLst>
          </a:prstGeom>
          <a:solidFill>
            <a:schemeClr val="bg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4" name="Nhóm 33">
            <a:extLst>
              <a:ext uri="{FF2B5EF4-FFF2-40B4-BE49-F238E27FC236}">
                <a16:creationId xmlns:a16="http://schemas.microsoft.com/office/drawing/2014/main" id="{0EE25E35-7BD0-4F81-B4FF-23286B346C0D}"/>
              </a:ext>
            </a:extLst>
          </p:cNvPr>
          <p:cNvGrpSpPr/>
          <p:nvPr/>
        </p:nvGrpSpPr>
        <p:grpSpPr>
          <a:xfrm rot="20232160">
            <a:off x="1078313" y="3324382"/>
            <a:ext cx="817635" cy="977153"/>
            <a:chOff x="952551" y="1131050"/>
            <a:chExt cx="2103666" cy="3280322"/>
          </a:xfrm>
          <a:solidFill>
            <a:srgbClr val="FE9B95">
              <a:alpha val="0"/>
            </a:srgbClr>
          </a:solidFill>
        </p:grpSpPr>
        <p:grpSp>
          <p:nvGrpSpPr>
            <p:cNvPr id="32" name="Nhóm 31">
              <a:extLst>
                <a:ext uri="{FF2B5EF4-FFF2-40B4-BE49-F238E27FC236}">
                  <a16:creationId xmlns:a16="http://schemas.microsoft.com/office/drawing/2014/main" id="{13627B6A-8406-435F-AB62-2F311F596A3D}"/>
                </a:ext>
              </a:extLst>
            </p:cNvPr>
            <p:cNvGrpSpPr/>
            <p:nvPr/>
          </p:nvGrpSpPr>
          <p:grpSpPr>
            <a:xfrm>
              <a:off x="952551" y="1131050"/>
              <a:ext cx="1877692" cy="3280322"/>
              <a:chOff x="1274408" y="124284"/>
              <a:chExt cx="2479167" cy="4284729"/>
            </a:xfrm>
            <a:grpFill/>
          </p:grpSpPr>
          <p:sp>
            <p:nvSpPr>
              <p:cNvPr id="26" name="Hình chữ nhật: Góc Tròn 25">
                <a:extLst>
                  <a:ext uri="{FF2B5EF4-FFF2-40B4-BE49-F238E27FC236}">
                    <a16:creationId xmlns:a16="http://schemas.microsoft.com/office/drawing/2014/main" id="{BA4EE0C3-8EF7-4DBA-B727-EA85941FF574}"/>
                  </a:ext>
                </a:extLst>
              </p:cNvPr>
              <p:cNvSpPr/>
              <p:nvPr/>
            </p:nvSpPr>
            <p:spPr>
              <a:xfrm>
                <a:off x="1274408" y="4227115"/>
                <a:ext cx="1620618" cy="18189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Góc Tròn 26">
                <a:extLst>
                  <a:ext uri="{FF2B5EF4-FFF2-40B4-BE49-F238E27FC236}">
                    <a16:creationId xmlns:a16="http://schemas.microsoft.com/office/drawing/2014/main" id="{0946BD70-1D87-4F97-B164-04132BCAE5A7}"/>
                  </a:ext>
                </a:extLst>
              </p:cNvPr>
              <p:cNvSpPr/>
              <p:nvPr/>
            </p:nvSpPr>
            <p:spPr>
              <a:xfrm rot="4828103">
                <a:off x="947605" y="3294448"/>
                <a:ext cx="1969080" cy="1170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66EF009A-62FC-403E-B169-03077867812E}"/>
                  </a:ext>
                </a:extLst>
              </p:cNvPr>
              <p:cNvSpPr/>
              <p:nvPr/>
            </p:nvSpPr>
            <p:spPr>
              <a:xfrm>
                <a:off x="1586422" y="2174002"/>
                <a:ext cx="346652" cy="3512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B306144E-D379-4C02-B961-9B2E9CD9A0CF}"/>
                  </a:ext>
                </a:extLst>
              </p:cNvPr>
              <p:cNvSpPr/>
              <p:nvPr/>
            </p:nvSpPr>
            <p:spPr>
              <a:xfrm rot="7195089">
                <a:off x="1275118" y="1404029"/>
                <a:ext cx="1927013" cy="13613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Lưu đồ: Trễ 29">
                <a:extLst>
                  <a:ext uri="{FF2B5EF4-FFF2-40B4-BE49-F238E27FC236}">
                    <a16:creationId xmlns:a16="http://schemas.microsoft.com/office/drawing/2014/main" id="{14C68599-4F83-4F03-8A11-F4EEF7B1CB4F}"/>
                  </a:ext>
                </a:extLst>
              </p:cNvPr>
              <p:cNvSpPr/>
              <p:nvPr/>
            </p:nvSpPr>
            <p:spPr>
              <a:xfrm rot="12414957">
                <a:off x="2630344" y="408739"/>
                <a:ext cx="320842" cy="276344"/>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Lưu đồ: Trễ 30">
                <a:extLst>
                  <a:ext uri="{FF2B5EF4-FFF2-40B4-BE49-F238E27FC236}">
                    <a16:creationId xmlns:a16="http://schemas.microsoft.com/office/drawing/2014/main" id="{7570941F-C25D-4C3C-B66D-D0ABBB490823}"/>
                  </a:ext>
                </a:extLst>
              </p:cNvPr>
              <p:cNvSpPr/>
              <p:nvPr/>
            </p:nvSpPr>
            <p:spPr>
              <a:xfrm rot="12602749">
                <a:off x="2800974" y="124284"/>
                <a:ext cx="952601" cy="132204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3" name="Lưu đồ: Trễ 32">
              <a:extLst>
                <a:ext uri="{FF2B5EF4-FFF2-40B4-BE49-F238E27FC236}">
                  <a16:creationId xmlns:a16="http://schemas.microsoft.com/office/drawing/2014/main" id="{95DECD57-07B1-4F9D-B498-8866772E0EDB}"/>
                </a:ext>
              </a:extLst>
            </p:cNvPr>
            <p:cNvSpPr/>
            <p:nvPr/>
          </p:nvSpPr>
          <p:spPr>
            <a:xfrm rot="1775786">
              <a:off x="2756845" y="1660020"/>
              <a:ext cx="299372" cy="469179"/>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5" name="Nhóm 24">
            <a:extLst>
              <a:ext uri="{FF2B5EF4-FFF2-40B4-BE49-F238E27FC236}">
                <a16:creationId xmlns:a16="http://schemas.microsoft.com/office/drawing/2014/main" id="{23230A3F-5634-43C6-A4A6-4D9D0B48D6C8}"/>
              </a:ext>
            </a:extLst>
          </p:cNvPr>
          <p:cNvGrpSpPr/>
          <p:nvPr/>
        </p:nvGrpSpPr>
        <p:grpSpPr>
          <a:xfrm rot="1313128">
            <a:off x="12303956" y="2916907"/>
            <a:ext cx="637781" cy="1723851"/>
            <a:chOff x="9473922" y="1174377"/>
            <a:chExt cx="1738645" cy="3862507"/>
          </a:xfrm>
        </p:grpSpPr>
        <p:grpSp>
          <p:nvGrpSpPr>
            <p:cNvPr id="17" name="Nhóm 16">
              <a:extLst>
                <a:ext uri="{FF2B5EF4-FFF2-40B4-BE49-F238E27FC236}">
                  <a16:creationId xmlns:a16="http://schemas.microsoft.com/office/drawing/2014/main" id="{ED5B1DF4-3B3A-4F31-B6AC-1F2FA9AE23E5}"/>
                </a:ext>
              </a:extLst>
            </p:cNvPr>
            <p:cNvGrpSpPr/>
            <p:nvPr/>
          </p:nvGrpSpPr>
          <p:grpSpPr>
            <a:xfrm>
              <a:off x="9473922" y="1464361"/>
              <a:ext cx="1121963" cy="3345203"/>
              <a:chOff x="9632414" y="1468460"/>
              <a:chExt cx="1121963" cy="3345203"/>
            </a:xfrm>
          </p:grpSpPr>
          <p:sp>
            <p:nvSpPr>
              <p:cNvPr id="12" name="Hình Bầu dục 11">
                <a:extLst>
                  <a:ext uri="{FF2B5EF4-FFF2-40B4-BE49-F238E27FC236}">
                    <a16:creationId xmlns:a16="http://schemas.microsoft.com/office/drawing/2014/main" id="{6BC76ACA-0566-46E8-A94A-402BABE2ECE2}"/>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Cung 10">
                <a:extLst>
                  <a:ext uri="{FF2B5EF4-FFF2-40B4-BE49-F238E27FC236}">
                    <a16:creationId xmlns:a16="http://schemas.microsoft.com/office/drawing/2014/main" id="{3AA22062-0A35-48FE-859D-DC92B29AAB13}"/>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3" name="Hình Bầu dục 11">
                <a:extLst>
                  <a:ext uri="{FF2B5EF4-FFF2-40B4-BE49-F238E27FC236}">
                    <a16:creationId xmlns:a16="http://schemas.microsoft.com/office/drawing/2014/main" id="{E4807BD7-AA4D-4DDF-B1E3-C61CC6BF13AC}"/>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1">
                <a:extLst>
                  <a:ext uri="{FF2B5EF4-FFF2-40B4-BE49-F238E27FC236}">
                    <a16:creationId xmlns:a16="http://schemas.microsoft.com/office/drawing/2014/main" id="{4F99EBF3-6CDB-49B9-AE04-D4B6F1D3E60B}"/>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1">
                <a:extLst>
                  <a:ext uri="{FF2B5EF4-FFF2-40B4-BE49-F238E27FC236}">
                    <a16:creationId xmlns:a16="http://schemas.microsoft.com/office/drawing/2014/main" id="{E12842C5-AF3E-4EF5-A05E-A6303F776C1E}"/>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ình Bầu dục 11">
                <a:extLst>
                  <a:ext uri="{FF2B5EF4-FFF2-40B4-BE49-F238E27FC236}">
                    <a16:creationId xmlns:a16="http://schemas.microsoft.com/office/drawing/2014/main" id="{98AF536F-9CDF-4894-8C73-B31404B38674}"/>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8" name="Nhóm 17">
              <a:extLst>
                <a:ext uri="{FF2B5EF4-FFF2-40B4-BE49-F238E27FC236}">
                  <a16:creationId xmlns:a16="http://schemas.microsoft.com/office/drawing/2014/main" id="{D8020C0E-7055-473D-9C39-E2377251107C}"/>
                </a:ext>
              </a:extLst>
            </p:cNvPr>
            <p:cNvGrpSpPr/>
            <p:nvPr/>
          </p:nvGrpSpPr>
          <p:grpSpPr>
            <a:xfrm flipH="1">
              <a:off x="10013716" y="1174377"/>
              <a:ext cx="1198851" cy="3862507"/>
              <a:chOff x="9632414" y="1468460"/>
              <a:chExt cx="1121963" cy="3345203"/>
            </a:xfrm>
          </p:grpSpPr>
          <p:sp>
            <p:nvSpPr>
              <p:cNvPr id="19" name="Hình Bầu dục 11">
                <a:extLst>
                  <a:ext uri="{FF2B5EF4-FFF2-40B4-BE49-F238E27FC236}">
                    <a16:creationId xmlns:a16="http://schemas.microsoft.com/office/drawing/2014/main" id="{3B5765F6-ED4E-4CE3-80D8-428A45638DFB}"/>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Cung 19">
                <a:extLst>
                  <a:ext uri="{FF2B5EF4-FFF2-40B4-BE49-F238E27FC236}">
                    <a16:creationId xmlns:a16="http://schemas.microsoft.com/office/drawing/2014/main" id="{B8767021-6603-45B1-AB33-59D11BCB9434}"/>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1" name="Hình Bầu dục 11">
                <a:extLst>
                  <a:ext uri="{FF2B5EF4-FFF2-40B4-BE49-F238E27FC236}">
                    <a16:creationId xmlns:a16="http://schemas.microsoft.com/office/drawing/2014/main" id="{8DF72600-D12A-4FD0-BA35-B36377DF5D4B}"/>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11">
                <a:extLst>
                  <a:ext uri="{FF2B5EF4-FFF2-40B4-BE49-F238E27FC236}">
                    <a16:creationId xmlns:a16="http://schemas.microsoft.com/office/drawing/2014/main" id="{13977A99-787F-4369-8A62-C933E3C05F10}"/>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ình Bầu dục 11">
                <a:extLst>
                  <a:ext uri="{FF2B5EF4-FFF2-40B4-BE49-F238E27FC236}">
                    <a16:creationId xmlns:a16="http://schemas.microsoft.com/office/drawing/2014/main" id="{9702CBA6-5189-4E82-A827-E510CC089D8D}"/>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11">
                <a:extLst>
                  <a:ext uri="{FF2B5EF4-FFF2-40B4-BE49-F238E27FC236}">
                    <a16:creationId xmlns:a16="http://schemas.microsoft.com/office/drawing/2014/main" id="{25F0D608-C968-4B5C-A2C6-B0D26124B9E5}"/>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0" name="Lưu đồ: Thao tác Thủ công 9">
              <a:extLst>
                <a:ext uri="{FF2B5EF4-FFF2-40B4-BE49-F238E27FC236}">
                  <a16:creationId xmlns:a16="http://schemas.microsoft.com/office/drawing/2014/main" id="{B2453782-F624-4397-AE78-FBC06D4CE9A7}"/>
                </a:ext>
              </a:extLst>
            </p:cNvPr>
            <p:cNvSpPr/>
            <p:nvPr/>
          </p:nvSpPr>
          <p:spPr>
            <a:xfrm>
              <a:off x="9547986" y="3352800"/>
              <a:ext cx="1459832" cy="1066800"/>
            </a:xfrm>
            <a:prstGeom prst="flowChartManualOperation">
              <a:avLst/>
            </a:prstGeom>
            <a:solidFill>
              <a:srgbClr val="F6D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6" name="Hình chữ nhật 35">
            <a:extLst>
              <a:ext uri="{FF2B5EF4-FFF2-40B4-BE49-F238E27FC236}">
                <a16:creationId xmlns:a16="http://schemas.microsoft.com/office/drawing/2014/main" id="{76486EDF-A5F4-4FFE-A561-568BFC2B76E2}"/>
              </a:ext>
            </a:extLst>
          </p:cNvPr>
          <p:cNvSpPr/>
          <p:nvPr/>
        </p:nvSpPr>
        <p:spPr>
          <a:xfrm>
            <a:off x="1956391" y="5203767"/>
            <a:ext cx="9069572" cy="165423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Góc Tròn 6">
            <a:extLst>
              <a:ext uri="{FF2B5EF4-FFF2-40B4-BE49-F238E27FC236}">
                <a16:creationId xmlns:a16="http://schemas.microsoft.com/office/drawing/2014/main" id="{73B6DF58-BBED-4DA1-B875-05B4C99CE7FF}"/>
              </a:ext>
            </a:extLst>
          </p:cNvPr>
          <p:cNvSpPr/>
          <p:nvPr/>
        </p:nvSpPr>
        <p:spPr>
          <a:xfrm>
            <a:off x="3109488" y="4263414"/>
            <a:ext cx="5919537" cy="181898"/>
          </a:xfrm>
          <a:custGeom>
            <a:avLst/>
            <a:gdLst>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51745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51075 w 5919537"/>
              <a:gd name="connsiteY7" fmla="*/ 179204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31895 w 5919537"/>
              <a:gd name="connsiteY4" fmla="*/ 200289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537" h="310462">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Góc Tròn 7">
            <a:extLst>
              <a:ext uri="{FF2B5EF4-FFF2-40B4-BE49-F238E27FC236}">
                <a16:creationId xmlns:a16="http://schemas.microsoft.com/office/drawing/2014/main" id="{BF0C335D-DD30-4A4B-9030-77CFC1E5BA8E}"/>
              </a:ext>
            </a:extLst>
          </p:cNvPr>
          <p:cNvSpPr/>
          <p:nvPr/>
        </p:nvSpPr>
        <p:spPr>
          <a:xfrm>
            <a:off x="5457172" y="4237702"/>
            <a:ext cx="1277655" cy="83286"/>
          </a:xfrm>
          <a:prstGeom prst="roundRect">
            <a:avLst>
              <a:gd name="adj" fmla="val 0"/>
            </a:avLst>
          </a:prstGeom>
          <a:solidFill>
            <a:schemeClr val="bg1">
              <a:lumMod val="6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Hình chữ nhật: Góc Tròn 3">
            <a:extLst>
              <a:ext uri="{FF2B5EF4-FFF2-40B4-BE49-F238E27FC236}">
                <a16:creationId xmlns:a16="http://schemas.microsoft.com/office/drawing/2014/main" id="{D1DAEE76-6924-4FAF-ADFE-296961B2D66B}"/>
              </a:ext>
            </a:extLst>
          </p:cNvPr>
          <p:cNvSpPr/>
          <p:nvPr/>
        </p:nvSpPr>
        <p:spPr>
          <a:xfrm>
            <a:off x="5018303" y="4928782"/>
            <a:ext cx="2155393" cy="418737"/>
          </a:xfrm>
          <a:prstGeom prst="roundRect">
            <a:avLst>
              <a:gd name="adj" fmla="val 29817"/>
            </a:avLst>
          </a:prstGeom>
          <a:solidFill>
            <a:srgbClr val="2C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Góc Tròn 2">
            <a:extLst>
              <a:ext uri="{FF2B5EF4-FFF2-40B4-BE49-F238E27FC236}">
                <a16:creationId xmlns:a16="http://schemas.microsoft.com/office/drawing/2014/main" id="{D51269D7-40CD-4B61-84E0-482DA50F80FD}"/>
              </a:ext>
            </a:extLst>
          </p:cNvPr>
          <p:cNvSpPr/>
          <p:nvPr/>
        </p:nvSpPr>
        <p:spPr>
          <a:xfrm>
            <a:off x="5240515" y="4470770"/>
            <a:ext cx="1709790" cy="418737"/>
          </a:xfrm>
          <a:prstGeom prst="roundRect">
            <a:avLst>
              <a:gd name="adj" fmla="val 38029"/>
            </a:avLst>
          </a:prstGeom>
          <a:solidFill>
            <a:srgbClr val="F6AEAE">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62652761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4C2A51-4FD7-43BB-B173-4EDE0637A3B2}"/>
              </a:ext>
            </a:extLst>
          </p:cNvPr>
          <p:cNvSpPr/>
          <p:nvPr/>
        </p:nvSpPr>
        <p:spPr>
          <a:xfrm rot="911067">
            <a:off x="3251556" y="292866"/>
            <a:ext cx="5950339" cy="6095732"/>
          </a:xfrm>
          <a:prstGeom prst="rect">
            <a:avLst/>
          </a:prstGeom>
          <a:solidFill>
            <a:schemeClr val="accent4">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42">
            <a:extLst>
              <a:ext uri="{FF2B5EF4-FFF2-40B4-BE49-F238E27FC236}">
                <a16:creationId xmlns:a16="http://schemas.microsoft.com/office/drawing/2014/main" id="{7B5B020B-BD92-4028-A357-0B8BD7D3D389}"/>
              </a:ext>
            </a:extLst>
          </p:cNvPr>
          <p:cNvSpPr/>
          <p:nvPr/>
        </p:nvSpPr>
        <p:spPr>
          <a:xfrm rot="20980825">
            <a:off x="3760091" y="942212"/>
            <a:ext cx="4933269" cy="4930517"/>
          </a:xfrm>
          <a:prstGeom prst="rect">
            <a:avLst/>
          </a:prstGeom>
          <a:solidFill>
            <a:schemeClr val="accent4">
              <a:lumMod val="40000"/>
              <a:lumOff val="60000"/>
            </a:schemeClr>
          </a:solidFill>
          <a:ln>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43">
            <a:extLst>
              <a:ext uri="{FF2B5EF4-FFF2-40B4-BE49-F238E27FC236}">
                <a16:creationId xmlns:a16="http://schemas.microsoft.com/office/drawing/2014/main" id="{D04518CC-354E-4A85-BF22-CEDEE6CF8493}"/>
              </a:ext>
            </a:extLst>
          </p:cNvPr>
          <p:cNvSpPr/>
          <p:nvPr/>
        </p:nvSpPr>
        <p:spPr>
          <a:xfrm rot="3964297">
            <a:off x="4123570" y="1300023"/>
            <a:ext cx="4206311" cy="4205004"/>
          </a:xfrm>
          <a:prstGeom prst="rect">
            <a:avLst/>
          </a:prstGeom>
          <a:solidFill>
            <a:schemeClr val="accent4">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4">
            <a:extLst>
              <a:ext uri="{FF2B5EF4-FFF2-40B4-BE49-F238E27FC236}">
                <a16:creationId xmlns:a16="http://schemas.microsoft.com/office/drawing/2014/main" id="{D996FCBD-5FF8-438C-AD02-E9C1B1DA49DE}"/>
              </a:ext>
            </a:extLst>
          </p:cNvPr>
          <p:cNvSpPr/>
          <p:nvPr/>
        </p:nvSpPr>
        <p:spPr>
          <a:xfrm rot="18947243">
            <a:off x="4576970" y="1827694"/>
            <a:ext cx="3240000" cy="3240000"/>
          </a:xfrm>
          <a:prstGeom prst="rect">
            <a:avLst/>
          </a:prstGeom>
          <a:solidFill>
            <a:schemeClr val="accent4">
              <a:lumMod val="40000"/>
              <a:lumOff val="60000"/>
            </a:schemeClr>
          </a:solidFill>
          <a:ln>
            <a:noFill/>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Viền Kim Cương Xanh Ngọc">
            <a:extLst>
              <a:ext uri="{FF2B5EF4-FFF2-40B4-BE49-F238E27FC236}">
                <a16:creationId xmlns:a16="http://schemas.microsoft.com/office/drawing/2014/main" id="{47C58C59-5DAC-47F2-8FE3-12F3F1731AD7}"/>
              </a:ext>
            </a:extLst>
          </p:cNvPr>
          <p:cNvSpPr/>
          <p:nvPr/>
        </p:nvSpPr>
        <p:spPr>
          <a:xfrm rot="5400000">
            <a:off x="4205642" y="1437672"/>
            <a:ext cx="3982655" cy="3982655"/>
          </a:xfrm>
          <a:prstGeom prst="diamond">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700670F5-44D4-477A-A000-C134BC0633AE}"/>
              </a:ext>
            </a:extLst>
          </p:cNvPr>
          <p:cNvSpPr txBox="1"/>
          <p:nvPr/>
        </p:nvSpPr>
        <p:spPr>
          <a:xfrm>
            <a:off x="4876213" y="3542883"/>
            <a:ext cx="2701021" cy="643894"/>
          </a:xfrm>
          <a:prstGeom prst="rect">
            <a:avLst/>
          </a:prstGeom>
          <a:noFill/>
        </p:spPr>
        <p:txBody>
          <a:bodyPr wrap="square">
            <a:spAutoFit/>
          </a:bodyPr>
          <a:lstStyle/>
          <a:p>
            <a:pPr lvl="0" algn="ctr">
              <a:lnSpc>
                <a:spcPct val="120000"/>
              </a:lnSpc>
              <a:spcBef>
                <a:spcPts val="600"/>
              </a:spcBef>
              <a:spcAft>
                <a:spcPts val="600"/>
              </a:spcAft>
            </a:pPr>
            <a:r>
              <a:rPr lang="en-US" sz="3200" b="1">
                <a:solidFill>
                  <a:schemeClr val="accent4">
                    <a:lumMod val="50000"/>
                  </a:schemeClr>
                </a:solidFill>
              </a:rPr>
              <a:t>Giới thiệu</a:t>
            </a:r>
          </a:p>
        </p:txBody>
      </p:sp>
      <p:sp>
        <p:nvSpPr>
          <p:cNvPr id="8" name="TextBox 46">
            <a:extLst>
              <a:ext uri="{FF2B5EF4-FFF2-40B4-BE49-F238E27FC236}">
                <a16:creationId xmlns:a16="http://schemas.microsoft.com/office/drawing/2014/main" id="{824AC764-8FD4-42F2-ACDB-1E9630FE6C4C}"/>
              </a:ext>
            </a:extLst>
          </p:cNvPr>
          <p:cNvSpPr txBox="1"/>
          <p:nvPr/>
        </p:nvSpPr>
        <p:spPr>
          <a:xfrm>
            <a:off x="5934708" y="2379309"/>
            <a:ext cx="584033" cy="923330"/>
          </a:xfrm>
          <a:prstGeom prst="rect">
            <a:avLst/>
          </a:prstGeom>
          <a:noFill/>
        </p:spPr>
        <p:txBody>
          <a:bodyPr wrap="square" rtlCol="0">
            <a:spAutoFit/>
          </a:bodyPr>
          <a:lstStyle/>
          <a:p>
            <a:r>
              <a:rPr lang="en-US" sz="5400" b="1" dirty="0">
                <a:solidFill>
                  <a:schemeClr val="accent4">
                    <a:lumMod val="50000"/>
                  </a:schemeClr>
                </a:solidFill>
                <a:cs typeface="Mangal" panose="02040503050203030202" pitchFamily="18" charset="0"/>
              </a:rPr>
              <a:t>1</a:t>
            </a:r>
            <a:endParaRPr lang="vi-VN" sz="5400" b="1" dirty="0">
              <a:solidFill>
                <a:schemeClr val="accent4">
                  <a:lumMod val="50000"/>
                </a:schemeClr>
              </a:solidFill>
              <a:cs typeface="Mangal" panose="02040503050203030202" pitchFamily="18" charset="0"/>
            </a:endParaRPr>
          </a:p>
        </p:txBody>
      </p:sp>
      <p:sp>
        <p:nvSpPr>
          <p:cNvPr id="9" name="Hình Bầu dục 8">
            <a:extLst>
              <a:ext uri="{FF2B5EF4-FFF2-40B4-BE49-F238E27FC236}">
                <a16:creationId xmlns:a16="http://schemas.microsoft.com/office/drawing/2014/main" id="{293619C4-9179-4667-9344-C0BD4CCFBB0A}"/>
              </a:ext>
            </a:extLst>
          </p:cNvPr>
          <p:cNvSpPr/>
          <p:nvPr/>
        </p:nvSpPr>
        <p:spPr>
          <a:xfrm>
            <a:off x="860767" y="741661"/>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51C412F9-1EC0-4EE6-807C-9BBBEA603C73}"/>
              </a:ext>
            </a:extLst>
          </p:cNvPr>
          <p:cNvSpPr/>
          <p:nvPr/>
        </p:nvSpPr>
        <p:spPr>
          <a:xfrm>
            <a:off x="9994580" y="4474607"/>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A8DD42A8-0816-458E-A91C-28D874398140}"/>
              </a:ext>
            </a:extLst>
          </p:cNvPr>
          <p:cNvSpPr/>
          <p:nvPr/>
        </p:nvSpPr>
        <p:spPr>
          <a:xfrm>
            <a:off x="10257774" y="627365"/>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1">
            <a:extLst>
              <a:ext uri="{FF2B5EF4-FFF2-40B4-BE49-F238E27FC236}">
                <a16:creationId xmlns:a16="http://schemas.microsoft.com/office/drawing/2014/main" id="{95133E5A-B6F4-4404-A6C3-39F052919BEB}"/>
              </a:ext>
            </a:extLst>
          </p:cNvPr>
          <p:cNvSpPr/>
          <p:nvPr/>
        </p:nvSpPr>
        <p:spPr>
          <a:xfrm>
            <a:off x="1057835" y="5420327"/>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6866350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D5B4B7B2-463B-B298-E8EE-EACF6AD79E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4AB77B0-07C9-4E0F-F9F4-BE0CFD073BEC}"/>
              </a:ext>
            </a:extLst>
          </p:cNvPr>
          <p:cNvSpPr/>
          <p:nvPr/>
        </p:nvSpPr>
        <p:spPr>
          <a:xfrm>
            <a:off x="490194" y="381134"/>
            <a:ext cx="11227324" cy="6095732"/>
          </a:xfrm>
          <a:prstGeom prst="rect">
            <a:avLst/>
          </a:prstGeom>
          <a:solidFill>
            <a:schemeClr val="accent4">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42">
            <a:extLst>
              <a:ext uri="{FF2B5EF4-FFF2-40B4-BE49-F238E27FC236}">
                <a16:creationId xmlns:a16="http://schemas.microsoft.com/office/drawing/2014/main" id="{40C42150-2CD5-BDF4-814B-3EA9479FDB9F}"/>
              </a:ext>
            </a:extLst>
          </p:cNvPr>
          <p:cNvSpPr/>
          <p:nvPr/>
        </p:nvSpPr>
        <p:spPr>
          <a:xfrm>
            <a:off x="870962" y="672534"/>
            <a:ext cx="10155705" cy="5550319"/>
          </a:xfrm>
          <a:prstGeom prst="rect">
            <a:avLst/>
          </a:prstGeom>
          <a:solidFill>
            <a:schemeClr val="accent4">
              <a:lumMod val="75000"/>
            </a:schemeClr>
          </a:solidFill>
          <a:ln w="38100">
            <a:solidFill>
              <a:schemeClr val="accent4">
                <a:lumMod val="50000"/>
              </a:schemeClr>
            </a:solid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43">
            <a:extLst>
              <a:ext uri="{FF2B5EF4-FFF2-40B4-BE49-F238E27FC236}">
                <a16:creationId xmlns:a16="http://schemas.microsoft.com/office/drawing/2014/main" id="{3B4EDF31-D235-B903-A194-81ABD6EEB338}"/>
              </a:ext>
            </a:extLst>
          </p:cNvPr>
          <p:cNvSpPr/>
          <p:nvPr/>
        </p:nvSpPr>
        <p:spPr>
          <a:xfrm rot="9770872">
            <a:off x="3962238" y="-6284069"/>
            <a:ext cx="4206311" cy="4205004"/>
          </a:xfrm>
          <a:prstGeom prst="rect">
            <a:avLst/>
          </a:prstGeom>
          <a:solidFill>
            <a:schemeClr val="accent4">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4">
            <a:extLst>
              <a:ext uri="{FF2B5EF4-FFF2-40B4-BE49-F238E27FC236}">
                <a16:creationId xmlns:a16="http://schemas.microsoft.com/office/drawing/2014/main" id="{8562881B-8B09-56C5-796F-780364770B82}"/>
              </a:ext>
            </a:extLst>
          </p:cNvPr>
          <p:cNvSpPr/>
          <p:nvPr/>
        </p:nvSpPr>
        <p:spPr>
          <a:xfrm>
            <a:off x="1367741" y="977091"/>
            <a:ext cx="9422431" cy="4978406"/>
          </a:xfrm>
          <a:prstGeom prst="rect">
            <a:avLst/>
          </a:prstGeom>
          <a:solidFill>
            <a:schemeClr val="accent4">
              <a:lumMod val="40000"/>
              <a:lumOff val="60000"/>
            </a:schemeClr>
          </a:solidFill>
          <a:ln w="38100">
            <a:solidFill>
              <a:schemeClr val="accent4">
                <a:lumMod val="50000"/>
              </a:schemeClr>
            </a:solid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Viền Kim Cương Xanh Ngọc">
            <a:extLst>
              <a:ext uri="{FF2B5EF4-FFF2-40B4-BE49-F238E27FC236}">
                <a16:creationId xmlns:a16="http://schemas.microsoft.com/office/drawing/2014/main" id="{5594E488-0BDF-5359-E363-3B31F193A3D2}"/>
              </a:ext>
            </a:extLst>
          </p:cNvPr>
          <p:cNvSpPr/>
          <p:nvPr/>
        </p:nvSpPr>
        <p:spPr>
          <a:xfrm rot="4835807">
            <a:off x="-3672986" y="-8241839"/>
            <a:ext cx="19025077" cy="25214149"/>
          </a:xfrm>
          <a:prstGeom prst="diamond">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7E124DD5-E5C3-D64C-ABC4-3B1E73EA214C}"/>
              </a:ext>
            </a:extLst>
          </p:cNvPr>
          <p:cNvSpPr txBox="1"/>
          <p:nvPr/>
        </p:nvSpPr>
        <p:spPr>
          <a:xfrm>
            <a:off x="4753345" y="1184686"/>
            <a:ext cx="2701021"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schemeClr>
                </a:solidFill>
              </a:rPr>
              <a:t>1. Giới thiệu</a:t>
            </a:r>
          </a:p>
        </p:txBody>
      </p:sp>
      <p:sp>
        <p:nvSpPr>
          <p:cNvPr id="9" name="Hình Bầu dục 8">
            <a:extLst>
              <a:ext uri="{FF2B5EF4-FFF2-40B4-BE49-F238E27FC236}">
                <a16:creationId xmlns:a16="http://schemas.microsoft.com/office/drawing/2014/main" id="{C0C9C221-5E4F-76FE-BAF6-DB4335ED5C23}"/>
              </a:ext>
            </a:extLst>
          </p:cNvPr>
          <p:cNvSpPr/>
          <p:nvPr/>
        </p:nvSpPr>
        <p:spPr>
          <a:xfrm>
            <a:off x="-2870575" y="400448"/>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7F6BA6A5-5922-476F-6AB2-B0D83256EAD5}"/>
              </a:ext>
            </a:extLst>
          </p:cNvPr>
          <p:cNvSpPr/>
          <p:nvPr/>
        </p:nvSpPr>
        <p:spPr>
          <a:xfrm>
            <a:off x="14452063" y="4474607"/>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20F94D88-1A42-5496-EA4D-E4119F4126A0}"/>
              </a:ext>
            </a:extLst>
          </p:cNvPr>
          <p:cNvSpPr/>
          <p:nvPr/>
        </p:nvSpPr>
        <p:spPr>
          <a:xfrm>
            <a:off x="12848523" y="400448"/>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1">
            <a:extLst>
              <a:ext uri="{FF2B5EF4-FFF2-40B4-BE49-F238E27FC236}">
                <a16:creationId xmlns:a16="http://schemas.microsoft.com/office/drawing/2014/main" id="{78BD059B-CE3E-1816-EE46-0B0253AD3036}"/>
              </a:ext>
            </a:extLst>
          </p:cNvPr>
          <p:cNvSpPr/>
          <p:nvPr/>
        </p:nvSpPr>
        <p:spPr>
          <a:xfrm>
            <a:off x="-2732501" y="5200830"/>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83FB9856-6CCC-6003-9208-6814AC9D3EAE}"/>
              </a:ext>
            </a:extLst>
          </p:cNvPr>
          <p:cNvSpPr/>
          <p:nvPr/>
        </p:nvSpPr>
        <p:spPr>
          <a:xfrm rot="11810461">
            <a:off x="384989" y="11210466"/>
            <a:ext cx="5989042" cy="593261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D81E8A33-08F1-0FAD-5037-8AE5C65A0DD8}"/>
              </a:ext>
            </a:extLst>
          </p:cNvPr>
          <p:cNvSpPr/>
          <p:nvPr/>
        </p:nvSpPr>
        <p:spPr>
          <a:xfrm rot="11810461">
            <a:off x="4870390" y="7814937"/>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4">
            <a:extLst>
              <a:ext uri="{FF2B5EF4-FFF2-40B4-BE49-F238E27FC236}">
                <a16:creationId xmlns:a16="http://schemas.microsoft.com/office/drawing/2014/main" id="{E658586C-D93E-C65B-DC80-D3590A76B342}"/>
              </a:ext>
            </a:extLst>
          </p:cNvPr>
          <p:cNvSpPr/>
          <p:nvPr/>
        </p:nvSpPr>
        <p:spPr>
          <a:xfrm rot="11810461">
            <a:off x="529091" y="19769341"/>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EB8206F1-91F5-A436-190C-3E9BBC1D498C}"/>
              </a:ext>
            </a:extLst>
          </p:cNvPr>
          <p:cNvSpPr txBox="1"/>
          <p:nvPr/>
        </p:nvSpPr>
        <p:spPr>
          <a:xfrm>
            <a:off x="14263900" y="705636"/>
            <a:ext cx="4346024" cy="923330"/>
          </a:xfrm>
          <a:prstGeom prst="rect">
            <a:avLst/>
          </a:prstGeom>
          <a:noFill/>
        </p:spPr>
        <p:txBody>
          <a:bodyPr wrap="square" rtlCol="0">
            <a:spAutoFit/>
          </a:bodyPr>
          <a:lstStyle/>
          <a:p>
            <a:pPr algn="ctr"/>
            <a:r>
              <a:rPr lang="vi-VN" sz="5400" b="1">
                <a:solidFill>
                  <a:schemeClr val="accent4">
                    <a:lumMod val="50000"/>
                  </a:schemeClr>
                </a:solidFill>
              </a:rPr>
              <a:t>Nội dung 2</a:t>
            </a:r>
          </a:p>
        </p:txBody>
      </p:sp>
      <p:sp>
        <p:nvSpPr>
          <p:cNvPr id="17" name="Hình chữ nhật: Góc Tròn 16">
            <a:extLst>
              <a:ext uri="{FF2B5EF4-FFF2-40B4-BE49-F238E27FC236}">
                <a16:creationId xmlns:a16="http://schemas.microsoft.com/office/drawing/2014/main" id="{6F2DBA69-D30C-8F21-3942-1459CBEAD160}"/>
              </a:ext>
            </a:extLst>
          </p:cNvPr>
          <p:cNvSpPr/>
          <p:nvPr/>
        </p:nvSpPr>
        <p:spPr>
          <a:xfrm rot="4582899">
            <a:off x="1317781" y="8046465"/>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Góc Tròn 17">
            <a:extLst>
              <a:ext uri="{FF2B5EF4-FFF2-40B4-BE49-F238E27FC236}">
                <a16:creationId xmlns:a16="http://schemas.microsoft.com/office/drawing/2014/main" id="{F98E2A94-B654-CA95-D048-B899227695DC}"/>
              </a:ext>
            </a:extLst>
          </p:cNvPr>
          <p:cNvSpPr/>
          <p:nvPr/>
        </p:nvSpPr>
        <p:spPr>
          <a:xfrm rot="4582899">
            <a:off x="3544442" y="12599004"/>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E1388A46-E7E2-AE4A-094C-3670E8753B36}"/>
              </a:ext>
            </a:extLst>
          </p:cNvPr>
          <p:cNvSpPr txBox="1"/>
          <p:nvPr/>
        </p:nvSpPr>
        <p:spPr>
          <a:xfrm>
            <a:off x="17127220" y="1683850"/>
            <a:ext cx="3405673" cy="523220"/>
          </a:xfrm>
          <a:prstGeom prst="rect">
            <a:avLst/>
          </a:prstGeom>
          <a:noFill/>
        </p:spPr>
        <p:txBody>
          <a:bodyPr wrap="square" rtlCol="0">
            <a:spAutoFit/>
          </a:bodyPr>
          <a:lstStyle/>
          <a:p>
            <a:pPr algn="r"/>
            <a:r>
              <a:rPr lang="vi-VN" sz="2800">
                <a:solidFill>
                  <a:schemeClr val="accent4">
                    <a:lumMod val="50000"/>
                  </a:schemeClr>
                </a:solidFill>
              </a:rPr>
              <a:t>Ghi chú Nội dung 3</a:t>
            </a:r>
          </a:p>
        </p:txBody>
      </p:sp>
      <p:sp>
        <p:nvSpPr>
          <p:cNvPr id="20" name="Hình chữ nhật: Góc Tròn 19">
            <a:extLst>
              <a:ext uri="{FF2B5EF4-FFF2-40B4-BE49-F238E27FC236}">
                <a16:creationId xmlns:a16="http://schemas.microsoft.com/office/drawing/2014/main" id="{95E943D7-1A4F-994B-E3B8-8563254939C4}"/>
              </a:ext>
            </a:extLst>
          </p:cNvPr>
          <p:cNvSpPr/>
          <p:nvPr/>
        </p:nvSpPr>
        <p:spPr>
          <a:xfrm>
            <a:off x="13522528" y="3397912"/>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F5333245-FF6B-7B4D-A27E-649506E735EE}"/>
              </a:ext>
            </a:extLst>
          </p:cNvPr>
          <p:cNvSpPr/>
          <p:nvPr/>
        </p:nvSpPr>
        <p:spPr>
          <a:xfrm>
            <a:off x="19536248" y="339791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45">
            <a:extLst>
              <a:ext uri="{FF2B5EF4-FFF2-40B4-BE49-F238E27FC236}">
                <a16:creationId xmlns:a16="http://schemas.microsoft.com/office/drawing/2014/main" id="{DCD57389-6FAA-2E5E-9639-9E0FCA6A0F31}"/>
              </a:ext>
            </a:extLst>
          </p:cNvPr>
          <p:cNvSpPr txBox="1"/>
          <p:nvPr/>
        </p:nvSpPr>
        <p:spPr>
          <a:xfrm>
            <a:off x="1401828" y="1717469"/>
            <a:ext cx="9374780" cy="3877665"/>
          </a:xfrm>
          <a:prstGeom prst="rect">
            <a:avLst/>
          </a:prstGeom>
          <a:noFill/>
        </p:spPr>
        <p:txBody>
          <a:bodyPr wrap="square">
            <a:spAutoFit/>
          </a:bodyPr>
          <a:lstStyle/>
          <a:p>
            <a:pPr lvl="0">
              <a:lnSpc>
                <a:spcPct val="120000"/>
              </a:lnSpc>
              <a:spcBef>
                <a:spcPts val="600"/>
              </a:spcBef>
              <a:spcAft>
                <a:spcPts val="600"/>
              </a:spcAft>
            </a:pPr>
            <a:r>
              <a:rPr lang="en-US" sz="2400" b="1">
                <a:solidFill>
                  <a:srgbClr val="604900"/>
                </a:solidFill>
                <a:latin typeface="Calibri (Body)"/>
              </a:rPr>
              <a:t>Kì thi đánh giá năng lực là gì ?</a:t>
            </a:r>
          </a:p>
          <a:p>
            <a:pPr lvl="0" indent="457200">
              <a:lnSpc>
                <a:spcPct val="120000"/>
              </a:lnSpc>
              <a:spcBef>
                <a:spcPts val="600"/>
              </a:spcBef>
              <a:spcAft>
                <a:spcPts val="600"/>
              </a:spcAft>
            </a:pPr>
            <a:r>
              <a:rPr lang="vi-VN" sz="2000" b="0" i="0">
                <a:solidFill>
                  <a:srgbClr val="604900"/>
                </a:solidFill>
                <a:effectLst/>
                <a:latin typeface="Calibri (Body)"/>
              </a:rPr>
              <a:t>Kỳ thi Đánh giá năng lực (</a:t>
            </a:r>
            <a:r>
              <a:rPr lang="en-US" sz="2000" b="0" i="0">
                <a:solidFill>
                  <a:srgbClr val="604900"/>
                </a:solidFill>
                <a:effectLst/>
                <a:latin typeface="Calibri (Body)"/>
              </a:rPr>
              <a:t>HSA</a:t>
            </a:r>
            <a:r>
              <a:rPr lang="vi-VN" sz="2000" b="0" i="0">
                <a:solidFill>
                  <a:srgbClr val="604900"/>
                </a:solidFill>
                <a:effectLst/>
                <a:latin typeface="Calibri (Body)"/>
              </a:rPr>
              <a:t>) là một hình thức thi do các trường đại học lớn tổ chức nhằm đánh giá tư duy logic, khả năng đọc hiểu, phân tích dữ liệu và giải quyết vấn đề của thí sinh – những kỹ năng thiết yếu trong học tập và đời sống.</a:t>
            </a:r>
            <a:endParaRPr lang="en-US" sz="2000" b="0" i="0">
              <a:solidFill>
                <a:srgbClr val="604900"/>
              </a:solidFill>
              <a:effectLst/>
              <a:latin typeface="Calibri (Body)"/>
            </a:endParaRPr>
          </a:p>
          <a:p>
            <a:pPr lvl="0">
              <a:lnSpc>
                <a:spcPct val="120000"/>
              </a:lnSpc>
              <a:spcBef>
                <a:spcPts val="600"/>
              </a:spcBef>
              <a:spcAft>
                <a:spcPts val="600"/>
              </a:spcAft>
            </a:pPr>
            <a:r>
              <a:rPr lang="en-US" sz="2000">
                <a:solidFill>
                  <a:srgbClr val="604900"/>
                </a:solidFill>
                <a:latin typeface="Calibri (Body)"/>
              </a:rPr>
              <a:t>Kỳ thi đánh giá năng lực của Đại học quốc gia Hà Nội gồm 3 phần: </a:t>
            </a:r>
          </a:p>
          <a:p>
            <a:pPr lvl="0">
              <a:lnSpc>
                <a:spcPct val="107000"/>
              </a:lnSpc>
              <a:spcAft>
                <a:spcPts val="800"/>
              </a:spcAft>
              <a:buSzPts val="1000"/>
              <a:tabLst>
                <a:tab pos="457200" algn="l"/>
              </a:tabLst>
            </a:pPr>
            <a:r>
              <a:rPr lang="en-US" sz="1800" b="1" kern="100">
                <a:solidFill>
                  <a:srgbClr val="604900"/>
                </a:solidFill>
                <a:effectLst/>
                <a:latin typeface="Calibri (Body)"/>
                <a:ea typeface="Aptos" panose="020B0004020202020204" pitchFamily="34" charset="0"/>
                <a:cs typeface="Times New Roman" panose="02020603050405020304" pitchFamily="18" charset="0"/>
              </a:rPr>
              <a:t>Phần 1: Tư duy định lượng (50 điểm): </a:t>
            </a:r>
            <a:r>
              <a:rPr lang="en-US" sz="1800" kern="100">
                <a:solidFill>
                  <a:srgbClr val="604900"/>
                </a:solidFill>
                <a:effectLst/>
                <a:latin typeface="Calibri (Body)"/>
                <a:ea typeface="Aptos" panose="020B0004020202020204" pitchFamily="34" charset="0"/>
                <a:cs typeface="Times New Roman" panose="02020603050405020304" pitchFamily="18" charset="0"/>
              </a:rPr>
              <a:t>Toán học, đại số, hình học, xác suất, thống kê.</a:t>
            </a:r>
          </a:p>
          <a:p>
            <a:pPr>
              <a:lnSpc>
                <a:spcPct val="107000"/>
              </a:lnSpc>
              <a:spcAft>
                <a:spcPts val="800"/>
              </a:spcAft>
            </a:pPr>
            <a:r>
              <a:rPr lang="en-US" sz="1800" b="1" kern="100">
                <a:solidFill>
                  <a:srgbClr val="604900"/>
                </a:solidFill>
                <a:effectLst/>
                <a:latin typeface="Calibri (Body)"/>
                <a:ea typeface="Aptos" panose="020B0004020202020204" pitchFamily="34" charset="0"/>
                <a:cs typeface="Times New Roman" panose="02020603050405020304" pitchFamily="18" charset="0"/>
              </a:rPr>
              <a:t>Phần 2: Tư duy định tính (50 điểm): </a:t>
            </a:r>
            <a:r>
              <a:rPr lang="en-US" sz="1800" kern="100">
                <a:solidFill>
                  <a:srgbClr val="604900"/>
                </a:solidFill>
                <a:effectLst/>
                <a:latin typeface="Calibri (Body)"/>
                <a:ea typeface="Aptos" panose="020B0004020202020204" pitchFamily="34" charset="0"/>
                <a:cs typeface="Times New Roman" panose="02020603050405020304" pitchFamily="18" charset="0"/>
              </a:rPr>
              <a:t>Đọc hiểu văn bản, ngữ pháp tiếng Việt, kỹ năng suy luận.</a:t>
            </a:r>
          </a:p>
          <a:p>
            <a:pPr lvl="0">
              <a:lnSpc>
                <a:spcPct val="107000"/>
              </a:lnSpc>
              <a:spcAft>
                <a:spcPts val="800"/>
              </a:spcAft>
              <a:buSzPts val="1000"/>
              <a:tabLst>
                <a:tab pos="457200" algn="l"/>
              </a:tabLst>
            </a:pPr>
            <a:r>
              <a:rPr lang="en-US" sz="1800" b="1" kern="100">
                <a:solidFill>
                  <a:srgbClr val="604900"/>
                </a:solidFill>
                <a:effectLst/>
                <a:latin typeface="Calibri (Body)"/>
                <a:ea typeface="Aptos" panose="020B0004020202020204" pitchFamily="34" charset="0"/>
                <a:cs typeface="Times New Roman" panose="02020603050405020304" pitchFamily="18" charset="0"/>
              </a:rPr>
              <a:t>Phần 3: Khoa học (50 điểm): </a:t>
            </a:r>
            <a:r>
              <a:rPr lang="en-US" sz="1800" kern="100">
                <a:solidFill>
                  <a:srgbClr val="604900"/>
                </a:solidFill>
                <a:effectLst/>
                <a:latin typeface="Calibri (Body)"/>
                <a:ea typeface="Aptos" panose="020B0004020202020204" pitchFamily="34" charset="0"/>
                <a:cs typeface="Times New Roman" panose="02020603050405020304" pitchFamily="18" charset="0"/>
              </a:rPr>
              <a:t>Khoa học tự nhiên: Vật lý, Hóa học, Sinh học.</a:t>
            </a:r>
          </a:p>
          <a:p>
            <a:pPr lvl="0">
              <a:lnSpc>
                <a:spcPct val="107000"/>
              </a:lnSpc>
              <a:spcAft>
                <a:spcPts val="800"/>
              </a:spcAft>
              <a:buSzPts val="1000"/>
              <a:tabLst>
                <a:tab pos="457200" algn="l"/>
              </a:tabLst>
            </a:pPr>
            <a:r>
              <a:rPr lang="en-US" sz="1800" kern="100">
                <a:solidFill>
                  <a:srgbClr val="604900"/>
                </a:solidFill>
                <a:effectLst/>
                <a:latin typeface="Calibri (Body)"/>
                <a:ea typeface="Aptos" panose="020B0004020202020204" pitchFamily="34" charset="0"/>
                <a:cs typeface="Times New Roman" panose="02020603050405020304" pitchFamily="18" charset="0"/>
              </a:rPr>
              <a:t>				Khoa học xã hội: Lịch sử, Địa lý. </a:t>
            </a:r>
            <a:endParaRPr lang="en-US" sz="2000" b="1">
              <a:solidFill>
                <a:srgbClr val="604900"/>
              </a:solidFill>
              <a:latin typeface="Calibri (Body)"/>
            </a:endParaRPr>
          </a:p>
        </p:txBody>
      </p:sp>
    </p:spTree>
    <p:extLst>
      <p:ext uri="{BB962C8B-B14F-4D97-AF65-F5344CB8AC3E}">
        <p14:creationId xmlns:p14="http://schemas.microsoft.com/office/powerpoint/2010/main" val="139663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D4C2A51-4FD7-43BB-B173-4EDE0637A3B2}"/>
              </a:ext>
            </a:extLst>
          </p:cNvPr>
          <p:cNvSpPr/>
          <p:nvPr/>
        </p:nvSpPr>
        <p:spPr>
          <a:xfrm>
            <a:off x="490194" y="381134"/>
            <a:ext cx="11227324" cy="6095732"/>
          </a:xfrm>
          <a:prstGeom prst="rect">
            <a:avLst/>
          </a:prstGeom>
          <a:solidFill>
            <a:schemeClr val="accent4">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42">
            <a:extLst>
              <a:ext uri="{FF2B5EF4-FFF2-40B4-BE49-F238E27FC236}">
                <a16:creationId xmlns:a16="http://schemas.microsoft.com/office/drawing/2014/main" id="{7B5B020B-BD92-4028-A357-0B8BD7D3D389}"/>
              </a:ext>
            </a:extLst>
          </p:cNvPr>
          <p:cNvSpPr/>
          <p:nvPr/>
        </p:nvSpPr>
        <p:spPr>
          <a:xfrm>
            <a:off x="870962" y="672534"/>
            <a:ext cx="10155705" cy="5550319"/>
          </a:xfrm>
          <a:prstGeom prst="rect">
            <a:avLst/>
          </a:prstGeom>
          <a:solidFill>
            <a:schemeClr val="accent4">
              <a:lumMod val="75000"/>
            </a:schemeClr>
          </a:solidFill>
          <a:ln w="38100">
            <a:solidFill>
              <a:schemeClr val="accent4">
                <a:lumMod val="50000"/>
              </a:schemeClr>
            </a:solid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43">
            <a:extLst>
              <a:ext uri="{FF2B5EF4-FFF2-40B4-BE49-F238E27FC236}">
                <a16:creationId xmlns:a16="http://schemas.microsoft.com/office/drawing/2014/main" id="{D04518CC-354E-4A85-BF22-CEDEE6CF8493}"/>
              </a:ext>
            </a:extLst>
          </p:cNvPr>
          <p:cNvSpPr/>
          <p:nvPr/>
        </p:nvSpPr>
        <p:spPr>
          <a:xfrm rot="9770872">
            <a:off x="3962238" y="-6284069"/>
            <a:ext cx="4206311" cy="4205004"/>
          </a:xfrm>
          <a:prstGeom prst="rect">
            <a:avLst/>
          </a:prstGeom>
          <a:solidFill>
            <a:schemeClr val="accent4">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4">
            <a:extLst>
              <a:ext uri="{FF2B5EF4-FFF2-40B4-BE49-F238E27FC236}">
                <a16:creationId xmlns:a16="http://schemas.microsoft.com/office/drawing/2014/main" id="{D996FCBD-5FF8-438C-AD02-E9C1B1DA49DE}"/>
              </a:ext>
            </a:extLst>
          </p:cNvPr>
          <p:cNvSpPr/>
          <p:nvPr/>
        </p:nvSpPr>
        <p:spPr>
          <a:xfrm>
            <a:off x="1367741" y="977091"/>
            <a:ext cx="9422431" cy="4978406"/>
          </a:xfrm>
          <a:prstGeom prst="rect">
            <a:avLst/>
          </a:prstGeom>
          <a:solidFill>
            <a:schemeClr val="accent4">
              <a:lumMod val="40000"/>
              <a:lumOff val="60000"/>
            </a:schemeClr>
          </a:solidFill>
          <a:ln w="38100">
            <a:solidFill>
              <a:schemeClr val="accent4">
                <a:lumMod val="50000"/>
              </a:schemeClr>
            </a:solid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Viền Kim Cương Xanh Ngọc">
            <a:extLst>
              <a:ext uri="{FF2B5EF4-FFF2-40B4-BE49-F238E27FC236}">
                <a16:creationId xmlns:a16="http://schemas.microsoft.com/office/drawing/2014/main" id="{47C58C59-5DAC-47F2-8FE3-12F3F1731AD7}"/>
              </a:ext>
            </a:extLst>
          </p:cNvPr>
          <p:cNvSpPr/>
          <p:nvPr/>
        </p:nvSpPr>
        <p:spPr>
          <a:xfrm rot="4835807">
            <a:off x="-3672986" y="-8241839"/>
            <a:ext cx="19025077" cy="25214149"/>
          </a:xfrm>
          <a:prstGeom prst="diamond">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700670F5-44D4-477A-A000-C134BC0633AE}"/>
              </a:ext>
            </a:extLst>
          </p:cNvPr>
          <p:cNvSpPr txBox="1"/>
          <p:nvPr/>
        </p:nvSpPr>
        <p:spPr>
          <a:xfrm>
            <a:off x="4753345" y="1184686"/>
            <a:ext cx="2701021"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schemeClr>
                </a:solidFill>
              </a:rPr>
              <a:t>1. Giới thiệu</a:t>
            </a:r>
          </a:p>
        </p:txBody>
      </p:sp>
      <p:sp>
        <p:nvSpPr>
          <p:cNvPr id="9" name="Hình Bầu dục 8">
            <a:extLst>
              <a:ext uri="{FF2B5EF4-FFF2-40B4-BE49-F238E27FC236}">
                <a16:creationId xmlns:a16="http://schemas.microsoft.com/office/drawing/2014/main" id="{293619C4-9179-4667-9344-C0BD4CCFBB0A}"/>
              </a:ext>
            </a:extLst>
          </p:cNvPr>
          <p:cNvSpPr/>
          <p:nvPr/>
        </p:nvSpPr>
        <p:spPr>
          <a:xfrm>
            <a:off x="-2870575" y="400448"/>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51C412F9-1EC0-4EE6-807C-9BBBEA603C73}"/>
              </a:ext>
            </a:extLst>
          </p:cNvPr>
          <p:cNvSpPr/>
          <p:nvPr/>
        </p:nvSpPr>
        <p:spPr>
          <a:xfrm>
            <a:off x="14452063" y="4474607"/>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A8DD42A8-0816-458E-A91C-28D874398140}"/>
              </a:ext>
            </a:extLst>
          </p:cNvPr>
          <p:cNvSpPr/>
          <p:nvPr/>
        </p:nvSpPr>
        <p:spPr>
          <a:xfrm>
            <a:off x="12848523" y="400448"/>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1">
            <a:extLst>
              <a:ext uri="{FF2B5EF4-FFF2-40B4-BE49-F238E27FC236}">
                <a16:creationId xmlns:a16="http://schemas.microsoft.com/office/drawing/2014/main" id="{95133E5A-B6F4-4404-A6C3-39F052919BEB}"/>
              </a:ext>
            </a:extLst>
          </p:cNvPr>
          <p:cNvSpPr/>
          <p:nvPr/>
        </p:nvSpPr>
        <p:spPr>
          <a:xfrm>
            <a:off x="-2732501" y="5200830"/>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5B08A60E-AE71-4098-9BF3-2BE391E694C6}"/>
              </a:ext>
            </a:extLst>
          </p:cNvPr>
          <p:cNvSpPr/>
          <p:nvPr/>
        </p:nvSpPr>
        <p:spPr>
          <a:xfrm rot="11810461">
            <a:off x="384989" y="11210466"/>
            <a:ext cx="5989042" cy="593261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F6ADA78D-F292-4DEF-9CFD-B1B61A16576F}"/>
              </a:ext>
            </a:extLst>
          </p:cNvPr>
          <p:cNvSpPr/>
          <p:nvPr/>
        </p:nvSpPr>
        <p:spPr>
          <a:xfrm rot="11810461">
            <a:off x="4870390" y="7814937"/>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4">
            <a:extLst>
              <a:ext uri="{FF2B5EF4-FFF2-40B4-BE49-F238E27FC236}">
                <a16:creationId xmlns:a16="http://schemas.microsoft.com/office/drawing/2014/main" id="{DDD52487-6CA7-4F7E-9E61-24A69AB1E227}"/>
              </a:ext>
            </a:extLst>
          </p:cNvPr>
          <p:cNvSpPr/>
          <p:nvPr/>
        </p:nvSpPr>
        <p:spPr>
          <a:xfrm rot="11810461">
            <a:off x="529091" y="19769341"/>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A0CA71B6-26E5-4984-ACA8-5CD9218CBC65}"/>
              </a:ext>
            </a:extLst>
          </p:cNvPr>
          <p:cNvSpPr txBox="1"/>
          <p:nvPr/>
        </p:nvSpPr>
        <p:spPr>
          <a:xfrm>
            <a:off x="14263900" y="705636"/>
            <a:ext cx="4346024" cy="923330"/>
          </a:xfrm>
          <a:prstGeom prst="rect">
            <a:avLst/>
          </a:prstGeom>
          <a:noFill/>
        </p:spPr>
        <p:txBody>
          <a:bodyPr wrap="square" rtlCol="0">
            <a:spAutoFit/>
          </a:bodyPr>
          <a:lstStyle/>
          <a:p>
            <a:pPr algn="ctr"/>
            <a:r>
              <a:rPr lang="vi-VN" sz="5400" b="1">
                <a:solidFill>
                  <a:schemeClr val="accent4">
                    <a:lumMod val="50000"/>
                  </a:schemeClr>
                </a:solidFill>
              </a:rPr>
              <a:t>Nội dung 2</a:t>
            </a:r>
          </a:p>
        </p:txBody>
      </p:sp>
      <p:sp>
        <p:nvSpPr>
          <p:cNvPr id="17" name="Hình chữ nhật: Góc Tròn 16">
            <a:extLst>
              <a:ext uri="{FF2B5EF4-FFF2-40B4-BE49-F238E27FC236}">
                <a16:creationId xmlns:a16="http://schemas.microsoft.com/office/drawing/2014/main" id="{18916B3E-CCEA-4901-9C7D-B1E633ACEA66}"/>
              </a:ext>
            </a:extLst>
          </p:cNvPr>
          <p:cNvSpPr/>
          <p:nvPr/>
        </p:nvSpPr>
        <p:spPr>
          <a:xfrm rot="4582899">
            <a:off x="1317781" y="8046465"/>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Góc Tròn 17">
            <a:extLst>
              <a:ext uri="{FF2B5EF4-FFF2-40B4-BE49-F238E27FC236}">
                <a16:creationId xmlns:a16="http://schemas.microsoft.com/office/drawing/2014/main" id="{812C359F-3F3D-4E0E-8730-8549FE52B717}"/>
              </a:ext>
            </a:extLst>
          </p:cNvPr>
          <p:cNvSpPr/>
          <p:nvPr/>
        </p:nvSpPr>
        <p:spPr>
          <a:xfrm rot="4582899">
            <a:off x="3544442" y="12599004"/>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FBFA73BE-75C6-4F08-BE77-073605771C7A}"/>
              </a:ext>
            </a:extLst>
          </p:cNvPr>
          <p:cNvSpPr txBox="1"/>
          <p:nvPr/>
        </p:nvSpPr>
        <p:spPr>
          <a:xfrm>
            <a:off x="17127220" y="1683850"/>
            <a:ext cx="3405673" cy="523220"/>
          </a:xfrm>
          <a:prstGeom prst="rect">
            <a:avLst/>
          </a:prstGeom>
          <a:noFill/>
        </p:spPr>
        <p:txBody>
          <a:bodyPr wrap="square" rtlCol="0">
            <a:spAutoFit/>
          </a:bodyPr>
          <a:lstStyle/>
          <a:p>
            <a:pPr algn="r"/>
            <a:r>
              <a:rPr lang="vi-VN" sz="2800">
                <a:solidFill>
                  <a:schemeClr val="accent4">
                    <a:lumMod val="50000"/>
                  </a:schemeClr>
                </a:solidFill>
              </a:rPr>
              <a:t>Ghi chú Nội dung 3</a:t>
            </a:r>
          </a:p>
        </p:txBody>
      </p:sp>
      <p:sp>
        <p:nvSpPr>
          <p:cNvPr id="20" name="Hình chữ nhật: Góc Tròn 19">
            <a:extLst>
              <a:ext uri="{FF2B5EF4-FFF2-40B4-BE49-F238E27FC236}">
                <a16:creationId xmlns:a16="http://schemas.microsoft.com/office/drawing/2014/main" id="{07FA669A-FC60-437C-8D99-E991AE8DE02C}"/>
              </a:ext>
            </a:extLst>
          </p:cNvPr>
          <p:cNvSpPr/>
          <p:nvPr/>
        </p:nvSpPr>
        <p:spPr>
          <a:xfrm>
            <a:off x="13522528" y="3397912"/>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056DF3B5-56BF-4FAA-B96B-6520D8BB9922}"/>
              </a:ext>
            </a:extLst>
          </p:cNvPr>
          <p:cNvSpPr/>
          <p:nvPr/>
        </p:nvSpPr>
        <p:spPr>
          <a:xfrm>
            <a:off x="19536248" y="339791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45">
            <a:extLst>
              <a:ext uri="{FF2B5EF4-FFF2-40B4-BE49-F238E27FC236}">
                <a16:creationId xmlns:a16="http://schemas.microsoft.com/office/drawing/2014/main" id="{ABD3A45D-78CD-DEC7-22E0-00C783D9DB1F}"/>
              </a:ext>
            </a:extLst>
          </p:cNvPr>
          <p:cNvSpPr txBox="1"/>
          <p:nvPr/>
        </p:nvSpPr>
        <p:spPr>
          <a:xfrm>
            <a:off x="1401828" y="1717469"/>
            <a:ext cx="9374780" cy="3337517"/>
          </a:xfrm>
          <a:prstGeom prst="rect">
            <a:avLst/>
          </a:prstGeom>
          <a:noFill/>
        </p:spPr>
        <p:txBody>
          <a:bodyPr wrap="square">
            <a:spAutoFit/>
          </a:bodyPr>
          <a:lstStyle/>
          <a:p>
            <a:pPr lvl="0">
              <a:lnSpc>
                <a:spcPct val="120000"/>
              </a:lnSpc>
              <a:spcBef>
                <a:spcPts val="600"/>
              </a:spcBef>
              <a:spcAft>
                <a:spcPts val="600"/>
              </a:spcAft>
            </a:pPr>
            <a:r>
              <a:rPr lang="en-US" sz="2400" b="1">
                <a:solidFill>
                  <a:schemeClr val="accent4">
                    <a:lumMod val="50000"/>
                  </a:schemeClr>
                </a:solidFill>
              </a:rPr>
              <a:t>1.1  Lí do chọn đề tài</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Sự phát triển mạnh mẽ của AI.</a:t>
            </a:r>
          </a:p>
          <a:p>
            <a:pPr marL="457200" indent="-457200">
              <a:lnSpc>
                <a:spcPct val="120000"/>
              </a:lnSpc>
              <a:spcBef>
                <a:spcPts val="600"/>
              </a:spcBef>
              <a:spcAft>
                <a:spcPts val="600"/>
              </a:spcAft>
              <a:buFont typeface="Calibri" panose="020F0502020204030204" pitchFamily="34" charset="0"/>
              <a:buChar char="‐"/>
            </a:pPr>
            <a:r>
              <a:rPr lang="en-US" sz="2400" b="1" kern="1200">
                <a:solidFill>
                  <a:srgbClr val="7F6000"/>
                </a:solidFill>
                <a:effectLst/>
                <a:latin typeface="Calibri" panose="020F0502020204030204" pitchFamily="34" charset="0"/>
                <a:ea typeface="+mn-ea"/>
                <a:cs typeface="+mn-cs"/>
              </a:rPr>
              <a:t>Áp lực thi cử.</a:t>
            </a:r>
            <a:endParaRPr lang="en-US" sz="2400" b="1">
              <a:solidFill>
                <a:schemeClr val="accent4">
                  <a:lumMod val="50000"/>
                </a:schemeClr>
              </a:solidFill>
            </a:endParaRPr>
          </a:p>
          <a:p>
            <a:pPr marL="457200" indent="-457200">
              <a:lnSpc>
                <a:spcPct val="120000"/>
              </a:lnSpc>
              <a:spcBef>
                <a:spcPts val="600"/>
              </a:spcBef>
              <a:spcAft>
                <a:spcPts val="600"/>
              </a:spcAft>
              <a:buFont typeface="Calibri" panose="020F0502020204030204" pitchFamily="34" charset="0"/>
              <a:buChar char="‐"/>
            </a:pPr>
            <a:r>
              <a:rPr lang="en-US" sz="2400" b="1" kern="1200">
                <a:solidFill>
                  <a:srgbClr val="7F6000"/>
                </a:solidFill>
                <a:effectLst/>
                <a:latin typeface="Calibri" panose="020F0502020204030204" pitchFamily="34" charset="0"/>
                <a:ea typeface="+mn-ea"/>
                <a:cs typeface="+mn-cs"/>
              </a:rPr>
              <a:t>Giúp học sinh có cái nhìn khách quan hơn về năng lực của mình.</a:t>
            </a:r>
            <a:endParaRPr lang="en-US" sz="2400" b="1">
              <a:solidFill>
                <a:schemeClr val="accent4">
                  <a:lumMod val="50000"/>
                </a:schemeClr>
              </a:solidFill>
            </a:endParaRP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Hỗ trợ giáo viên, phụ huynh đưa ra lời khuyên, định hướng phù hợp.</a:t>
            </a:r>
          </a:p>
        </p:txBody>
      </p:sp>
    </p:spTree>
    <p:extLst>
      <p:ext uri="{BB962C8B-B14F-4D97-AF65-F5344CB8AC3E}">
        <p14:creationId xmlns:p14="http://schemas.microsoft.com/office/powerpoint/2010/main" val="39929221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8B674EA7-DA30-255C-3B27-C4AD45FB3DD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81191E5-D404-239C-1935-2C88DDEE0B54}"/>
              </a:ext>
            </a:extLst>
          </p:cNvPr>
          <p:cNvSpPr/>
          <p:nvPr/>
        </p:nvSpPr>
        <p:spPr>
          <a:xfrm>
            <a:off x="490194" y="381134"/>
            <a:ext cx="11227324" cy="6095732"/>
          </a:xfrm>
          <a:prstGeom prst="rect">
            <a:avLst/>
          </a:prstGeom>
          <a:solidFill>
            <a:schemeClr val="accent4">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42">
            <a:extLst>
              <a:ext uri="{FF2B5EF4-FFF2-40B4-BE49-F238E27FC236}">
                <a16:creationId xmlns:a16="http://schemas.microsoft.com/office/drawing/2014/main" id="{226228B8-759A-FB75-224A-9BEE71E43C04}"/>
              </a:ext>
            </a:extLst>
          </p:cNvPr>
          <p:cNvSpPr/>
          <p:nvPr/>
        </p:nvSpPr>
        <p:spPr>
          <a:xfrm>
            <a:off x="870962" y="672534"/>
            <a:ext cx="10155705" cy="5550319"/>
          </a:xfrm>
          <a:prstGeom prst="rect">
            <a:avLst/>
          </a:prstGeom>
          <a:solidFill>
            <a:schemeClr val="accent4">
              <a:lumMod val="75000"/>
            </a:schemeClr>
          </a:solidFill>
          <a:ln w="38100">
            <a:solidFill>
              <a:schemeClr val="accent4">
                <a:lumMod val="50000"/>
              </a:schemeClr>
            </a:solid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43">
            <a:extLst>
              <a:ext uri="{FF2B5EF4-FFF2-40B4-BE49-F238E27FC236}">
                <a16:creationId xmlns:a16="http://schemas.microsoft.com/office/drawing/2014/main" id="{4B7C93FF-1B11-B789-BDFB-3404E9151321}"/>
              </a:ext>
            </a:extLst>
          </p:cNvPr>
          <p:cNvSpPr/>
          <p:nvPr/>
        </p:nvSpPr>
        <p:spPr>
          <a:xfrm rot="9770872">
            <a:off x="3962238" y="-6284069"/>
            <a:ext cx="4206311" cy="4205004"/>
          </a:xfrm>
          <a:prstGeom prst="rect">
            <a:avLst/>
          </a:prstGeom>
          <a:solidFill>
            <a:schemeClr val="accent4">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4">
            <a:extLst>
              <a:ext uri="{FF2B5EF4-FFF2-40B4-BE49-F238E27FC236}">
                <a16:creationId xmlns:a16="http://schemas.microsoft.com/office/drawing/2014/main" id="{6CA39399-2A73-0F78-108B-B3D9A9A0EB0D}"/>
              </a:ext>
            </a:extLst>
          </p:cNvPr>
          <p:cNvSpPr/>
          <p:nvPr/>
        </p:nvSpPr>
        <p:spPr>
          <a:xfrm>
            <a:off x="1354177" y="948648"/>
            <a:ext cx="9422431" cy="4978406"/>
          </a:xfrm>
          <a:prstGeom prst="rect">
            <a:avLst/>
          </a:prstGeom>
          <a:solidFill>
            <a:schemeClr val="accent4">
              <a:lumMod val="40000"/>
              <a:lumOff val="60000"/>
            </a:schemeClr>
          </a:solidFill>
          <a:ln w="38100">
            <a:solidFill>
              <a:schemeClr val="accent4">
                <a:lumMod val="50000"/>
              </a:schemeClr>
            </a:solid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Viền Kim Cương Xanh Ngọc">
            <a:extLst>
              <a:ext uri="{FF2B5EF4-FFF2-40B4-BE49-F238E27FC236}">
                <a16:creationId xmlns:a16="http://schemas.microsoft.com/office/drawing/2014/main" id="{D2A3F578-4CE0-455E-D1EE-9CA61C34A9A8}"/>
              </a:ext>
            </a:extLst>
          </p:cNvPr>
          <p:cNvSpPr/>
          <p:nvPr/>
        </p:nvSpPr>
        <p:spPr>
          <a:xfrm rot="4835807">
            <a:off x="-3672986" y="-8241839"/>
            <a:ext cx="19025077" cy="25214149"/>
          </a:xfrm>
          <a:prstGeom prst="diamond">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E50831A-EE78-2E5A-CF00-8B7592979FFE}"/>
              </a:ext>
            </a:extLst>
          </p:cNvPr>
          <p:cNvSpPr txBox="1"/>
          <p:nvPr/>
        </p:nvSpPr>
        <p:spPr>
          <a:xfrm>
            <a:off x="4753345" y="1184686"/>
            <a:ext cx="2701021"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schemeClr>
                </a:solidFill>
              </a:rPr>
              <a:t>1. Giới thiệu</a:t>
            </a:r>
          </a:p>
        </p:txBody>
      </p:sp>
      <p:sp>
        <p:nvSpPr>
          <p:cNvPr id="9" name="Hình Bầu dục 8">
            <a:extLst>
              <a:ext uri="{FF2B5EF4-FFF2-40B4-BE49-F238E27FC236}">
                <a16:creationId xmlns:a16="http://schemas.microsoft.com/office/drawing/2014/main" id="{35D55284-71B8-7CAC-0DAF-B21C0C8DD72D}"/>
              </a:ext>
            </a:extLst>
          </p:cNvPr>
          <p:cNvSpPr/>
          <p:nvPr/>
        </p:nvSpPr>
        <p:spPr>
          <a:xfrm>
            <a:off x="-2870575" y="400448"/>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91955ED7-5439-81D0-A3C2-78193B76826D}"/>
              </a:ext>
            </a:extLst>
          </p:cNvPr>
          <p:cNvSpPr/>
          <p:nvPr/>
        </p:nvSpPr>
        <p:spPr>
          <a:xfrm>
            <a:off x="14452063" y="4474607"/>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E6C9CAE9-2678-6023-1F48-1FC1968FB001}"/>
              </a:ext>
            </a:extLst>
          </p:cNvPr>
          <p:cNvSpPr/>
          <p:nvPr/>
        </p:nvSpPr>
        <p:spPr>
          <a:xfrm>
            <a:off x="12848523" y="400448"/>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1">
            <a:extLst>
              <a:ext uri="{FF2B5EF4-FFF2-40B4-BE49-F238E27FC236}">
                <a16:creationId xmlns:a16="http://schemas.microsoft.com/office/drawing/2014/main" id="{989C6D9A-F86D-6393-AFE8-49BC3E70919D}"/>
              </a:ext>
            </a:extLst>
          </p:cNvPr>
          <p:cNvSpPr/>
          <p:nvPr/>
        </p:nvSpPr>
        <p:spPr>
          <a:xfrm>
            <a:off x="-2732501" y="5200830"/>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2C8EA532-082D-2E4E-DB42-6EFFDE63B6CA}"/>
              </a:ext>
            </a:extLst>
          </p:cNvPr>
          <p:cNvSpPr/>
          <p:nvPr/>
        </p:nvSpPr>
        <p:spPr>
          <a:xfrm rot="11810461">
            <a:off x="384989" y="11210466"/>
            <a:ext cx="5989042" cy="593261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B7380B53-4916-5B50-916C-C540CB7DCFD8}"/>
              </a:ext>
            </a:extLst>
          </p:cNvPr>
          <p:cNvSpPr/>
          <p:nvPr/>
        </p:nvSpPr>
        <p:spPr>
          <a:xfrm rot="11810461">
            <a:off x="4870390" y="7814937"/>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4">
            <a:extLst>
              <a:ext uri="{FF2B5EF4-FFF2-40B4-BE49-F238E27FC236}">
                <a16:creationId xmlns:a16="http://schemas.microsoft.com/office/drawing/2014/main" id="{05EADAE4-6BDD-56B5-7700-D134F53F7358}"/>
              </a:ext>
            </a:extLst>
          </p:cNvPr>
          <p:cNvSpPr/>
          <p:nvPr/>
        </p:nvSpPr>
        <p:spPr>
          <a:xfrm rot="11810461">
            <a:off x="529091" y="19769341"/>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DBFDAE4E-C794-1F89-C69C-E6B512E9A447}"/>
              </a:ext>
            </a:extLst>
          </p:cNvPr>
          <p:cNvSpPr txBox="1"/>
          <p:nvPr/>
        </p:nvSpPr>
        <p:spPr>
          <a:xfrm>
            <a:off x="14263900" y="705636"/>
            <a:ext cx="4346024" cy="923330"/>
          </a:xfrm>
          <a:prstGeom prst="rect">
            <a:avLst/>
          </a:prstGeom>
          <a:noFill/>
        </p:spPr>
        <p:txBody>
          <a:bodyPr wrap="square" rtlCol="0">
            <a:spAutoFit/>
          </a:bodyPr>
          <a:lstStyle/>
          <a:p>
            <a:pPr algn="ctr"/>
            <a:r>
              <a:rPr lang="vi-VN" sz="5400" b="1">
                <a:solidFill>
                  <a:schemeClr val="accent4">
                    <a:lumMod val="50000"/>
                  </a:schemeClr>
                </a:solidFill>
              </a:rPr>
              <a:t>Nội dung 2</a:t>
            </a:r>
          </a:p>
        </p:txBody>
      </p:sp>
      <p:sp>
        <p:nvSpPr>
          <p:cNvPr id="17" name="Hình chữ nhật: Góc Tròn 16">
            <a:extLst>
              <a:ext uri="{FF2B5EF4-FFF2-40B4-BE49-F238E27FC236}">
                <a16:creationId xmlns:a16="http://schemas.microsoft.com/office/drawing/2014/main" id="{77EA20C3-EC51-3B7D-5B84-162292A7D7A8}"/>
              </a:ext>
            </a:extLst>
          </p:cNvPr>
          <p:cNvSpPr/>
          <p:nvPr/>
        </p:nvSpPr>
        <p:spPr>
          <a:xfrm rot="4582899">
            <a:off x="1317781" y="8046465"/>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Góc Tròn 17">
            <a:extLst>
              <a:ext uri="{FF2B5EF4-FFF2-40B4-BE49-F238E27FC236}">
                <a16:creationId xmlns:a16="http://schemas.microsoft.com/office/drawing/2014/main" id="{2C6BC92D-BA39-6321-DE09-7B6E3EE32A0F}"/>
              </a:ext>
            </a:extLst>
          </p:cNvPr>
          <p:cNvSpPr/>
          <p:nvPr/>
        </p:nvSpPr>
        <p:spPr>
          <a:xfrm rot="4582899">
            <a:off x="3544442" y="12599004"/>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B1557B06-F029-2F84-BBC5-E7D9F8A62219}"/>
              </a:ext>
            </a:extLst>
          </p:cNvPr>
          <p:cNvSpPr txBox="1"/>
          <p:nvPr/>
        </p:nvSpPr>
        <p:spPr>
          <a:xfrm>
            <a:off x="17127220" y="1683850"/>
            <a:ext cx="3405673" cy="523220"/>
          </a:xfrm>
          <a:prstGeom prst="rect">
            <a:avLst/>
          </a:prstGeom>
          <a:noFill/>
        </p:spPr>
        <p:txBody>
          <a:bodyPr wrap="square" rtlCol="0">
            <a:spAutoFit/>
          </a:bodyPr>
          <a:lstStyle/>
          <a:p>
            <a:pPr algn="r"/>
            <a:r>
              <a:rPr lang="vi-VN" sz="2800">
                <a:solidFill>
                  <a:schemeClr val="accent4">
                    <a:lumMod val="50000"/>
                  </a:schemeClr>
                </a:solidFill>
              </a:rPr>
              <a:t>Ghi chú Nội dung 3</a:t>
            </a:r>
          </a:p>
        </p:txBody>
      </p:sp>
      <p:sp>
        <p:nvSpPr>
          <p:cNvPr id="20" name="Hình chữ nhật: Góc Tròn 19">
            <a:extLst>
              <a:ext uri="{FF2B5EF4-FFF2-40B4-BE49-F238E27FC236}">
                <a16:creationId xmlns:a16="http://schemas.microsoft.com/office/drawing/2014/main" id="{9B6568EC-A83F-8A0F-4AE1-5DC5010145A2}"/>
              </a:ext>
            </a:extLst>
          </p:cNvPr>
          <p:cNvSpPr/>
          <p:nvPr/>
        </p:nvSpPr>
        <p:spPr>
          <a:xfrm>
            <a:off x="13522528" y="3397912"/>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95396A3A-715C-82E3-C0C7-33ED338CA0B5}"/>
              </a:ext>
            </a:extLst>
          </p:cNvPr>
          <p:cNvSpPr/>
          <p:nvPr/>
        </p:nvSpPr>
        <p:spPr>
          <a:xfrm>
            <a:off x="19536248" y="339791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45">
            <a:extLst>
              <a:ext uri="{FF2B5EF4-FFF2-40B4-BE49-F238E27FC236}">
                <a16:creationId xmlns:a16="http://schemas.microsoft.com/office/drawing/2014/main" id="{797A15C3-F5D0-88FC-7A8E-6044FBF5EB5B}"/>
              </a:ext>
            </a:extLst>
          </p:cNvPr>
          <p:cNvSpPr txBox="1"/>
          <p:nvPr/>
        </p:nvSpPr>
        <p:spPr>
          <a:xfrm>
            <a:off x="1401828" y="1717469"/>
            <a:ext cx="9374780" cy="3626827"/>
          </a:xfrm>
          <a:prstGeom prst="rect">
            <a:avLst/>
          </a:prstGeom>
          <a:noFill/>
        </p:spPr>
        <p:txBody>
          <a:bodyPr wrap="square">
            <a:spAutoFit/>
          </a:bodyPr>
          <a:lstStyle/>
          <a:p>
            <a:pPr lvl="0">
              <a:lnSpc>
                <a:spcPct val="120000"/>
              </a:lnSpc>
              <a:spcBef>
                <a:spcPts val="600"/>
              </a:spcBef>
              <a:spcAft>
                <a:spcPts val="600"/>
              </a:spcAft>
            </a:pPr>
            <a:r>
              <a:rPr lang="en-US" sz="2400" b="1">
                <a:solidFill>
                  <a:schemeClr val="accent4">
                    <a:lumMod val="50000"/>
                  </a:schemeClr>
                </a:solidFill>
              </a:rPr>
              <a:t>1.2 Lợi ích của đề tài</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Đối với học sinh: Cung cấp công cụ tham khảo để biết năng lực của mình.</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Đối với phụ huynh: Giúp phụ huynh có thêm cơ sở để đồng hành, tư vấn cho con em trong tương lai.</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Đối với giáo viên và nhà trường: Cung cấp thông tin tham khảo để hỗ trợ công tác tư vấn và hỗ trợ kịp thời.</a:t>
            </a:r>
          </a:p>
        </p:txBody>
      </p:sp>
    </p:spTree>
    <p:extLst>
      <p:ext uri="{BB962C8B-B14F-4D97-AF65-F5344CB8AC3E}">
        <p14:creationId xmlns:p14="http://schemas.microsoft.com/office/powerpoint/2010/main" val="202917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EDE70F2D-774D-09EC-2E68-DC167D23090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767F9CE-A154-3D03-46E1-71D36ED192BA}"/>
              </a:ext>
            </a:extLst>
          </p:cNvPr>
          <p:cNvSpPr/>
          <p:nvPr/>
        </p:nvSpPr>
        <p:spPr>
          <a:xfrm>
            <a:off x="490194" y="381134"/>
            <a:ext cx="11227324" cy="6095732"/>
          </a:xfrm>
          <a:prstGeom prst="rect">
            <a:avLst/>
          </a:prstGeom>
          <a:solidFill>
            <a:schemeClr val="accent4">
              <a:lumMod val="40000"/>
              <a:lumOff val="6000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Rectangle 42">
            <a:extLst>
              <a:ext uri="{FF2B5EF4-FFF2-40B4-BE49-F238E27FC236}">
                <a16:creationId xmlns:a16="http://schemas.microsoft.com/office/drawing/2014/main" id="{9D977A5B-9D92-F5D0-323A-5701966FE3B5}"/>
              </a:ext>
            </a:extLst>
          </p:cNvPr>
          <p:cNvSpPr/>
          <p:nvPr/>
        </p:nvSpPr>
        <p:spPr>
          <a:xfrm>
            <a:off x="870962" y="672534"/>
            <a:ext cx="10155705" cy="5550319"/>
          </a:xfrm>
          <a:prstGeom prst="rect">
            <a:avLst/>
          </a:prstGeom>
          <a:solidFill>
            <a:schemeClr val="accent4">
              <a:lumMod val="75000"/>
            </a:schemeClr>
          </a:solidFill>
          <a:ln w="38100">
            <a:solidFill>
              <a:schemeClr val="accent4">
                <a:lumMod val="50000"/>
              </a:schemeClr>
            </a:solid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43">
            <a:extLst>
              <a:ext uri="{FF2B5EF4-FFF2-40B4-BE49-F238E27FC236}">
                <a16:creationId xmlns:a16="http://schemas.microsoft.com/office/drawing/2014/main" id="{96C55F9E-893C-B65F-82B6-45C6A9D65612}"/>
              </a:ext>
            </a:extLst>
          </p:cNvPr>
          <p:cNvSpPr/>
          <p:nvPr/>
        </p:nvSpPr>
        <p:spPr>
          <a:xfrm rot="9770872">
            <a:off x="3962238" y="-6284069"/>
            <a:ext cx="4206311" cy="4205004"/>
          </a:xfrm>
          <a:prstGeom prst="rect">
            <a:avLst/>
          </a:prstGeom>
          <a:solidFill>
            <a:schemeClr val="accent4">
              <a:lumMod val="40000"/>
              <a:lumOff val="60000"/>
            </a:schemeClr>
          </a:solidFill>
          <a:ln>
            <a:noFill/>
          </a:ln>
          <a:effectLst>
            <a:outerShdw blurRad="381000" sx="99000" sy="99000" algn="ct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4">
            <a:extLst>
              <a:ext uri="{FF2B5EF4-FFF2-40B4-BE49-F238E27FC236}">
                <a16:creationId xmlns:a16="http://schemas.microsoft.com/office/drawing/2014/main" id="{D6BE659B-E286-007E-2BB7-20F675FD2CB0}"/>
              </a:ext>
            </a:extLst>
          </p:cNvPr>
          <p:cNvSpPr/>
          <p:nvPr/>
        </p:nvSpPr>
        <p:spPr>
          <a:xfrm>
            <a:off x="1354177" y="948648"/>
            <a:ext cx="9422431" cy="4978406"/>
          </a:xfrm>
          <a:prstGeom prst="rect">
            <a:avLst/>
          </a:prstGeom>
          <a:solidFill>
            <a:schemeClr val="accent4">
              <a:lumMod val="40000"/>
              <a:lumOff val="60000"/>
            </a:schemeClr>
          </a:solidFill>
          <a:ln w="38100">
            <a:solidFill>
              <a:schemeClr val="accent4">
                <a:lumMod val="50000"/>
              </a:schemeClr>
            </a:solid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Viền Kim Cương Xanh Ngọc">
            <a:extLst>
              <a:ext uri="{FF2B5EF4-FFF2-40B4-BE49-F238E27FC236}">
                <a16:creationId xmlns:a16="http://schemas.microsoft.com/office/drawing/2014/main" id="{893B8834-4D99-C96E-71E5-7B4B94E52EE8}"/>
              </a:ext>
            </a:extLst>
          </p:cNvPr>
          <p:cNvSpPr/>
          <p:nvPr/>
        </p:nvSpPr>
        <p:spPr>
          <a:xfrm rot="4835807">
            <a:off x="-3672986" y="-8241839"/>
            <a:ext cx="19025077" cy="25214149"/>
          </a:xfrm>
          <a:prstGeom prst="diamond">
            <a:avLst/>
          </a:prstGeom>
          <a:noFill/>
          <a:ln w="762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B9DB6260-1B13-F86C-68A9-A8C24C787C1A}"/>
              </a:ext>
            </a:extLst>
          </p:cNvPr>
          <p:cNvSpPr txBox="1"/>
          <p:nvPr/>
        </p:nvSpPr>
        <p:spPr>
          <a:xfrm>
            <a:off x="4753345" y="1184686"/>
            <a:ext cx="2701021"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schemeClr>
                </a:solidFill>
              </a:rPr>
              <a:t>1. Giới thiệu</a:t>
            </a:r>
          </a:p>
        </p:txBody>
      </p:sp>
      <p:sp>
        <p:nvSpPr>
          <p:cNvPr id="9" name="Hình Bầu dục 8">
            <a:extLst>
              <a:ext uri="{FF2B5EF4-FFF2-40B4-BE49-F238E27FC236}">
                <a16:creationId xmlns:a16="http://schemas.microsoft.com/office/drawing/2014/main" id="{84216CA8-75C8-E854-3069-74BBD2B52A75}"/>
              </a:ext>
            </a:extLst>
          </p:cNvPr>
          <p:cNvSpPr/>
          <p:nvPr/>
        </p:nvSpPr>
        <p:spPr>
          <a:xfrm>
            <a:off x="-2870575" y="400448"/>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0" name="Hình Bầu dục 9">
            <a:extLst>
              <a:ext uri="{FF2B5EF4-FFF2-40B4-BE49-F238E27FC236}">
                <a16:creationId xmlns:a16="http://schemas.microsoft.com/office/drawing/2014/main" id="{7ACA4E98-04E9-2501-7C11-60E7B0051CC6}"/>
              </a:ext>
            </a:extLst>
          </p:cNvPr>
          <p:cNvSpPr/>
          <p:nvPr/>
        </p:nvSpPr>
        <p:spPr>
          <a:xfrm>
            <a:off x="14452063" y="4474607"/>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Hình Bầu dục 10">
            <a:extLst>
              <a:ext uri="{FF2B5EF4-FFF2-40B4-BE49-F238E27FC236}">
                <a16:creationId xmlns:a16="http://schemas.microsoft.com/office/drawing/2014/main" id="{0340B7F2-1DFB-20DE-5257-4B443D7822BA}"/>
              </a:ext>
            </a:extLst>
          </p:cNvPr>
          <p:cNvSpPr/>
          <p:nvPr/>
        </p:nvSpPr>
        <p:spPr>
          <a:xfrm>
            <a:off x="12848523" y="400448"/>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2" name="Hình Bầu dục 11">
            <a:extLst>
              <a:ext uri="{FF2B5EF4-FFF2-40B4-BE49-F238E27FC236}">
                <a16:creationId xmlns:a16="http://schemas.microsoft.com/office/drawing/2014/main" id="{8698E85A-E5AC-E8FA-50B0-1ED12BC79FA8}"/>
              </a:ext>
            </a:extLst>
          </p:cNvPr>
          <p:cNvSpPr/>
          <p:nvPr/>
        </p:nvSpPr>
        <p:spPr>
          <a:xfrm>
            <a:off x="-2732501" y="5200830"/>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ình Bầu dục 12">
            <a:extLst>
              <a:ext uri="{FF2B5EF4-FFF2-40B4-BE49-F238E27FC236}">
                <a16:creationId xmlns:a16="http://schemas.microsoft.com/office/drawing/2014/main" id="{151AD007-9860-CA62-5413-2F82E1CB27B8}"/>
              </a:ext>
            </a:extLst>
          </p:cNvPr>
          <p:cNvSpPr/>
          <p:nvPr/>
        </p:nvSpPr>
        <p:spPr>
          <a:xfrm rot="11810461">
            <a:off x="384989" y="11210466"/>
            <a:ext cx="5989042" cy="593261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3">
            <a:extLst>
              <a:ext uri="{FF2B5EF4-FFF2-40B4-BE49-F238E27FC236}">
                <a16:creationId xmlns:a16="http://schemas.microsoft.com/office/drawing/2014/main" id="{BAA740BD-B794-7C4B-B081-156A39E3B351}"/>
              </a:ext>
            </a:extLst>
          </p:cNvPr>
          <p:cNvSpPr/>
          <p:nvPr/>
        </p:nvSpPr>
        <p:spPr>
          <a:xfrm rot="11810461">
            <a:off x="4870390" y="7814937"/>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4">
            <a:extLst>
              <a:ext uri="{FF2B5EF4-FFF2-40B4-BE49-F238E27FC236}">
                <a16:creationId xmlns:a16="http://schemas.microsoft.com/office/drawing/2014/main" id="{5C7879AF-E8B1-8080-8549-3B4C379898D2}"/>
              </a:ext>
            </a:extLst>
          </p:cNvPr>
          <p:cNvSpPr/>
          <p:nvPr/>
        </p:nvSpPr>
        <p:spPr>
          <a:xfrm rot="11810461">
            <a:off x="529091" y="19769341"/>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A38F5153-75DF-F570-F4BC-E381809B5792}"/>
              </a:ext>
            </a:extLst>
          </p:cNvPr>
          <p:cNvSpPr txBox="1"/>
          <p:nvPr/>
        </p:nvSpPr>
        <p:spPr>
          <a:xfrm>
            <a:off x="14263900" y="705636"/>
            <a:ext cx="4346024" cy="923330"/>
          </a:xfrm>
          <a:prstGeom prst="rect">
            <a:avLst/>
          </a:prstGeom>
          <a:noFill/>
        </p:spPr>
        <p:txBody>
          <a:bodyPr wrap="square" rtlCol="0">
            <a:spAutoFit/>
          </a:bodyPr>
          <a:lstStyle/>
          <a:p>
            <a:pPr algn="ctr"/>
            <a:r>
              <a:rPr lang="vi-VN" sz="5400" b="1">
                <a:solidFill>
                  <a:schemeClr val="accent4">
                    <a:lumMod val="50000"/>
                  </a:schemeClr>
                </a:solidFill>
              </a:rPr>
              <a:t>Nội dung 2</a:t>
            </a:r>
          </a:p>
        </p:txBody>
      </p:sp>
      <p:sp>
        <p:nvSpPr>
          <p:cNvPr id="17" name="Hình chữ nhật: Góc Tròn 16">
            <a:extLst>
              <a:ext uri="{FF2B5EF4-FFF2-40B4-BE49-F238E27FC236}">
                <a16:creationId xmlns:a16="http://schemas.microsoft.com/office/drawing/2014/main" id="{9E460686-8BF2-5D8A-F2C7-9008D119720F}"/>
              </a:ext>
            </a:extLst>
          </p:cNvPr>
          <p:cNvSpPr/>
          <p:nvPr/>
        </p:nvSpPr>
        <p:spPr>
          <a:xfrm rot="4582899">
            <a:off x="1317781" y="8046465"/>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Góc Tròn 17">
            <a:extLst>
              <a:ext uri="{FF2B5EF4-FFF2-40B4-BE49-F238E27FC236}">
                <a16:creationId xmlns:a16="http://schemas.microsoft.com/office/drawing/2014/main" id="{C79323A7-B258-1CB1-2AF8-C8E93680886E}"/>
              </a:ext>
            </a:extLst>
          </p:cNvPr>
          <p:cNvSpPr/>
          <p:nvPr/>
        </p:nvSpPr>
        <p:spPr>
          <a:xfrm rot="4582899">
            <a:off x="3544442" y="12599004"/>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6F9C9C96-5CE3-FEE9-24BE-EA7FC695B4F8}"/>
              </a:ext>
            </a:extLst>
          </p:cNvPr>
          <p:cNvSpPr txBox="1"/>
          <p:nvPr/>
        </p:nvSpPr>
        <p:spPr>
          <a:xfrm>
            <a:off x="17127220" y="1683850"/>
            <a:ext cx="3405673" cy="523220"/>
          </a:xfrm>
          <a:prstGeom prst="rect">
            <a:avLst/>
          </a:prstGeom>
          <a:noFill/>
        </p:spPr>
        <p:txBody>
          <a:bodyPr wrap="square" rtlCol="0">
            <a:spAutoFit/>
          </a:bodyPr>
          <a:lstStyle/>
          <a:p>
            <a:pPr algn="r"/>
            <a:r>
              <a:rPr lang="vi-VN" sz="2800">
                <a:solidFill>
                  <a:schemeClr val="accent4">
                    <a:lumMod val="50000"/>
                  </a:schemeClr>
                </a:solidFill>
              </a:rPr>
              <a:t>Ghi chú Nội dung 3</a:t>
            </a:r>
          </a:p>
        </p:txBody>
      </p:sp>
      <p:sp>
        <p:nvSpPr>
          <p:cNvPr id="20" name="Hình chữ nhật: Góc Tròn 19">
            <a:extLst>
              <a:ext uri="{FF2B5EF4-FFF2-40B4-BE49-F238E27FC236}">
                <a16:creationId xmlns:a16="http://schemas.microsoft.com/office/drawing/2014/main" id="{5A9B1B12-6E67-E6C2-AE09-B3047629B4CB}"/>
              </a:ext>
            </a:extLst>
          </p:cNvPr>
          <p:cNvSpPr/>
          <p:nvPr/>
        </p:nvSpPr>
        <p:spPr>
          <a:xfrm>
            <a:off x="13522528" y="3397912"/>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ình chữ nhật: Góc Tròn 20">
            <a:extLst>
              <a:ext uri="{FF2B5EF4-FFF2-40B4-BE49-F238E27FC236}">
                <a16:creationId xmlns:a16="http://schemas.microsoft.com/office/drawing/2014/main" id="{13BA1F52-6C60-E1CB-EA4F-3DC24B208722}"/>
              </a:ext>
            </a:extLst>
          </p:cNvPr>
          <p:cNvSpPr/>
          <p:nvPr/>
        </p:nvSpPr>
        <p:spPr>
          <a:xfrm>
            <a:off x="19536248" y="339791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TextBox 45">
            <a:extLst>
              <a:ext uri="{FF2B5EF4-FFF2-40B4-BE49-F238E27FC236}">
                <a16:creationId xmlns:a16="http://schemas.microsoft.com/office/drawing/2014/main" id="{D1EB7B67-6D77-4DBE-F2C5-F3549FD44735}"/>
              </a:ext>
            </a:extLst>
          </p:cNvPr>
          <p:cNvSpPr txBox="1"/>
          <p:nvPr/>
        </p:nvSpPr>
        <p:spPr>
          <a:xfrm>
            <a:off x="1401828" y="1717469"/>
            <a:ext cx="9374780" cy="3337517"/>
          </a:xfrm>
          <a:prstGeom prst="rect">
            <a:avLst/>
          </a:prstGeom>
          <a:noFill/>
        </p:spPr>
        <p:txBody>
          <a:bodyPr wrap="square">
            <a:spAutoFit/>
          </a:bodyPr>
          <a:lstStyle/>
          <a:p>
            <a:pPr lvl="0">
              <a:lnSpc>
                <a:spcPct val="120000"/>
              </a:lnSpc>
              <a:spcBef>
                <a:spcPts val="600"/>
              </a:spcBef>
              <a:spcAft>
                <a:spcPts val="600"/>
              </a:spcAft>
            </a:pPr>
            <a:r>
              <a:rPr lang="en-US" sz="2400" b="1">
                <a:solidFill>
                  <a:schemeClr val="accent4">
                    <a:lumMod val="50000"/>
                  </a:schemeClr>
                </a:solidFill>
              </a:rPr>
              <a:t>1.3  Hướng tiếp cận và triển khai hệ thống</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Thu thập và xử lý dữ liệu điểm học bạ.</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Nghiên cứu các mô hình học máy phù hợp(LR, RF, SVM, ANN)</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Đánh giá, so sánh hiệu quả của các mô hình.</a:t>
            </a:r>
          </a:p>
          <a:p>
            <a:pPr marL="457200" lvl="0" indent="-457200">
              <a:lnSpc>
                <a:spcPct val="120000"/>
              </a:lnSpc>
              <a:spcBef>
                <a:spcPts val="600"/>
              </a:spcBef>
              <a:spcAft>
                <a:spcPts val="600"/>
              </a:spcAft>
              <a:buFont typeface="Calibri" panose="020F0502020204030204" pitchFamily="34" charset="0"/>
              <a:buChar char="‐"/>
            </a:pPr>
            <a:r>
              <a:rPr lang="en-US" sz="2400" b="1">
                <a:solidFill>
                  <a:schemeClr val="accent4">
                    <a:lumMod val="50000"/>
                  </a:schemeClr>
                </a:solidFill>
              </a:rPr>
              <a:t>Xây dựng 1 website cho giáo viên, phụ huynh, học sinh có thể sử dụng để dự đoán điểm thi đánh giá năng lực.</a:t>
            </a:r>
          </a:p>
        </p:txBody>
      </p:sp>
    </p:spTree>
    <p:extLst>
      <p:ext uri="{BB962C8B-B14F-4D97-AF65-F5344CB8AC3E}">
        <p14:creationId xmlns:p14="http://schemas.microsoft.com/office/powerpoint/2010/main" val="2451144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EAF460CF-176A-445A-B584-A5B8D726856B}"/>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73D97B34-ADE5-42A1-BBCA-EAD3097162EF}"/>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989D4D8-A529-42DF-8678-81708450FF1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0" name="Hình Bầu dục 19">
            <a:extLst>
              <a:ext uri="{FF2B5EF4-FFF2-40B4-BE49-F238E27FC236}">
                <a16:creationId xmlns:a16="http://schemas.microsoft.com/office/drawing/2014/main" id="{864CA192-1537-442B-9EE9-FA1248EAC329}"/>
              </a:ext>
            </a:extLst>
          </p:cNvPr>
          <p:cNvSpPr/>
          <p:nvPr/>
        </p:nvSpPr>
        <p:spPr>
          <a:xfrm rot="11810461">
            <a:off x="384989" y="291460"/>
            <a:ext cx="5989042" cy="5932615"/>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27AB8791-2C33-419D-810F-3514FF8B7706}"/>
              </a:ext>
            </a:extLst>
          </p:cNvPr>
          <p:cNvSpPr/>
          <p:nvPr/>
        </p:nvSpPr>
        <p:spPr>
          <a:xfrm rot="11810461">
            <a:off x="4870390" y="604331"/>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E2816A76-EA47-4079-ADD3-49CC79550BCC}"/>
              </a:ext>
            </a:extLst>
          </p:cNvPr>
          <p:cNvSpPr/>
          <p:nvPr/>
        </p:nvSpPr>
        <p:spPr>
          <a:xfrm rot="11810461">
            <a:off x="529091" y="4887935"/>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B659559C-31C3-4597-9CDF-0A19B5ACD212}"/>
              </a:ext>
            </a:extLst>
          </p:cNvPr>
          <p:cNvSpPr txBox="1"/>
          <p:nvPr/>
        </p:nvSpPr>
        <p:spPr>
          <a:xfrm>
            <a:off x="6357257" y="705636"/>
            <a:ext cx="5629033" cy="1754326"/>
          </a:xfrm>
          <a:prstGeom prst="rect">
            <a:avLst/>
          </a:prstGeom>
          <a:noFill/>
        </p:spPr>
        <p:txBody>
          <a:bodyPr wrap="square" rtlCol="0">
            <a:spAutoFit/>
          </a:bodyPr>
          <a:lstStyle/>
          <a:p>
            <a:pPr algn="ctr"/>
            <a:r>
              <a:rPr lang="en-US" sz="5400" b="1">
                <a:solidFill>
                  <a:schemeClr val="accent4">
                    <a:lumMod val="50000"/>
                  </a:schemeClr>
                </a:solidFill>
              </a:rPr>
              <a:t>2. Dữ liệu đầu vào</a:t>
            </a:r>
          </a:p>
          <a:p>
            <a:pPr algn="ctr"/>
            <a:r>
              <a:rPr lang="en-US" sz="5400" b="1">
                <a:solidFill>
                  <a:schemeClr val="accent4">
                    <a:lumMod val="50000"/>
                  </a:schemeClr>
                </a:solidFill>
              </a:rPr>
              <a:t>Và xử lý dữ liệu</a:t>
            </a:r>
            <a:endParaRPr lang="vi-VN" sz="5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1CB1A380-8863-435E-BA0E-B7143AA54D1D}"/>
              </a:ext>
            </a:extLst>
          </p:cNvPr>
          <p:cNvSpPr/>
          <p:nvPr/>
        </p:nvSpPr>
        <p:spPr>
          <a:xfrm>
            <a:off x="1317781" y="1343859"/>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C6AE54F3-2E50-4A89-B770-B4F5395C79A9}"/>
              </a:ext>
            </a:extLst>
          </p:cNvPr>
          <p:cNvSpPr/>
          <p:nvPr/>
        </p:nvSpPr>
        <p:spPr>
          <a:xfrm>
            <a:off x="3544442" y="3000798"/>
            <a:ext cx="2057492" cy="2054053"/>
          </a:xfrm>
          <a:prstGeom prst="roundRect">
            <a:avLst>
              <a:gd name="adj" fmla="val 10098"/>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EB352126-F748-4F20-B5F5-DB70DF13B43D}"/>
              </a:ext>
            </a:extLst>
          </p:cNvPr>
          <p:cNvSpPr/>
          <p:nvPr/>
        </p:nvSpPr>
        <p:spPr>
          <a:xfrm>
            <a:off x="7028427" y="3397912"/>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ABEC270F-A58A-4751-8EA1-D6928B4D537B}"/>
              </a:ext>
            </a:extLst>
          </p:cNvPr>
          <p:cNvSpPr/>
          <p:nvPr/>
        </p:nvSpPr>
        <p:spPr>
          <a:xfrm>
            <a:off x="9436791" y="339791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3" name="Picture 2" descr="A book and ruler with a pen&#10;&#10;AI-generated content may be incorrect.">
            <a:extLst>
              <a:ext uri="{FF2B5EF4-FFF2-40B4-BE49-F238E27FC236}">
                <a16:creationId xmlns:a16="http://schemas.microsoft.com/office/drawing/2014/main" id="{772B2072-AD97-964B-5B68-D5B371B518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9404" y="3294339"/>
            <a:ext cx="1428837" cy="1428837"/>
          </a:xfrm>
          <a:prstGeom prst="rect">
            <a:avLst/>
          </a:prstGeom>
        </p:spPr>
      </p:pic>
      <p:pic>
        <p:nvPicPr>
          <p:cNvPr id="9" name="Picture 8" descr="A cartoon of a robot reading a book&#10;&#10;AI-generated content may be incorrect.">
            <a:extLst>
              <a:ext uri="{FF2B5EF4-FFF2-40B4-BE49-F238E27FC236}">
                <a16:creationId xmlns:a16="http://schemas.microsoft.com/office/drawing/2014/main" id="{C9C78968-5986-2DC6-0962-619BD0068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8581" y="1616253"/>
            <a:ext cx="1509264" cy="1509264"/>
          </a:xfrm>
          <a:prstGeom prst="rect">
            <a:avLst/>
          </a:prstGeom>
        </p:spPr>
      </p:pic>
    </p:spTree>
    <p:extLst>
      <p:ext uri="{BB962C8B-B14F-4D97-AF65-F5344CB8AC3E}">
        <p14:creationId xmlns:p14="http://schemas.microsoft.com/office/powerpoint/2010/main" val="3654638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EAF460CF-176A-445A-B584-A5B8D726856B}"/>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73D97B34-ADE5-42A1-BBCA-EAD3097162EF}"/>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989D4D8-A529-42DF-8678-81708450FF1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0" name="Hình Bầu dục 19">
            <a:extLst>
              <a:ext uri="{FF2B5EF4-FFF2-40B4-BE49-F238E27FC236}">
                <a16:creationId xmlns:a16="http://schemas.microsoft.com/office/drawing/2014/main" id="{864CA192-1537-442B-9EE9-FA1248EAC329}"/>
              </a:ext>
            </a:extLst>
          </p:cNvPr>
          <p:cNvSpPr/>
          <p:nvPr/>
        </p:nvSpPr>
        <p:spPr>
          <a:xfrm rot="11810461">
            <a:off x="-2042731" y="-1044238"/>
            <a:ext cx="9687168"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27AB8791-2C33-419D-810F-3514FF8B7706}"/>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E2816A76-EA47-4079-ADD3-49CC79550BCC}"/>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B659559C-31C3-4597-9CDF-0A19B5ACD212}"/>
              </a:ext>
            </a:extLst>
          </p:cNvPr>
          <p:cNvSpPr txBox="1"/>
          <p:nvPr/>
        </p:nvSpPr>
        <p:spPr>
          <a:xfrm>
            <a:off x="165245" y="463637"/>
            <a:ext cx="6154532" cy="923330"/>
          </a:xfrm>
          <a:prstGeom prst="rect">
            <a:avLst/>
          </a:prstGeom>
          <a:noFill/>
        </p:spPr>
        <p:txBody>
          <a:bodyPr wrap="square" rtlCol="0">
            <a:spAutoFit/>
          </a:bodyPr>
          <a:lstStyle/>
          <a:p>
            <a:pPr algn="ctr"/>
            <a:r>
              <a:rPr lang="en-US" sz="5400" b="1">
                <a:solidFill>
                  <a:schemeClr val="accent4">
                    <a:lumMod val="40000"/>
                    <a:lumOff val="60000"/>
                  </a:schemeClr>
                </a:solidFill>
              </a:rPr>
              <a:t>2.1 Dữ liệu đầu vào</a:t>
            </a:r>
            <a:endParaRPr lang="vi-VN" sz="5400" b="1">
              <a:solidFill>
                <a:schemeClr val="accent4">
                  <a:lumMod val="40000"/>
                  <a:lumOff val="60000"/>
                </a:schemeClr>
              </a:solidFill>
            </a:endParaRPr>
          </a:p>
        </p:txBody>
      </p:sp>
      <p:sp>
        <p:nvSpPr>
          <p:cNvPr id="25" name="Hình chữ nhật: Góc Tròn 24">
            <a:extLst>
              <a:ext uri="{FF2B5EF4-FFF2-40B4-BE49-F238E27FC236}">
                <a16:creationId xmlns:a16="http://schemas.microsoft.com/office/drawing/2014/main" id="{1CB1A380-8863-435E-BA0E-B7143AA54D1D}"/>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C6AE54F3-2E50-4A89-B770-B4F5395C79A9}"/>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EB352126-F748-4F20-B5F5-DB70DF13B43D}"/>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ABEC270F-A58A-4751-8EA1-D6928B4D537B}"/>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E78BA81B-93F2-4C4B-B29E-D795F2EF79EB}"/>
              </a:ext>
            </a:extLst>
          </p:cNvPr>
          <p:cNvSpPr txBox="1"/>
          <p:nvPr/>
        </p:nvSpPr>
        <p:spPr>
          <a:xfrm>
            <a:off x="341101" y="1690361"/>
            <a:ext cx="6687326" cy="3970318"/>
          </a:xfrm>
          <a:prstGeom prst="rect">
            <a:avLst/>
          </a:prstGeom>
          <a:noFill/>
        </p:spPr>
        <p:txBody>
          <a:bodyPr wrap="square" rtlCol="0">
            <a:spAutoFit/>
          </a:bodyPr>
          <a:lstStyle/>
          <a:p>
            <a:r>
              <a:rPr lang="en-US" sz="2800">
                <a:solidFill>
                  <a:schemeClr val="accent4">
                    <a:lumMod val="40000"/>
                    <a:lumOff val="60000"/>
                  </a:schemeClr>
                </a:solidFill>
              </a:rPr>
              <a:t>Dữ liệu đầu vào ban đầu bao gồm 928 dòng dữ liệu bao gồm:</a:t>
            </a:r>
          </a:p>
          <a:p>
            <a:pPr marL="457200" indent="-457200">
              <a:buFont typeface="Arial" panose="020B0604020202020204" pitchFamily="34" charset="0"/>
              <a:buChar char="•"/>
            </a:pPr>
            <a:r>
              <a:rPr lang="en-US" sz="2800">
                <a:solidFill>
                  <a:schemeClr val="accent4">
                    <a:lumMod val="40000"/>
                    <a:lumOff val="60000"/>
                  </a:schemeClr>
                </a:solidFill>
              </a:rPr>
              <a:t>Mã ĐTN: mã định danh của học sinh.</a:t>
            </a:r>
          </a:p>
          <a:p>
            <a:pPr marL="457200" indent="-457200">
              <a:buFont typeface="Arial" panose="020B0604020202020204" pitchFamily="34" charset="0"/>
              <a:buChar char="•"/>
            </a:pPr>
            <a:r>
              <a:rPr lang="en-US" sz="2800">
                <a:solidFill>
                  <a:schemeClr val="accent4">
                    <a:lumMod val="40000"/>
                    <a:lumOff val="60000"/>
                  </a:schemeClr>
                </a:solidFill>
              </a:rPr>
              <a:t>Giới tính.</a:t>
            </a:r>
          </a:p>
          <a:p>
            <a:pPr marL="457200" indent="-457200">
              <a:buFont typeface="Arial" panose="020B0604020202020204" pitchFamily="34" charset="0"/>
              <a:buChar char="•"/>
            </a:pPr>
            <a:r>
              <a:rPr lang="en-US" sz="2800">
                <a:solidFill>
                  <a:schemeClr val="accent4">
                    <a:lumMod val="40000"/>
                    <a:lumOff val="60000"/>
                  </a:schemeClr>
                </a:solidFill>
              </a:rPr>
              <a:t>Học lực.</a:t>
            </a:r>
          </a:p>
          <a:p>
            <a:pPr marL="457200" indent="-457200">
              <a:buFont typeface="Arial" panose="020B0604020202020204" pitchFamily="34" charset="0"/>
              <a:buChar char="•"/>
            </a:pPr>
            <a:r>
              <a:rPr lang="en-US" sz="2800">
                <a:solidFill>
                  <a:schemeClr val="accent4">
                    <a:lumMod val="40000"/>
                    <a:lumOff val="60000"/>
                  </a:schemeClr>
                </a:solidFill>
              </a:rPr>
              <a:t>Hạnh kiểm.</a:t>
            </a:r>
          </a:p>
          <a:p>
            <a:pPr marL="457200" indent="-457200">
              <a:buFont typeface="Arial" panose="020B0604020202020204" pitchFamily="34" charset="0"/>
              <a:buChar char="•"/>
            </a:pPr>
            <a:r>
              <a:rPr lang="en-US" sz="2800">
                <a:solidFill>
                  <a:schemeClr val="accent4">
                    <a:lumMod val="40000"/>
                    <a:lumOff val="60000"/>
                  </a:schemeClr>
                </a:solidFill>
              </a:rPr>
              <a:t>Điểm các môn.</a:t>
            </a:r>
          </a:p>
          <a:p>
            <a:pPr marL="457200" indent="-457200">
              <a:buFont typeface="Arial" panose="020B0604020202020204" pitchFamily="34" charset="0"/>
              <a:buChar char="•"/>
            </a:pPr>
            <a:r>
              <a:rPr lang="en-US" sz="2800">
                <a:solidFill>
                  <a:schemeClr val="accent4">
                    <a:lumMod val="40000"/>
                    <a:lumOff val="60000"/>
                  </a:schemeClr>
                </a:solidFill>
              </a:rPr>
              <a:t>Điểm tổng kết.</a:t>
            </a:r>
          </a:p>
          <a:p>
            <a:pPr marL="457200" indent="-457200">
              <a:buFont typeface="Arial" panose="020B0604020202020204" pitchFamily="34" charset="0"/>
              <a:buChar char="•"/>
            </a:pPr>
            <a:endParaRPr lang="en-US" sz="2800">
              <a:solidFill>
                <a:schemeClr val="accent4">
                  <a:lumMod val="40000"/>
                  <a:lumOff val="60000"/>
                </a:schemeClr>
              </a:solidFill>
            </a:endParaRPr>
          </a:p>
        </p:txBody>
      </p:sp>
      <p:sp>
        <p:nvSpPr>
          <p:cNvPr id="17" name="Hình Bầu dục 16">
            <a:extLst>
              <a:ext uri="{FF2B5EF4-FFF2-40B4-BE49-F238E27FC236}">
                <a16:creationId xmlns:a16="http://schemas.microsoft.com/office/drawing/2014/main" id="{9703A36C-3604-468B-A40E-8D827EC59F9B}"/>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2" name="Picture 1" descr="A screenshot of a computer&#10;&#10;AI-generated content may be incorrect.">
            <a:extLst>
              <a:ext uri="{FF2B5EF4-FFF2-40B4-BE49-F238E27FC236}">
                <a16:creationId xmlns:a16="http://schemas.microsoft.com/office/drawing/2014/main" id="{905027B3-ACF4-A5A5-E2B5-6C7C0CCCED42}"/>
              </a:ext>
            </a:extLst>
          </p:cNvPr>
          <p:cNvPicPr>
            <a:picLocks noChangeAspect="1"/>
          </p:cNvPicPr>
          <p:nvPr/>
        </p:nvPicPr>
        <p:blipFill>
          <a:blip r:embed="rId2"/>
          <a:stretch>
            <a:fillRect/>
          </a:stretch>
        </p:blipFill>
        <p:spPr>
          <a:xfrm>
            <a:off x="4828609" y="3251931"/>
            <a:ext cx="7148595" cy="2831467"/>
          </a:xfrm>
          <a:prstGeom prst="rect">
            <a:avLst/>
          </a:prstGeom>
        </p:spPr>
      </p:pic>
    </p:spTree>
    <p:extLst>
      <p:ext uri="{BB962C8B-B14F-4D97-AF65-F5344CB8AC3E}">
        <p14:creationId xmlns:p14="http://schemas.microsoft.com/office/powerpoint/2010/main" val="3779380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2A6D3D9D-FBA6-7849-C6B4-EF0AFEE9F1C8}"/>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E369157A-4EB5-5F28-75C9-A6CBF154F823}"/>
              </a:ext>
            </a:extLst>
          </p:cNvPr>
          <p:cNvSpPr/>
          <p:nvPr/>
        </p:nvSpPr>
        <p:spPr>
          <a:xfrm rot="11810461">
            <a:off x="6843180" y="-1198644"/>
            <a:ext cx="9687168"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4FD1A0A0-79C7-D7DC-34DD-8FEB79738431}"/>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1EA77D49-FE99-B843-DE7E-537F478FC99B}"/>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B5E12DC9-BF1B-3D1C-2445-86441695BDBA}"/>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8ECF508-A142-EF13-41A0-CD485E2E37C4}"/>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7926CF59-EC19-7602-0FFC-C19248102D59}"/>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7F1C0C1F-F35C-FBED-E175-3BEE92BAC663}"/>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0C17A460-9402-1556-120A-12658E296A6E}"/>
              </a:ext>
            </a:extLst>
          </p:cNvPr>
          <p:cNvSpPr txBox="1"/>
          <p:nvPr/>
        </p:nvSpPr>
        <p:spPr>
          <a:xfrm>
            <a:off x="165245" y="463637"/>
            <a:ext cx="6189294" cy="923330"/>
          </a:xfrm>
          <a:prstGeom prst="rect">
            <a:avLst/>
          </a:prstGeom>
          <a:noFill/>
        </p:spPr>
        <p:txBody>
          <a:bodyPr wrap="square" rtlCol="0">
            <a:spAutoFit/>
          </a:bodyPr>
          <a:lstStyle/>
          <a:p>
            <a:pPr algn="ctr"/>
            <a:r>
              <a:rPr lang="en-US" sz="5400" b="1">
                <a:solidFill>
                  <a:schemeClr val="accent4">
                    <a:lumMod val="50000"/>
                  </a:schemeClr>
                </a:solidFill>
              </a:rPr>
              <a:t>2.1 Dữ liệu đầu vào</a:t>
            </a:r>
            <a:endParaRPr lang="vi-VN" sz="5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01D7265C-07E1-D03D-120C-A9C5B54E8513}"/>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2576478E-0B0E-A86C-5EDD-DE513BFACC82}"/>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EE4FCD8B-D651-B6B1-8815-536F5379C05E}"/>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6B03CDB2-FB8F-B53E-FF04-D3385B71F441}"/>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5EC56D6F-3392-05DB-99A4-59B6BA0D4BF6}"/>
              </a:ext>
            </a:extLst>
          </p:cNvPr>
          <p:cNvSpPr txBox="1"/>
          <p:nvPr/>
        </p:nvSpPr>
        <p:spPr>
          <a:xfrm>
            <a:off x="341101" y="1690361"/>
            <a:ext cx="6687326" cy="954107"/>
          </a:xfrm>
          <a:prstGeom prst="rect">
            <a:avLst/>
          </a:prstGeom>
          <a:noFill/>
        </p:spPr>
        <p:txBody>
          <a:bodyPr wrap="square" rtlCol="0">
            <a:spAutoFit/>
          </a:bodyPr>
          <a:lstStyle/>
          <a:p>
            <a:r>
              <a:rPr lang="en-US" sz="2800">
                <a:solidFill>
                  <a:schemeClr val="accent4">
                    <a:lumMod val="50000"/>
                  </a:schemeClr>
                </a:solidFill>
              </a:rPr>
              <a:t>Trực quan hóa và phân tích dữ liệu</a:t>
            </a:r>
          </a:p>
          <a:p>
            <a:pPr marL="457200" indent="-457200">
              <a:buFont typeface="Arial" panose="020B0604020202020204" pitchFamily="34" charset="0"/>
              <a:buChar char="•"/>
            </a:pPr>
            <a:endParaRPr lang="en-US" sz="2800">
              <a:solidFill>
                <a:schemeClr val="accent4">
                  <a:lumMod val="50000"/>
                </a:schemeClr>
              </a:solidFill>
            </a:endParaRPr>
          </a:p>
        </p:txBody>
      </p:sp>
      <p:sp>
        <p:nvSpPr>
          <p:cNvPr id="17" name="Hình Bầu dục 16">
            <a:extLst>
              <a:ext uri="{FF2B5EF4-FFF2-40B4-BE49-F238E27FC236}">
                <a16:creationId xmlns:a16="http://schemas.microsoft.com/office/drawing/2014/main" id="{4CEBF302-9868-BCCD-3760-511CDDE8587E}"/>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F83281CA-DF14-FB14-1301-FD670A6840C4}"/>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E9BD2080-47BF-C70D-7F61-B89DCEDB98E9}"/>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2" name="Picture 1" descr="A screenshot of a computer&#10;&#10;AI-generated content may be incorrect.">
            <a:extLst>
              <a:ext uri="{FF2B5EF4-FFF2-40B4-BE49-F238E27FC236}">
                <a16:creationId xmlns:a16="http://schemas.microsoft.com/office/drawing/2014/main" id="{BB9B6145-6720-C9CC-3087-642889CB1341}"/>
              </a:ext>
            </a:extLst>
          </p:cNvPr>
          <p:cNvPicPr>
            <a:picLocks noChangeAspect="1"/>
          </p:cNvPicPr>
          <p:nvPr/>
        </p:nvPicPr>
        <p:blipFill>
          <a:blip r:embed="rId2"/>
          <a:stretch>
            <a:fillRect/>
          </a:stretch>
        </p:blipFill>
        <p:spPr>
          <a:xfrm>
            <a:off x="265355" y="2625985"/>
            <a:ext cx="5939790" cy="3972560"/>
          </a:xfrm>
          <a:prstGeom prst="rect">
            <a:avLst/>
          </a:prstGeom>
        </p:spPr>
      </p:pic>
      <p:pic>
        <p:nvPicPr>
          <p:cNvPr id="8" name="Picture 7" descr="A screenshot of a graph&#10;&#10;AI-generated content may be incorrect.">
            <a:extLst>
              <a:ext uri="{FF2B5EF4-FFF2-40B4-BE49-F238E27FC236}">
                <a16:creationId xmlns:a16="http://schemas.microsoft.com/office/drawing/2014/main" id="{A7501CED-2FAA-7C1B-2AAC-2B79DD49FD83}"/>
              </a:ext>
            </a:extLst>
          </p:cNvPr>
          <p:cNvPicPr>
            <a:picLocks noChangeAspect="1"/>
          </p:cNvPicPr>
          <p:nvPr/>
        </p:nvPicPr>
        <p:blipFill>
          <a:blip r:embed="rId3"/>
          <a:stretch>
            <a:fillRect/>
          </a:stretch>
        </p:blipFill>
        <p:spPr>
          <a:xfrm>
            <a:off x="6298422" y="2644468"/>
            <a:ext cx="5939790" cy="3954077"/>
          </a:xfrm>
          <a:prstGeom prst="rect">
            <a:avLst/>
          </a:prstGeom>
        </p:spPr>
      </p:pic>
    </p:spTree>
    <p:extLst>
      <p:ext uri="{BB962C8B-B14F-4D97-AF65-F5344CB8AC3E}">
        <p14:creationId xmlns:p14="http://schemas.microsoft.com/office/powerpoint/2010/main" val="37431813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CE17FEE9-20EB-961E-E0D5-0081B744FADD}"/>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D383E82D-130F-8516-6605-B6350E09A2CE}"/>
              </a:ext>
            </a:extLst>
          </p:cNvPr>
          <p:cNvSpPr/>
          <p:nvPr/>
        </p:nvSpPr>
        <p:spPr>
          <a:xfrm rot="11810461">
            <a:off x="6843180" y="-1198644"/>
            <a:ext cx="9687168"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703195E5-777B-5C7D-2C42-9A813D3046A4}"/>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5C582A86-7E46-38E5-05FA-E12C609F80B2}"/>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C5942955-6ECE-9FF4-D83C-F0E8989E06DE}"/>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FB91C13A-0600-AD94-75B8-220C7CBC7241}"/>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2FD3924D-2172-62F3-3431-88D1458B5402}"/>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CCCC6475-BA30-1CD7-2B9D-5F293E4665FC}"/>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CF92B8FB-5088-E7B8-C2F7-4F77CDEBB750}"/>
              </a:ext>
            </a:extLst>
          </p:cNvPr>
          <p:cNvSpPr txBox="1"/>
          <p:nvPr/>
        </p:nvSpPr>
        <p:spPr>
          <a:xfrm>
            <a:off x="165245" y="463637"/>
            <a:ext cx="6305003" cy="923330"/>
          </a:xfrm>
          <a:prstGeom prst="rect">
            <a:avLst/>
          </a:prstGeom>
          <a:noFill/>
        </p:spPr>
        <p:txBody>
          <a:bodyPr wrap="square" rtlCol="0">
            <a:spAutoFit/>
          </a:bodyPr>
          <a:lstStyle/>
          <a:p>
            <a:pPr algn="ctr"/>
            <a:r>
              <a:rPr lang="en-US" sz="5400" b="1">
                <a:solidFill>
                  <a:schemeClr val="accent4">
                    <a:lumMod val="50000"/>
                  </a:schemeClr>
                </a:solidFill>
              </a:rPr>
              <a:t>2.1 Dữ liệu đầu vào</a:t>
            </a:r>
            <a:endParaRPr lang="vi-VN" sz="5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34B008A3-60D5-9DC9-AE73-85DB829440C8}"/>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2DBB78B5-338B-F25A-6373-ADBD492F5615}"/>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EAC6057A-7491-8757-7852-653EBA2C063C}"/>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926DB2BA-971E-4616-3C06-4E50D65BD776}"/>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9A9F1875-0B45-C9BE-AF37-C2F2C3F2001D}"/>
              </a:ext>
            </a:extLst>
          </p:cNvPr>
          <p:cNvSpPr txBox="1"/>
          <p:nvPr/>
        </p:nvSpPr>
        <p:spPr>
          <a:xfrm>
            <a:off x="341101" y="1690361"/>
            <a:ext cx="6687326" cy="954107"/>
          </a:xfrm>
          <a:prstGeom prst="rect">
            <a:avLst/>
          </a:prstGeom>
          <a:noFill/>
        </p:spPr>
        <p:txBody>
          <a:bodyPr wrap="square" rtlCol="0">
            <a:spAutoFit/>
          </a:bodyPr>
          <a:lstStyle/>
          <a:p>
            <a:r>
              <a:rPr lang="en-US" sz="2800">
                <a:solidFill>
                  <a:schemeClr val="accent4">
                    <a:lumMod val="50000"/>
                  </a:schemeClr>
                </a:solidFill>
              </a:rPr>
              <a:t>Trực quan hóa và phân tích dữ liệu</a:t>
            </a:r>
          </a:p>
          <a:p>
            <a:pPr marL="457200" indent="-457200">
              <a:buFont typeface="Arial" panose="020B0604020202020204" pitchFamily="34" charset="0"/>
              <a:buChar char="•"/>
            </a:pPr>
            <a:endParaRPr lang="en-US" sz="2800">
              <a:solidFill>
                <a:schemeClr val="accent4">
                  <a:lumMod val="50000"/>
                </a:schemeClr>
              </a:solidFill>
            </a:endParaRPr>
          </a:p>
        </p:txBody>
      </p:sp>
      <p:sp>
        <p:nvSpPr>
          <p:cNvPr id="17" name="Hình Bầu dục 16">
            <a:extLst>
              <a:ext uri="{FF2B5EF4-FFF2-40B4-BE49-F238E27FC236}">
                <a16:creationId xmlns:a16="http://schemas.microsoft.com/office/drawing/2014/main" id="{9EDB3BFA-378C-EF36-A8B5-E7F57F15B1F1}"/>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C40755B0-98BB-EC47-5C4D-F76348DE14EE}"/>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42D2403F-4A84-75CD-6FDF-427E2A3D4740}"/>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3" name="Picture 2" descr="A screenshot of a graph&#10;&#10;AI-generated content may be incorrect.">
            <a:extLst>
              <a:ext uri="{FF2B5EF4-FFF2-40B4-BE49-F238E27FC236}">
                <a16:creationId xmlns:a16="http://schemas.microsoft.com/office/drawing/2014/main" id="{1D7E00A9-8FC2-D3DB-A707-1FFA89EF1A3D}"/>
              </a:ext>
            </a:extLst>
          </p:cNvPr>
          <p:cNvPicPr>
            <a:picLocks noChangeAspect="1"/>
          </p:cNvPicPr>
          <p:nvPr/>
        </p:nvPicPr>
        <p:blipFill>
          <a:blip r:embed="rId2"/>
          <a:stretch>
            <a:fillRect/>
          </a:stretch>
        </p:blipFill>
        <p:spPr>
          <a:xfrm>
            <a:off x="1753288" y="2426576"/>
            <a:ext cx="7908125" cy="4190782"/>
          </a:xfrm>
          <a:prstGeom prst="rect">
            <a:avLst/>
          </a:prstGeom>
        </p:spPr>
      </p:pic>
    </p:spTree>
    <p:extLst>
      <p:ext uri="{BB962C8B-B14F-4D97-AF65-F5344CB8AC3E}">
        <p14:creationId xmlns:p14="http://schemas.microsoft.com/office/powerpoint/2010/main" val="3767714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9F65FDE3-F7B6-611F-814E-9F1761B2ABD1}"/>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AEB7EF8F-2E4C-5E04-F9B2-55212FCEB983}"/>
              </a:ext>
            </a:extLst>
          </p:cNvPr>
          <p:cNvSpPr/>
          <p:nvPr/>
        </p:nvSpPr>
        <p:spPr>
          <a:xfrm rot="10800000">
            <a:off x="-5625296" y="1270257"/>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907566FE-B024-3ED6-0631-CE593AD82DDA}"/>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BE805A4B-4942-0000-3076-D8B19CE74170}"/>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A72A2D6B-8FD3-58FF-952B-DA81578E38E2}"/>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60F637DA-3680-9A8B-D5CC-2B59A679BBF2}"/>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575B9369-A1B8-B27A-81F3-65591D744908}"/>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DA6FCA22-9251-70E9-993B-A05D8100BB92}"/>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B9F2239E-36C8-5E59-FE5A-A9CD6EAD1CD0}"/>
              </a:ext>
            </a:extLst>
          </p:cNvPr>
          <p:cNvSpPr txBox="1"/>
          <p:nvPr/>
        </p:nvSpPr>
        <p:spPr>
          <a:xfrm>
            <a:off x="170921" y="426472"/>
            <a:ext cx="5006824" cy="923330"/>
          </a:xfrm>
          <a:prstGeom prst="rect">
            <a:avLst/>
          </a:prstGeom>
          <a:noFill/>
        </p:spPr>
        <p:txBody>
          <a:bodyPr wrap="square" rtlCol="0">
            <a:spAutoFit/>
          </a:bodyPr>
          <a:lstStyle/>
          <a:p>
            <a:pPr algn="ctr"/>
            <a:r>
              <a:rPr lang="en-US" sz="5400" b="1">
                <a:solidFill>
                  <a:schemeClr val="accent4">
                    <a:lumMod val="50000"/>
                  </a:schemeClr>
                </a:solidFill>
              </a:rPr>
              <a:t>2.2 Xử lý dữ liệu</a:t>
            </a:r>
            <a:endParaRPr lang="vi-VN" sz="5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6AFAA613-09A8-869D-8C3A-4233D6BBFCD2}"/>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B543FAEE-E794-72DB-910F-185E52FAFB36}"/>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AF8088A8-C23E-1408-E9AE-6C1E2F8E8CE9}"/>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DFEE18B5-C350-70BC-4C2B-5FD26A55579A}"/>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2BB2A2EA-8DD1-3648-1F4D-220879F6586B}"/>
              </a:ext>
            </a:extLst>
          </p:cNvPr>
          <p:cNvSpPr txBox="1"/>
          <p:nvPr/>
        </p:nvSpPr>
        <p:spPr>
          <a:xfrm>
            <a:off x="341100" y="1690361"/>
            <a:ext cx="11754443" cy="3108543"/>
          </a:xfrm>
          <a:prstGeom prst="rect">
            <a:avLst/>
          </a:prstGeom>
          <a:noFill/>
        </p:spPr>
        <p:txBody>
          <a:bodyPr wrap="square" rtlCol="0">
            <a:spAutoFit/>
          </a:bodyPr>
          <a:lstStyle/>
          <a:p>
            <a:pPr marL="457200" indent="-457200">
              <a:buFont typeface="Arial" panose="020B0604020202020204" pitchFamily="34" charset="0"/>
              <a:buChar char="•"/>
            </a:pPr>
            <a:r>
              <a:rPr lang="en-US" sz="2800">
                <a:solidFill>
                  <a:schemeClr val="accent4">
                    <a:lumMod val="40000"/>
                    <a:lumOff val="60000"/>
                  </a:schemeClr>
                </a:solidFill>
              </a:rPr>
              <a:t>Loại bỏ những cột không cần thiết</a:t>
            </a:r>
          </a:p>
          <a:p>
            <a:pPr marL="457200" indent="-457200">
              <a:buFont typeface="Arial" panose="020B0604020202020204" pitchFamily="34" charset="0"/>
              <a:buChar char="•"/>
            </a:pPr>
            <a:r>
              <a:rPr lang="en-US" sz="2800">
                <a:solidFill>
                  <a:schemeClr val="accent4">
                    <a:lumMod val="40000"/>
                    <a:lumOff val="60000"/>
                  </a:schemeClr>
                </a:solidFill>
              </a:rPr>
              <a:t>Loại bỏ những cột thiếu dữ liệu</a:t>
            </a:r>
          </a:p>
          <a:p>
            <a:pPr marL="457200" indent="-457200">
              <a:buFont typeface="Arial" panose="020B0604020202020204" pitchFamily="34" charset="0"/>
              <a:buChar char="•"/>
            </a:pPr>
            <a:r>
              <a:rPr lang="en-US" sz="2800">
                <a:solidFill>
                  <a:schemeClr val="accent4">
                    <a:lumMod val="40000"/>
                    <a:lumOff val="60000"/>
                  </a:schemeClr>
                </a:solidFill>
              </a:rPr>
              <a:t>Tính toán features trung bình của môn học</a:t>
            </a:r>
          </a:p>
          <a:p>
            <a:pPr lvl="1"/>
            <a:r>
              <a:rPr lang="en-US" sz="2800">
                <a:solidFill>
                  <a:schemeClr val="accent4">
                    <a:lumMod val="40000"/>
                    <a:lumOff val="60000"/>
                  </a:schemeClr>
                </a:solidFill>
              </a:rPr>
              <a:t>Điểm trung bình 3 năm lớp 10, 11, 12 của các môn học: Toán, Văn, Vật lí, Sinh học, Hóa học, Lịch sử, Địa lí</a:t>
            </a:r>
          </a:p>
          <a:p>
            <a:pPr lvl="1"/>
            <a:r>
              <a:rPr lang="en-US" sz="2800">
                <a:solidFill>
                  <a:schemeClr val="accent4">
                    <a:lumMod val="40000"/>
                    <a:lumOff val="60000"/>
                  </a:schemeClr>
                </a:solidFill>
              </a:rPr>
              <a:t>Công thức: </a:t>
            </a:r>
          </a:p>
          <a:p>
            <a:pPr lvl="1"/>
            <a:endParaRPr lang="en-US" sz="2800">
              <a:solidFill>
                <a:schemeClr val="accent4">
                  <a:lumMod val="40000"/>
                  <a:lumOff val="60000"/>
                </a:schemeClr>
              </a:solidFill>
            </a:endParaRPr>
          </a:p>
        </p:txBody>
      </p:sp>
      <p:sp>
        <p:nvSpPr>
          <p:cNvPr id="17" name="Hình Bầu dục 16">
            <a:extLst>
              <a:ext uri="{FF2B5EF4-FFF2-40B4-BE49-F238E27FC236}">
                <a16:creationId xmlns:a16="http://schemas.microsoft.com/office/drawing/2014/main" id="{082E3CA3-A5F7-5829-11DA-F979EDA9586A}"/>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AB78124B-5FDF-3BE2-7625-AB62D0C7FFAA}"/>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F6FA5A65-D2AE-89C9-050B-F073D747E2DB}"/>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8" name="Picture 7">
            <a:extLst>
              <a:ext uri="{FF2B5EF4-FFF2-40B4-BE49-F238E27FC236}">
                <a16:creationId xmlns:a16="http://schemas.microsoft.com/office/drawing/2014/main" id="{0F3DDD09-8EE7-B3FE-A31F-22C3B4B039A3}"/>
              </a:ext>
            </a:extLst>
          </p:cNvPr>
          <p:cNvPicPr>
            <a:picLocks noChangeAspect="1"/>
          </p:cNvPicPr>
          <p:nvPr/>
        </p:nvPicPr>
        <p:blipFill>
          <a:blip r:embed="rId2"/>
          <a:stretch>
            <a:fillRect/>
          </a:stretch>
        </p:blipFill>
        <p:spPr>
          <a:xfrm>
            <a:off x="2587968" y="4370866"/>
            <a:ext cx="8256454" cy="823033"/>
          </a:xfrm>
          <a:prstGeom prst="rect">
            <a:avLst/>
          </a:prstGeom>
        </p:spPr>
      </p:pic>
    </p:spTree>
    <p:extLst>
      <p:ext uri="{BB962C8B-B14F-4D97-AF65-F5344CB8AC3E}">
        <p14:creationId xmlns:p14="http://schemas.microsoft.com/office/powerpoint/2010/main" val="29436655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ình chữ nhật: Góc Tròn 1">
            <a:extLst>
              <a:ext uri="{FF2B5EF4-FFF2-40B4-BE49-F238E27FC236}">
                <a16:creationId xmlns:a16="http://schemas.microsoft.com/office/drawing/2014/main" id="{25A36524-9C93-4626-829C-9C45B990AD2C}"/>
              </a:ext>
            </a:extLst>
          </p:cNvPr>
          <p:cNvSpPr/>
          <p:nvPr/>
        </p:nvSpPr>
        <p:spPr>
          <a:xfrm>
            <a:off x="1399571" y="686734"/>
            <a:ext cx="9671683" cy="4712903"/>
          </a:xfrm>
          <a:custGeom>
            <a:avLst/>
            <a:gdLst>
              <a:gd name="connsiteX0" fmla="*/ 0 w 7868771"/>
              <a:gd name="connsiteY0" fmla="*/ 243542 h 3558989"/>
              <a:gd name="connsiteX1" fmla="*/ 243542 w 7868771"/>
              <a:gd name="connsiteY1" fmla="*/ 0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243542 h 3558989"/>
              <a:gd name="connsiteX1" fmla="*/ 485589 w 7868771"/>
              <a:gd name="connsiteY1" fmla="*/ 385482 h 3558989"/>
              <a:gd name="connsiteX2" fmla="*/ 7625229 w 7868771"/>
              <a:gd name="connsiteY2" fmla="*/ 0 h 3558989"/>
              <a:gd name="connsiteX3" fmla="*/ 7868771 w 7868771"/>
              <a:gd name="connsiteY3" fmla="*/ 243542 h 3558989"/>
              <a:gd name="connsiteX4" fmla="*/ 7868771 w 7868771"/>
              <a:gd name="connsiteY4" fmla="*/ 3315447 h 3558989"/>
              <a:gd name="connsiteX5" fmla="*/ 7625229 w 7868771"/>
              <a:gd name="connsiteY5" fmla="*/ 3558989 h 3558989"/>
              <a:gd name="connsiteX6" fmla="*/ 243542 w 7868771"/>
              <a:gd name="connsiteY6" fmla="*/ 3558989 h 3558989"/>
              <a:gd name="connsiteX7" fmla="*/ 0 w 7868771"/>
              <a:gd name="connsiteY7" fmla="*/ 3315447 h 3558989"/>
              <a:gd name="connsiteX8" fmla="*/ 0 w 7868771"/>
              <a:gd name="connsiteY8" fmla="*/ 243542 h 3558989"/>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36601 h 4052048"/>
              <a:gd name="connsiteX1" fmla="*/ 225613 w 7868771"/>
              <a:gd name="connsiteY1" fmla="*/ 0 h 4052048"/>
              <a:gd name="connsiteX2" fmla="*/ 7625229 w 7868771"/>
              <a:gd name="connsiteY2" fmla="*/ 493059 h 4052048"/>
              <a:gd name="connsiteX3" fmla="*/ 7868771 w 7868771"/>
              <a:gd name="connsiteY3" fmla="*/ 736601 h 4052048"/>
              <a:gd name="connsiteX4" fmla="*/ 7868771 w 7868771"/>
              <a:gd name="connsiteY4" fmla="*/ 3808506 h 4052048"/>
              <a:gd name="connsiteX5" fmla="*/ 7625229 w 7868771"/>
              <a:gd name="connsiteY5" fmla="*/ 4052048 h 4052048"/>
              <a:gd name="connsiteX6" fmla="*/ 243542 w 7868771"/>
              <a:gd name="connsiteY6" fmla="*/ 4052048 h 4052048"/>
              <a:gd name="connsiteX7" fmla="*/ 0 w 7868771"/>
              <a:gd name="connsiteY7" fmla="*/ 3808506 h 4052048"/>
              <a:gd name="connsiteX8" fmla="*/ 0 w 7868771"/>
              <a:gd name="connsiteY8" fmla="*/ 736601 h 4052048"/>
              <a:gd name="connsiteX0" fmla="*/ 0 w 7868771"/>
              <a:gd name="connsiteY0" fmla="*/ 763495 h 4078942"/>
              <a:gd name="connsiteX1" fmla="*/ 225613 w 7868771"/>
              <a:gd name="connsiteY1" fmla="*/ 26894 h 4078942"/>
              <a:gd name="connsiteX2" fmla="*/ 7248711 w 7868771"/>
              <a:gd name="connsiteY2" fmla="*/ 0 h 4078942"/>
              <a:gd name="connsiteX3" fmla="*/ 7868771 w 7868771"/>
              <a:gd name="connsiteY3" fmla="*/ 763495 h 4078942"/>
              <a:gd name="connsiteX4" fmla="*/ 7868771 w 7868771"/>
              <a:gd name="connsiteY4" fmla="*/ 3835400 h 4078942"/>
              <a:gd name="connsiteX5" fmla="*/ 7625229 w 7868771"/>
              <a:gd name="connsiteY5" fmla="*/ 4078942 h 4078942"/>
              <a:gd name="connsiteX6" fmla="*/ 243542 w 7868771"/>
              <a:gd name="connsiteY6" fmla="*/ 4078942 h 4078942"/>
              <a:gd name="connsiteX7" fmla="*/ 0 w 7868771"/>
              <a:gd name="connsiteY7" fmla="*/ 3835400 h 4078942"/>
              <a:gd name="connsiteX8" fmla="*/ 0 w 7868771"/>
              <a:gd name="connsiteY8" fmla="*/ 763495 h 4078942"/>
              <a:gd name="connsiteX0" fmla="*/ 0 w 8684559"/>
              <a:gd name="connsiteY0" fmla="*/ 763495 h 4078942"/>
              <a:gd name="connsiteX1" fmla="*/ 225613 w 8684559"/>
              <a:gd name="connsiteY1" fmla="*/ 26894 h 4078942"/>
              <a:gd name="connsiteX2" fmla="*/ 7248711 w 8684559"/>
              <a:gd name="connsiteY2" fmla="*/ 0 h 4078942"/>
              <a:gd name="connsiteX3" fmla="*/ 8684559 w 8684559"/>
              <a:gd name="connsiteY3" fmla="*/ 485589 h 4078942"/>
              <a:gd name="connsiteX4" fmla="*/ 7868771 w 8684559"/>
              <a:gd name="connsiteY4" fmla="*/ 3835400 h 4078942"/>
              <a:gd name="connsiteX5" fmla="*/ 7625229 w 8684559"/>
              <a:gd name="connsiteY5" fmla="*/ 4078942 h 4078942"/>
              <a:gd name="connsiteX6" fmla="*/ 243542 w 8684559"/>
              <a:gd name="connsiteY6" fmla="*/ 4078942 h 4078942"/>
              <a:gd name="connsiteX7" fmla="*/ 0 w 8684559"/>
              <a:gd name="connsiteY7" fmla="*/ 3835400 h 4078942"/>
              <a:gd name="connsiteX8" fmla="*/ 0 w 8684559"/>
              <a:gd name="connsiteY8" fmla="*/ 763495 h 4078942"/>
              <a:gd name="connsiteX0" fmla="*/ 0 w 8505265"/>
              <a:gd name="connsiteY0" fmla="*/ 763495 h 4078942"/>
              <a:gd name="connsiteX1" fmla="*/ 225613 w 8505265"/>
              <a:gd name="connsiteY1" fmla="*/ 26894 h 4078942"/>
              <a:gd name="connsiteX2" fmla="*/ 7248711 w 8505265"/>
              <a:gd name="connsiteY2" fmla="*/ 0 h 4078942"/>
              <a:gd name="connsiteX3" fmla="*/ 8505265 w 8505265"/>
              <a:gd name="connsiteY3" fmla="*/ 933824 h 4078942"/>
              <a:gd name="connsiteX4" fmla="*/ 7868771 w 8505265"/>
              <a:gd name="connsiteY4" fmla="*/ 3835400 h 4078942"/>
              <a:gd name="connsiteX5" fmla="*/ 7625229 w 8505265"/>
              <a:gd name="connsiteY5" fmla="*/ 4078942 h 4078942"/>
              <a:gd name="connsiteX6" fmla="*/ 243542 w 8505265"/>
              <a:gd name="connsiteY6" fmla="*/ 4078942 h 4078942"/>
              <a:gd name="connsiteX7" fmla="*/ 0 w 8505265"/>
              <a:gd name="connsiteY7" fmla="*/ 3835400 h 4078942"/>
              <a:gd name="connsiteX8" fmla="*/ 0 w 8505265"/>
              <a:gd name="connsiteY8" fmla="*/ 763495 h 4078942"/>
              <a:gd name="connsiteX0" fmla="*/ 0 w 8506080"/>
              <a:gd name="connsiteY0" fmla="*/ 763646 h 4079093"/>
              <a:gd name="connsiteX1" fmla="*/ 225613 w 8506080"/>
              <a:gd name="connsiteY1" fmla="*/ 27045 h 4079093"/>
              <a:gd name="connsiteX2" fmla="*/ 7248711 w 8506080"/>
              <a:gd name="connsiteY2" fmla="*/ 151 h 4079093"/>
              <a:gd name="connsiteX3" fmla="*/ 8505265 w 8506080"/>
              <a:gd name="connsiteY3" fmla="*/ 933975 h 4079093"/>
              <a:gd name="connsiteX4" fmla="*/ 7868771 w 8506080"/>
              <a:gd name="connsiteY4" fmla="*/ 3835551 h 4079093"/>
              <a:gd name="connsiteX5" fmla="*/ 7625229 w 8506080"/>
              <a:gd name="connsiteY5" fmla="*/ 4079093 h 4079093"/>
              <a:gd name="connsiteX6" fmla="*/ 243542 w 8506080"/>
              <a:gd name="connsiteY6" fmla="*/ 4079093 h 4079093"/>
              <a:gd name="connsiteX7" fmla="*/ 0 w 8506080"/>
              <a:gd name="connsiteY7" fmla="*/ 3835551 h 4079093"/>
              <a:gd name="connsiteX8" fmla="*/ 0 w 8506080"/>
              <a:gd name="connsiteY8" fmla="*/ 763646 h 4079093"/>
              <a:gd name="connsiteX0" fmla="*/ 0 w 8650078"/>
              <a:gd name="connsiteY0" fmla="*/ 763646 h 4079093"/>
              <a:gd name="connsiteX1" fmla="*/ 225613 w 8650078"/>
              <a:gd name="connsiteY1" fmla="*/ 27045 h 4079093"/>
              <a:gd name="connsiteX2" fmla="*/ 7248711 w 8650078"/>
              <a:gd name="connsiteY2" fmla="*/ 151 h 4079093"/>
              <a:gd name="connsiteX3" fmla="*/ 8505265 w 8650078"/>
              <a:gd name="connsiteY3" fmla="*/ 933975 h 4079093"/>
              <a:gd name="connsiteX4" fmla="*/ 7868771 w 8650078"/>
              <a:gd name="connsiteY4" fmla="*/ 3835551 h 4079093"/>
              <a:gd name="connsiteX5" fmla="*/ 7625229 w 8650078"/>
              <a:gd name="connsiteY5" fmla="*/ 4079093 h 4079093"/>
              <a:gd name="connsiteX6" fmla="*/ 243542 w 8650078"/>
              <a:gd name="connsiteY6" fmla="*/ 4079093 h 4079093"/>
              <a:gd name="connsiteX7" fmla="*/ 0 w 8650078"/>
              <a:gd name="connsiteY7" fmla="*/ 3835551 h 4079093"/>
              <a:gd name="connsiteX8" fmla="*/ 0 w 8650078"/>
              <a:gd name="connsiteY8" fmla="*/ 763646 h 4079093"/>
              <a:gd name="connsiteX0" fmla="*/ 0 w 8902429"/>
              <a:gd name="connsiteY0" fmla="*/ 765588 h 4081035"/>
              <a:gd name="connsiteX1" fmla="*/ 225613 w 8902429"/>
              <a:gd name="connsiteY1" fmla="*/ 28987 h 4081035"/>
              <a:gd name="connsiteX2" fmla="*/ 7248711 w 8902429"/>
              <a:gd name="connsiteY2" fmla="*/ 2093 h 4081035"/>
              <a:gd name="connsiteX3" fmla="*/ 8783171 w 8902429"/>
              <a:gd name="connsiteY3" fmla="*/ 882129 h 4081035"/>
              <a:gd name="connsiteX4" fmla="*/ 7868771 w 8902429"/>
              <a:gd name="connsiteY4" fmla="*/ 3837493 h 4081035"/>
              <a:gd name="connsiteX5" fmla="*/ 7625229 w 8902429"/>
              <a:gd name="connsiteY5" fmla="*/ 4081035 h 4081035"/>
              <a:gd name="connsiteX6" fmla="*/ 243542 w 8902429"/>
              <a:gd name="connsiteY6" fmla="*/ 4081035 h 4081035"/>
              <a:gd name="connsiteX7" fmla="*/ 0 w 8902429"/>
              <a:gd name="connsiteY7" fmla="*/ 3837493 h 4081035"/>
              <a:gd name="connsiteX8" fmla="*/ 0 w 8902429"/>
              <a:gd name="connsiteY8" fmla="*/ 765588 h 4081035"/>
              <a:gd name="connsiteX0" fmla="*/ 303457 w 9205886"/>
              <a:gd name="connsiteY0" fmla="*/ 826248 h 4141695"/>
              <a:gd name="connsiteX1" fmla="*/ 27046 w 9205886"/>
              <a:gd name="connsiteY1" fmla="*/ 0 h 4141695"/>
              <a:gd name="connsiteX2" fmla="*/ 7552168 w 9205886"/>
              <a:gd name="connsiteY2" fmla="*/ 62753 h 4141695"/>
              <a:gd name="connsiteX3" fmla="*/ 9086628 w 9205886"/>
              <a:gd name="connsiteY3" fmla="*/ 942789 h 4141695"/>
              <a:gd name="connsiteX4" fmla="*/ 8172228 w 9205886"/>
              <a:gd name="connsiteY4" fmla="*/ 3898153 h 4141695"/>
              <a:gd name="connsiteX5" fmla="*/ 7928686 w 9205886"/>
              <a:gd name="connsiteY5" fmla="*/ 4141695 h 4141695"/>
              <a:gd name="connsiteX6" fmla="*/ 546999 w 9205886"/>
              <a:gd name="connsiteY6" fmla="*/ 4141695 h 4141695"/>
              <a:gd name="connsiteX7" fmla="*/ 303457 w 9205886"/>
              <a:gd name="connsiteY7" fmla="*/ 3898153 h 4141695"/>
              <a:gd name="connsiteX8" fmla="*/ 303457 w 9205886"/>
              <a:gd name="connsiteY8" fmla="*/ 826248 h 4141695"/>
              <a:gd name="connsiteX0" fmla="*/ 303457 w 9205886"/>
              <a:gd name="connsiteY0" fmla="*/ 962935 h 4278382"/>
              <a:gd name="connsiteX1" fmla="*/ 27046 w 9205886"/>
              <a:gd name="connsiteY1" fmla="*/ 136687 h 4278382"/>
              <a:gd name="connsiteX2" fmla="*/ 7552168 w 9205886"/>
              <a:gd name="connsiteY2" fmla="*/ 199440 h 4278382"/>
              <a:gd name="connsiteX3" fmla="*/ 9086628 w 9205886"/>
              <a:gd name="connsiteY3" fmla="*/ 1079476 h 4278382"/>
              <a:gd name="connsiteX4" fmla="*/ 8172228 w 9205886"/>
              <a:gd name="connsiteY4" fmla="*/ 4034840 h 4278382"/>
              <a:gd name="connsiteX5" fmla="*/ 7928686 w 9205886"/>
              <a:gd name="connsiteY5" fmla="*/ 4278382 h 4278382"/>
              <a:gd name="connsiteX6" fmla="*/ 546999 w 9205886"/>
              <a:gd name="connsiteY6" fmla="*/ 4278382 h 4278382"/>
              <a:gd name="connsiteX7" fmla="*/ 303457 w 9205886"/>
              <a:gd name="connsiteY7" fmla="*/ 4034840 h 4278382"/>
              <a:gd name="connsiteX8" fmla="*/ 303457 w 9205886"/>
              <a:gd name="connsiteY8" fmla="*/ 962935 h 4278382"/>
              <a:gd name="connsiteX0" fmla="*/ 0 w 9494099"/>
              <a:gd name="connsiteY0" fmla="*/ 1097405 h 4278382"/>
              <a:gd name="connsiteX1" fmla="*/ 315259 w 9494099"/>
              <a:gd name="connsiteY1" fmla="*/ 136687 h 4278382"/>
              <a:gd name="connsiteX2" fmla="*/ 7840381 w 9494099"/>
              <a:gd name="connsiteY2" fmla="*/ 199440 h 4278382"/>
              <a:gd name="connsiteX3" fmla="*/ 9374841 w 9494099"/>
              <a:gd name="connsiteY3" fmla="*/ 1079476 h 4278382"/>
              <a:gd name="connsiteX4" fmla="*/ 8460441 w 9494099"/>
              <a:gd name="connsiteY4" fmla="*/ 4034840 h 4278382"/>
              <a:gd name="connsiteX5" fmla="*/ 8216899 w 9494099"/>
              <a:gd name="connsiteY5" fmla="*/ 4278382 h 4278382"/>
              <a:gd name="connsiteX6" fmla="*/ 835212 w 9494099"/>
              <a:gd name="connsiteY6" fmla="*/ 4278382 h 4278382"/>
              <a:gd name="connsiteX7" fmla="*/ 591670 w 9494099"/>
              <a:gd name="connsiteY7" fmla="*/ 4034840 h 4278382"/>
              <a:gd name="connsiteX8" fmla="*/ 0 w 9494099"/>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1229 w 9495328"/>
              <a:gd name="connsiteY0" fmla="*/ 1097405 h 4278382"/>
              <a:gd name="connsiteX1" fmla="*/ 316488 w 9495328"/>
              <a:gd name="connsiteY1" fmla="*/ 136687 h 4278382"/>
              <a:gd name="connsiteX2" fmla="*/ 7841610 w 9495328"/>
              <a:gd name="connsiteY2" fmla="*/ 199440 h 4278382"/>
              <a:gd name="connsiteX3" fmla="*/ 9376070 w 9495328"/>
              <a:gd name="connsiteY3" fmla="*/ 1079476 h 4278382"/>
              <a:gd name="connsiteX4" fmla="*/ 8461670 w 9495328"/>
              <a:gd name="connsiteY4" fmla="*/ 4034840 h 4278382"/>
              <a:gd name="connsiteX5" fmla="*/ 8218128 w 9495328"/>
              <a:gd name="connsiteY5" fmla="*/ 4278382 h 4278382"/>
              <a:gd name="connsiteX6" fmla="*/ 836441 w 9495328"/>
              <a:gd name="connsiteY6" fmla="*/ 4278382 h 4278382"/>
              <a:gd name="connsiteX7" fmla="*/ 592899 w 9495328"/>
              <a:gd name="connsiteY7" fmla="*/ 4034840 h 4278382"/>
              <a:gd name="connsiteX8" fmla="*/ 1229 w 9495328"/>
              <a:gd name="connsiteY8" fmla="*/ 1097405 h 4278382"/>
              <a:gd name="connsiteX0" fmla="*/ 21619 w 9515718"/>
              <a:gd name="connsiteY0" fmla="*/ 1097405 h 4278382"/>
              <a:gd name="connsiteX1" fmla="*/ 336878 w 9515718"/>
              <a:gd name="connsiteY1" fmla="*/ 136687 h 4278382"/>
              <a:gd name="connsiteX2" fmla="*/ 7862000 w 9515718"/>
              <a:gd name="connsiteY2" fmla="*/ 199440 h 4278382"/>
              <a:gd name="connsiteX3" fmla="*/ 9396460 w 9515718"/>
              <a:gd name="connsiteY3" fmla="*/ 1079476 h 4278382"/>
              <a:gd name="connsiteX4" fmla="*/ 8482060 w 9515718"/>
              <a:gd name="connsiteY4" fmla="*/ 4034840 h 4278382"/>
              <a:gd name="connsiteX5" fmla="*/ 8238518 w 9515718"/>
              <a:gd name="connsiteY5" fmla="*/ 4278382 h 4278382"/>
              <a:gd name="connsiteX6" fmla="*/ 856831 w 9515718"/>
              <a:gd name="connsiteY6" fmla="*/ 4278382 h 4278382"/>
              <a:gd name="connsiteX7" fmla="*/ 613289 w 9515718"/>
              <a:gd name="connsiteY7" fmla="*/ 4034840 h 4278382"/>
              <a:gd name="connsiteX8" fmla="*/ 21619 w 9515718"/>
              <a:gd name="connsiteY8" fmla="*/ 1097405 h 4278382"/>
              <a:gd name="connsiteX0" fmla="*/ 74222 w 9568321"/>
              <a:gd name="connsiteY0" fmla="*/ 1097405 h 4278382"/>
              <a:gd name="connsiteX1" fmla="*/ 389481 w 9568321"/>
              <a:gd name="connsiteY1" fmla="*/ 136687 h 4278382"/>
              <a:gd name="connsiteX2" fmla="*/ 7914603 w 9568321"/>
              <a:gd name="connsiteY2" fmla="*/ 199440 h 4278382"/>
              <a:gd name="connsiteX3" fmla="*/ 9449063 w 9568321"/>
              <a:gd name="connsiteY3" fmla="*/ 1079476 h 4278382"/>
              <a:gd name="connsiteX4" fmla="*/ 8534663 w 9568321"/>
              <a:gd name="connsiteY4" fmla="*/ 4034840 h 4278382"/>
              <a:gd name="connsiteX5" fmla="*/ 8291121 w 9568321"/>
              <a:gd name="connsiteY5" fmla="*/ 4278382 h 4278382"/>
              <a:gd name="connsiteX6" fmla="*/ 909434 w 9568321"/>
              <a:gd name="connsiteY6" fmla="*/ 4278382 h 4278382"/>
              <a:gd name="connsiteX7" fmla="*/ 190763 w 9568321"/>
              <a:gd name="connsiteY7" fmla="*/ 4133452 h 4278382"/>
              <a:gd name="connsiteX8" fmla="*/ 74222 w 9568321"/>
              <a:gd name="connsiteY8" fmla="*/ 1097405 h 4278382"/>
              <a:gd name="connsiteX0" fmla="*/ 74222 w 9568321"/>
              <a:gd name="connsiteY0" fmla="*/ 1097405 h 4348859"/>
              <a:gd name="connsiteX1" fmla="*/ 389481 w 9568321"/>
              <a:gd name="connsiteY1" fmla="*/ 136687 h 4348859"/>
              <a:gd name="connsiteX2" fmla="*/ 7914603 w 9568321"/>
              <a:gd name="connsiteY2" fmla="*/ 199440 h 4348859"/>
              <a:gd name="connsiteX3" fmla="*/ 9449063 w 9568321"/>
              <a:gd name="connsiteY3" fmla="*/ 1079476 h 4348859"/>
              <a:gd name="connsiteX4" fmla="*/ 8534663 w 9568321"/>
              <a:gd name="connsiteY4" fmla="*/ 4034840 h 4348859"/>
              <a:gd name="connsiteX5" fmla="*/ 8291121 w 9568321"/>
              <a:gd name="connsiteY5" fmla="*/ 4278382 h 4348859"/>
              <a:gd name="connsiteX6" fmla="*/ 909434 w 9568321"/>
              <a:gd name="connsiteY6" fmla="*/ 4278382 h 4348859"/>
              <a:gd name="connsiteX7" fmla="*/ 190763 w 9568321"/>
              <a:gd name="connsiteY7" fmla="*/ 4133452 h 4348859"/>
              <a:gd name="connsiteX8" fmla="*/ 74222 w 9568321"/>
              <a:gd name="connsiteY8" fmla="*/ 1097405 h 4348859"/>
              <a:gd name="connsiteX0" fmla="*/ 71478 w 9565577"/>
              <a:gd name="connsiteY0" fmla="*/ 1097405 h 4278382"/>
              <a:gd name="connsiteX1" fmla="*/ 386737 w 9565577"/>
              <a:gd name="connsiteY1" fmla="*/ 136687 h 4278382"/>
              <a:gd name="connsiteX2" fmla="*/ 7911859 w 9565577"/>
              <a:gd name="connsiteY2" fmla="*/ 199440 h 4278382"/>
              <a:gd name="connsiteX3" fmla="*/ 9446319 w 9565577"/>
              <a:gd name="connsiteY3" fmla="*/ 1079476 h 4278382"/>
              <a:gd name="connsiteX4" fmla="*/ 8531919 w 9565577"/>
              <a:gd name="connsiteY4" fmla="*/ 4034840 h 4278382"/>
              <a:gd name="connsiteX5" fmla="*/ 8288377 w 9565577"/>
              <a:gd name="connsiteY5" fmla="*/ 4278382 h 4278382"/>
              <a:gd name="connsiteX6" fmla="*/ 906690 w 9565577"/>
              <a:gd name="connsiteY6" fmla="*/ 4278382 h 4278382"/>
              <a:gd name="connsiteX7" fmla="*/ 196984 w 9565577"/>
              <a:gd name="connsiteY7" fmla="*/ 3712111 h 4278382"/>
              <a:gd name="connsiteX8" fmla="*/ 71478 w 9565577"/>
              <a:gd name="connsiteY8" fmla="*/ 1097405 h 4278382"/>
              <a:gd name="connsiteX0" fmla="*/ 71478 w 9636331"/>
              <a:gd name="connsiteY0" fmla="*/ 1097405 h 4278382"/>
              <a:gd name="connsiteX1" fmla="*/ 386737 w 9636331"/>
              <a:gd name="connsiteY1" fmla="*/ 136687 h 4278382"/>
              <a:gd name="connsiteX2" fmla="*/ 7911859 w 9636331"/>
              <a:gd name="connsiteY2" fmla="*/ 199440 h 4278382"/>
              <a:gd name="connsiteX3" fmla="*/ 9446319 w 9636331"/>
              <a:gd name="connsiteY3" fmla="*/ 1079476 h 4278382"/>
              <a:gd name="connsiteX4" fmla="*/ 8531919 w 9636331"/>
              <a:gd name="connsiteY4" fmla="*/ 4034840 h 4278382"/>
              <a:gd name="connsiteX5" fmla="*/ 8288377 w 9636331"/>
              <a:gd name="connsiteY5" fmla="*/ 4278382 h 4278382"/>
              <a:gd name="connsiteX6" fmla="*/ 906690 w 9636331"/>
              <a:gd name="connsiteY6" fmla="*/ 4278382 h 4278382"/>
              <a:gd name="connsiteX7" fmla="*/ 196984 w 9636331"/>
              <a:gd name="connsiteY7" fmla="*/ 3712111 h 4278382"/>
              <a:gd name="connsiteX8" fmla="*/ 71478 w 9636331"/>
              <a:gd name="connsiteY8" fmla="*/ 1097405 h 4278382"/>
              <a:gd name="connsiteX0" fmla="*/ 71478 w 9755026"/>
              <a:gd name="connsiteY0" fmla="*/ 1097405 h 4278382"/>
              <a:gd name="connsiteX1" fmla="*/ 386737 w 9755026"/>
              <a:gd name="connsiteY1" fmla="*/ 136687 h 4278382"/>
              <a:gd name="connsiteX2" fmla="*/ 7911859 w 9755026"/>
              <a:gd name="connsiteY2" fmla="*/ 199440 h 4278382"/>
              <a:gd name="connsiteX3" fmla="*/ 9446319 w 9755026"/>
              <a:gd name="connsiteY3" fmla="*/ 1079476 h 4278382"/>
              <a:gd name="connsiteX4" fmla="*/ 8998084 w 9755026"/>
              <a:gd name="connsiteY4" fmla="*/ 3667287 h 4278382"/>
              <a:gd name="connsiteX5" fmla="*/ 8288377 w 9755026"/>
              <a:gd name="connsiteY5" fmla="*/ 4278382 h 4278382"/>
              <a:gd name="connsiteX6" fmla="*/ 906690 w 9755026"/>
              <a:gd name="connsiteY6" fmla="*/ 4278382 h 4278382"/>
              <a:gd name="connsiteX7" fmla="*/ 196984 w 9755026"/>
              <a:gd name="connsiteY7" fmla="*/ 3712111 h 4278382"/>
              <a:gd name="connsiteX8" fmla="*/ 71478 w 9755026"/>
              <a:gd name="connsiteY8" fmla="*/ 1097405 h 4278382"/>
              <a:gd name="connsiteX0" fmla="*/ 71478 w 9884678"/>
              <a:gd name="connsiteY0" fmla="*/ 1097405 h 4278382"/>
              <a:gd name="connsiteX1" fmla="*/ 386737 w 9884678"/>
              <a:gd name="connsiteY1" fmla="*/ 136687 h 4278382"/>
              <a:gd name="connsiteX2" fmla="*/ 7911859 w 9884678"/>
              <a:gd name="connsiteY2" fmla="*/ 199440 h 4278382"/>
              <a:gd name="connsiteX3" fmla="*/ 9634578 w 9884678"/>
              <a:gd name="connsiteY3" fmla="*/ 945006 h 4278382"/>
              <a:gd name="connsiteX4" fmla="*/ 8998084 w 9884678"/>
              <a:gd name="connsiteY4" fmla="*/ 3667287 h 4278382"/>
              <a:gd name="connsiteX5" fmla="*/ 8288377 w 9884678"/>
              <a:gd name="connsiteY5" fmla="*/ 4278382 h 4278382"/>
              <a:gd name="connsiteX6" fmla="*/ 906690 w 9884678"/>
              <a:gd name="connsiteY6" fmla="*/ 4278382 h 4278382"/>
              <a:gd name="connsiteX7" fmla="*/ 196984 w 9884678"/>
              <a:gd name="connsiteY7" fmla="*/ 3712111 h 4278382"/>
              <a:gd name="connsiteX8" fmla="*/ 71478 w 9884678"/>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097405 h 4278382"/>
              <a:gd name="connsiteX1" fmla="*/ 386737 w 9749275"/>
              <a:gd name="connsiteY1" fmla="*/ 136687 h 4278382"/>
              <a:gd name="connsiteX2" fmla="*/ 7911859 w 9749275"/>
              <a:gd name="connsiteY2" fmla="*/ 199440 h 4278382"/>
              <a:gd name="connsiteX3" fmla="*/ 9634578 w 9749275"/>
              <a:gd name="connsiteY3" fmla="*/ 945006 h 4278382"/>
              <a:gd name="connsiteX4" fmla="*/ 8998084 w 9749275"/>
              <a:gd name="connsiteY4" fmla="*/ 3667287 h 4278382"/>
              <a:gd name="connsiteX5" fmla="*/ 8288377 w 9749275"/>
              <a:gd name="connsiteY5" fmla="*/ 4278382 h 4278382"/>
              <a:gd name="connsiteX6" fmla="*/ 906690 w 9749275"/>
              <a:gd name="connsiteY6" fmla="*/ 4278382 h 4278382"/>
              <a:gd name="connsiteX7" fmla="*/ 196984 w 9749275"/>
              <a:gd name="connsiteY7" fmla="*/ 3712111 h 4278382"/>
              <a:gd name="connsiteX8" fmla="*/ 71478 w 9749275"/>
              <a:gd name="connsiteY8" fmla="*/ 1097405 h 4278382"/>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69234 h 4350211"/>
              <a:gd name="connsiteX1" fmla="*/ 386737 w 9749275"/>
              <a:gd name="connsiteY1" fmla="*/ 208516 h 4350211"/>
              <a:gd name="connsiteX2" fmla="*/ 7974612 w 9749275"/>
              <a:gd name="connsiteY2" fmla="*/ 47151 h 4350211"/>
              <a:gd name="connsiteX3" fmla="*/ 9634578 w 9749275"/>
              <a:gd name="connsiteY3" fmla="*/ 1016835 h 4350211"/>
              <a:gd name="connsiteX4" fmla="*/ 8998084 w 9749275"/>
              <a:gd name="connsiteY4" fmla="*/ 3739116 h 4350211"/>
              <a:gd name="connsiteX5" fmla="*/ 8288377 w 9749275"/>
              <a:gd name="connsiteY5" fmla="*/ 4350211 h 4350211"/>
              <a:gd name="connsiteX6" fmla="*/ 906690 w 9749275"/>
              <a:gd name="connsiteY6" fmla="*/ 4350211 h 4350211"/>
              <a:gd name="connsiteX7" fmla="*/ 196984 w 9749275"/>
              <a:gd name="connsiteY7" fmla="*/ 3783940 h 4350211"/>
              <a:gd name="connsiteX8" fmla="*/ 71478 w 9749275"/>
              <a:gd name="connsiteY8" fmla="*/ 1169234 h 4350211"/>
              <a:gd name="connsiteX0" fmla="*/ 71478 w 9749275"/>
              <a:gd name="connsiteY0" fmla="*/ 1172698 h 4353675"/>
              <a:gd name="connsiteX1" fmla="*/ 386737 w 9749275"/>
              <a:gd name="connsiteY1" fmla="*/ 211980 h 4353675"/>
              <a:gd name="connsiteX2" fmla="*/ 7974612 w 9749275"/>
              <a:gd name="connsiteY2" fmla="*/ 50615 h 4353675"/>
              <a:gd name="connsiteX3" fmla="*/ 9634578 w 9749275"/>
              <a:gd name="connsiteY3" fmla="*/ 1020299 h 4353675"/>
              <a:gd name="connsiteX4" fmla="*/ 8998084 w 9749275"/>
              <a:gd name="connsiteY4" fmla="*/ 3742580 h 4353675"/>
              <a:gd name="connsiteX5" fmla="*/ 8288377 w 9749275"/>
              <a:gd name="connsiteY5" fmla="*/ 4353675 h 4353675"/>
              <a:gd name="connsiteX6" fmla="*/ 906690 w 9749275"/>
              <a:gd name="connsiteY6" fmla="*/ 4353675 h 4353675"/>
              <a:gd name="connsiteX7" fmla="*/ 196984 w 9749275"/>
              <a:gd name="connsiteY7" fmla="*/ 3787404 h 4353675"/>
              <a:gd name="connsiteX8" fmla="*/ 71478 w 9749275"/>
              <a:gd name="connsiteY8" fmla="*/ 1172698 h 4353675"/>
              <a:gd name="connsiteX0" fmla="*/ 71478 w 9749275"/>
              <a:gd name="connsiteY0" fmla="*/ 1251486 h 4432463"/>
              <a:gd name="connsiteX1" fmla="*/ 359843 w 9749275"/>
              <a:gd name="connsiteY1" fmla="*/ 165262 h 4432463"/>
              <a:gd name="connsiteX2" fmla="*/ 7974612 w 9749275"/>
              <a:gd name="connsiteY2" fmla="*/ 129403 h 4432463"/>
              <a:gd name="connsiteX3" fmla="*/ 9634578 w 9749275"/>
              <a:gd name="connsiteY3" fmla="*/ 1099087 h 4432463"/>
              <a:gd name="connsiteX4" fmla="*/ 8998084 w 9749275"/>
              <a:gd name="connsiteY4" fmla="*/ 3821368 h 4432463"/>
              <a:gd name="connsiteX5" fmla="*/ 8288377 w 9749275"/>
              <a:gd name="connsiteY5" fmla="*/ 4432463 h 4432463"/>
              <a:gd name="connsiteX6" fmla="*/ 906690 w 9749275"/>
              <a:gd name="connsiteY6" fmla="*/ 4432463 h 4432463"/>
              <a:gd name="connsiteX7" fmla="*/ 196984 w 9749275"/>
              <a:gd name="connsiteY7" fmla="*/ 3866192 h 4432463"/>
              <a:gd name="connsiteX8" fmla="*/ 71478 w 9749275"/>
              <a:gd name="connsiteY8" fmla="*/ 1251486 h 4432463"/>
              <a:gd name="connsiteX0" fmla="*/ 38872 w 9895963"/>
              <a:gd name="connsiteY0" fmla="*/ 1242521 h 4432463"/>
              <a:gd name="connsiteX1" fmla="*/ 506531 w 9895963"/>
              <a:gd name="connsiteY1" fmla="*/ 165262 h 4432463"/>
              <a:gd name="connsiteX2" fmla="*/ 8121300 w 9895963"/>
              <a:gd name="connsiteY2" fmla="*/ 129403 h 4432463"/>
              <a:gd name="connsiteX3" fmla="*/ 9781266 w 9895963"/>
              <a:gd name="connsiteY3" fmla="*/ 1099087 h 4432463"/>
              <a:gd name="connsiteX4" fmla="*/ 9144772 w 9895963"/>
              <a:gd name="connsiteY4" fmla="*/ 3821368 h 4432463"/>
              <a:gd name="connsiteX5" fmla="*/ 8435065 w 9895963"/>
              <a:gd name="connsiteY5" fmla="*/ 4432463 h 4432463"/>
              <a:gd name="connsiteX6" fmla="*/ 1053378 w 9895963"/>
              <a:gd name="connsiteY6" fmla="*/ 4432463 h 4432463"/>
              <a:gd name="connsiteX7" fmla="*/ 343672 w 9895963"/>
              <a:gd name="connsiteY7" fmla="*/ 3866192 h 4432463"/>
              <a:gd name="connsiteX8" fmla="*/ 38872 w 9895963"/>
              <a:gd name="connsiteY8" fmla="*/ 1242521 h 4432463"/>
              <a:gd name="connsiteX0" fmla="*/ 470 w 9857561"/>
              <a:gd name="connsiteY0" fmla="*/ 1242521 h 4432463"/>
              <a:gd name="connsiteX1" fmla="*/ 468129 w 9857561"/>
              <a:gd name="connsiteY1" fmla="*/ 165262 h 4432463"/>
              <a:gd name="connsiteX2" fmla="*/ 8082898 w 9857561"/>
              <a:gd name="connsiteY2" fmla="*/ 129403 h 4432463"/>
              <a:gd name="connsiteX3" fmla="*/ 9742864 w 9857561"/>
              <a:gd name="connsiteY3" fmla="*/ 1099087 h 4432463"/>
              <a:gd name="connsiteX4" fmla="*/ 9106370 w 9857561"/>
              <a:gd name="connsiteY4" fmla="*/ 3821368 h 4432463"/>
              <a:gd name="connsiteX5" fmla="*/ 8396663 w 9857561"/>
              <a:gd name="connsiteY5" fmla="*/ 4432463 h 4432463"/>
              <a:gd name="connsiteX6" fmla="*/ 1014976 w 9857561"/>
              <a:gd name="connsiteY6" fmla="*/ 4432463 h 4432463"/>
              <a:gd name="connsiteX7" fmla="*/ 305270 w 9857561"/>
              <a:gd name="connsiteY7" fmla="*/ 3866192 h 4432463"/>
              <a:gd name="connsiteX8" fmla="*/ 470 w 9857561"/>
              <a:gd name="connsiteY8" fmla="*/ 1242521 h 4432463"/>
              <a:gd name="connsiteX0" fmla="*/ 38 w 9857129"/>
              <a:gd name="connsiteY0" fmla="*/ 1256854 h 4446796"/>
              <a:gd name="connsiteX1" fmla="*/ 1970676 w 9857129"/>
              <a:gd name="connsiteY1" fmla="*/ 159614 h 4446796"/>
              <a:gd name="connsiteX2" fmla="*/ 8082466 w 9857129"/>
              <a:gd name="connsiteY2" fmla="*/ 143736 h 4446796"/>
              <a:gd name="connsiteX3" fmla="*/ 9742432 w 9857129"/>
              <a:gd name="connsiteY3" fmla="*/ 1113420 h 4446796"/>
              <a:gd name="connsiteX4" fmla="*/ 9105938 w 9857129"/>
              <a:gd name="connsiteY4" fmla="*/ 3835701 h 4446796"/>
              <a:gd name="connsiteX5" fmla="*/ 8396231 w 9857129"/>
              <a:gd name="connsiteY5" fmla="*/ 4446796 h 4446796"/>
              <a:gd name="connsiteX6" fmla="*/ 1014544 w 9857129"/>
              <a:gd name="connsiteY6" fmla="*/ 4446796 h 4446796"/>
              <a:gd name="connsiteX7" fmla="*/ 304838 w 9857129"/>
              <a:gd name="connsiteY7" fmla="*/ 3880525 h 4446796"/>
              <a:gd name="connsiteX8" fmla="*/ 38 w 9857129"/>
              <a:gd name="connsiteY8" fmla="*/ 1256854 h 4446796"/>
              <a:gd name="connsiteX0" fmla="*/ 38 w 9857129"/>
              <a:gd name="connsiteY0" fmla="*/ 1113118 h 4303060"/>
              <a:gd name="connsiteX1" fmla="*/ 1970676 w 9857129"/>
              <a:gd name="connsiteY1" fmla="*/ 15878 h 4303060"/>
              <a:gd name="connsiteX2" fmla="*/ 8082466 w 9857129"/>
              <a:gd name="connsiteY2" fmla="*/ 0 h 4303060"/>
              <a:gd name="connsiteX3" fmla="*/ 9742432 w 9857129"/>
              <a:gd name="connsiteY3" fmla="*/ 969684 h 4303060"/>
              <a:gd name="connsiteX4" fmla="*/ 9105938 w 9857129"/>
              <a:gd name="connsiteY4" fmla="*/ 3691965 h 4303060"/>
              <a:gd name="connsiteX5" fmla="*/ 8396231 w 9857129"/>
              <a:gd name="connsiteY5" fmla="*/ 4303060 h 4303060"/>
              <a:gd name="connsiteX6" fmla="*/ 1014544 w 9857129"/>
              <a:gd name="connsiteY6" fmla="*/ 4303060 h 4303060"/>
              <a:gd name="connsiteX7" fmla="*/ 304838 w 9857129"/>
              <a:gd name="connsiteY7" fmla="*/ 3736789 h 4303060"/>
              <a:gd name="connsiteX8" fmla="*/ 38 w 9857129"/>
              <a:gd name="connsiteY8" fmla="*/ 1113118 h 4303060"/>
              <a:gd name="connsiteX0" fmla="*/ 45 w 9857136"/>
              <a:gd name="connsiteY0" fmla="*/ 1113118 h 4303060"/>
              <a:gd name="connsiteX1" fmla="*/ 1970683 w 9857136"/>
              <a:gd name="connsiteY1" fmla="*/ 15878 h 4303060"/>
              <a:gd name="connsiteX2" fmla="*/ 8082473 w 9857136"/>
              <a:gd name="connsiteY2" fmla="*/ 0 h 4303060"/>
              <a:gd name="connsiteX3" fmla="*/ 9742439 w 9857136"/>
              <a:gd name="connsiteY3" fmla="*/ 969684 h 4303060"/>
              <a:gd name="connsiteX4" fmla="*/ 9105945 w 9857136"/>
              <a:gd name="connsiteY4" fmla="*/ 3691965 h 4303060"/>
              <a:gd name="connsiteX5" fmla="*/ 8396238 w 9857136"/>
              <a:gd name="connsiteY5" fmla="*/ 4303060 h 4303060"/>
              <a:gd name="connsiteX6" fmla="*/ 1014551 w 9857136"/>
              <a:gd name="connsiteY6" fmla="*/ 4303060 h 4303060"/>
              <a:gd name="connsiteX7" fmla="*/ 304845 w 9857136"/>
              <a:gd name="connsiteY7" fmla="*/ 3736789 h 4303060"/>
              <a:gd name="connsiteX8" fmla="*/ 45 w 9857136"/>
              <a:gd name="connsiteY8" fmla="*/ 1113118 h 4303060"/>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857134"/>
              <a:gd name="connsiteY0" fmla="*/ 1289625 h 4479567"/>
              <a:gd name="connsiteX1" fmla="*/ 2065274 w 9857134"/>
              <a:gd name="connsiteY1" fmla="*/ 12566 h 4479567"/>
              <a:gd name="connsiteX2" fmla="*/ 8082471 w 9857134"/>
              <a:gd name="connsiteY2" fmla="*/ 176507 h 4479567"/>
              <a:gd name="connsiteX3" fmla="*/ 9742437 w 9857134"/>
              <a:gd name="connsiteY3" fmla="*/ 1146191 h 4479567"/>
              <a:gd name="connsiteX4" fmla="*/ 9105943 w 9857134"/>
              <a:gd name="connsiteY4" fmla="*/ 3868472 h 4479567"/>
              <a:gd name="connsiteX5" fmla="*/ 8396236 w 9857134"/>
              <a:gd name="connsiteY5" fmla="*/ 4479567 h 4479567"/>
              <a:gd name="connsiteX6" fmla="*/ 1014549 w 9857134"/>
              <a:gd name="connsiteY6" fmla="*/ 4479567 h 4479567"/>
              <a:gd name="connsiteX7" fmla="*/ 304843 w 9857134"/>
              <a:gd name="connsiteY7" fmla="*/ 3913296 h 4479567"/>
              <a:gd name="connsiteX8" fmla="*/ 43 w 9857134"/>
              <a:gd name="connsiteY8" fmla="*/ 1289625 h 4479567"/>
              <a:gd name="connsiteX0" fmla="*/ 43 w 9524004"/>
              <a:gd name="connsiteY0" fmla="*/ 1289625 h 4479567"/>
              <a:gd name="connsiteX1" fmla="*/ 2065274 w 9524004"/>
              <a:gd name="connsiteY1" fmla="*/ 12566 h 4479567"/>
              <a:gd name="connsiteX2" fmla="*/ 8082471 w 9524004"/>
              <a:gd name="connsiteY2" fmla="*/ 176507 h 4479567"/>
              <a:gd name="connsiteX3" fmla="*/ 9048754 w 9524004"/>
              <a:gd name="connsiteY3" fmla="*/ 1276060 h 4479567"/>
              <a:gd name="connsiteX4" fmla="*/ 9105943 w 9524004"/>
              <a:gd name="connsiteY4" fmla="*/ 3868472 h 4479567"/>
              <a:gd name="connsiteX5" fmla="*/ 8396236 w 9524004"/>
              <a:gd name="connsiteY5" fmla="*/ 4479567 h 4479567"/>
              <a:gd name="connsiteX6" fmla="*/ 1014549 w 9524004"/>
              <a:gd name="connsiteY6" fmla="*/ 4479567 h 4479567"/>
              <a:gd name="connsiteX7" fmla="*/ 304843 w 9524004"/>
              <a:gd name="connsiteY7" fmla="*/ 3913296 h 4479567"/>
              <a:gd name="connsiteX8" fmla="*/ 43 w 9524004"/>
              <a:gd name="connsiteY8" fmla="*/ 1289625 h 4479567"/>
              <a:gd name="connsiteX0" fmla="*/ 43 w 9671683"/>
              <a:gd name="connsiteY0" fmla="*/ 1289625 h 4479567"/>
              <a:gd name="connsiteX1" fmla="*/ 2065274 w 9671683"/>
              <a:gd name="connsiteY1" fmla="*/ 12566 h 4479567"/>
              <a:gd name="connsiteX2" fmla="*/ 8082471 w 9671683"/>
              <a:gd name="connsiteY2" fmla="*/ 176507 h 4479567"/>
              <a:gd name="connsiteX3" fmla="*/ 9048754 w 9671683"/>
              <a:gd name="connsiteY3" fmla="*/ 1276060 h 4479567"/>
              <a:gd name="connsiteX4" fmla="*/ 9105943 w 9671683"/>
              <a:gd name="connsiteY4" fmla="*/ 3868472 h 4479567"/>
              <a:gd name="connsiteX5" fmla="*/ 8396236 w 9671683"/>
              <a:gd name="connsiteY5" fmla="*/ 4479567 h 4479567"/>
              <a:gd name="connsiteX6" fmla="*/ 1014549 w 9671683"/>
              <a:gd name="connsiteY6" fmla="*/ 4479567 h 4479567"/>
              <a:gd name="connsiteX7" fmla="*/ 304843 w 9671683"/>
              <a:gd name="connsiteY7" fmla="*/ 3913296 h 4479567"/>
              <a:gd name="connsiteX8" fmla="*/ 43 w 9671683"/>
              <a:gd name="connsiteY8" fmla="*/ 1289625 h 4479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671683" h="4479567">
                <a:moveTo>
                  <a:pt x="43" y="1289625"/>
                </a:moveTo>
                <a:cubicBezTo>
                  <a:pt x="-8922" y="644132"/>
                  <a:pt x="1401851" y="-106550"/>
                  <a:pt x="2065274" y="12566"/>
                </a:cubicBezTo>
                <a:cubicBezTo>
                  <a:pt x="3247902" y="272332"/>
                  <a:pt x="5506296" y="-33282"/>
                  <a:pt x="8082471" y="176507"/>
                </a:cubicBezTo>
                <a:cubicBezTo>
                  <a:pt x="9257501" y="546135"/>
                  <a:pt x="8770848" y="307837"/>
                  <a:pt x="9048754" y="1276060"/>
                </a:cubicBezTo>
                <a:cubicBezTo>
                  <a:pt x="9744498" y="2112858"/>
                  <a:pt x="9981496" y="2928174"/>
                  <a:pt x="9105943" y="3868472"/>
                </a:cubicBezTo>
                <a:cubicBezTo>
                  <a:pt x="9105943" y="4002977"/>
                  <a:pt x="8530741" y="4479567"/>
                  <a:pt x="8396236" y="4479567"/>
                </a:cubicBezTo>
                <a:lnTo>
                  <a:pt x="1014549" y="4479567"/>
                </a:lnTo>
                <a:cubicBezTo>
                  <a:pt x="880044" y="4479567"/>
                  <a:pt x="582748" y="4289848"/>
                  <a:pt x="304843" y="3913296"/>
                </a:cubicBezTo>
                <a:cubicBezTo>
                  <a:pt x="107620" y="2934151"/>
                  <a:pt x="89690" y="2376347"/>
                  <a:pt x="43" y="1289625"/>
                </a:cubicBezTo>
                <a:close/>
              </a:path>
            </a:pathLst>
          </a:custGeom>
          <a:solidFill>
            <a:srgbClr val="2C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Góc Tròn 8">
            <a:extLst>
              <a:ext uri="{FF2B5EF4-FFF2-40B4-BE49-F238E27FC236}">
                <a16:creationId xmlns:a16="http://schemas.microsoft.com/office/drawing/2014/main" id="{5F29F431-04A0-4AA7-8E98-35B7BE9B00FB}"/>
              </a:ext>
            </a:extLst>
          </p:cNvPr>
          <p:cNvSpPr/>
          <p:nvPr/>
        </p:nvSpPr>
        <p:spPr>
          <a:xfrm>
            <a:off x="3352210" y="2038766"/>
            <a:ext cx="5486400" cy="2631143"/>
          </a:xfrm>
          <a:prstGeom prst="roundRect">
            <a:avLst>
              <a:gd name="adj" fmla="val 3208"/>
            </a:avLst>
          </a:prstGeom>
          <a:solidFill>
            <a:schemeClr val="accent4">
              <a:lumMod val="60000"/>
              <a:lumOff val="40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Góc Tròn 6">
            <a:extLst>
              <a:ext uri="{FF2B5EF4-FFF2-40B4-BE49-F238E27FC236}">
                <a16:creationId xmlns:a16="http://schemas.microsoft.com/office/drawing/2014/main" id="{73B6DF58-BBED-4DA1-B875-05B4C99CE7FF}"/>
              </a:ext>
            </a:extLst>
          </p:cNvPr>
          <p:cNvSpPr/>
          <p:nvPr/>
        </p:nvSpPr>
        <p:spPr>
          <a:xfrm>
            <a:off x="3135642" y="4711235"/>
            <a:ext cx="5919537" cy="181898"/>
          </a:xfrm>
          <a:custGeom>
            <a:avLst/>
            <a:gdLst>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51745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0 w 5919537"/>
              <a:gd name="connsiteY7" fmla="*/ 258717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51075 w 5919537"/>
              <a:gd name="connsiteY7" fmla="*/ 179204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919537 w 5919537"/>
              <a:gd name="connsiteY4" fmla="*/ 258717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867792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90323 w 5919537"/>
              <a:gd name="connsiteY4" fmla="*/ 229503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 name="connsiteX0" fmla="*/ 0 w 5919537"/>
              <a:gd name="connsiteY0" fmla="*/ 51745 h 310462"/>
              <a:gd name="connsiteX1" fmla="*/ 51745 w 5919537"/>
              <a:gd name="connsiteY1" fmla="*/ 0 h 310462"/>
              <a:gd name="connsiteX2" fmla="*/ 5867792 w 5919537"/>
              <a:gd name="connsiteY2" fmla="*/ 0 h 310462"/>
              <a:gd name="connsiteX3" fmla="*/ 5919537 w 5919537"/>
              <a:gd name="connsiteY3" fmla="*/ 51745 h 310462"/>
              <a:gd name="connsiteX4" fmla="*/ 5831895 w 5919537"/>
              <a:gd name="connsiteY4" fmla="*/ 200289 h 310462"/>
              <a:gd name="connsiteX5" fmla="*/ 5765543 w 5919537"/>
              <a:gd name="connsiteY5" fmla="*/ 310462 h 310462"/>
              <a:gd name="connsiteX6" fmla="*/ 226673 w 5919537"/>
              <a:gd name="connsiteY6" fmla="*/ 310462 h 310462"/>
              <a:gd name="connsiteX7" fmla="*/ 111318 w 5919537"/>
              <a:gd name="connsiteY7" fmla="*/ 226912 h 310462"/>
              <a:gd name="connsiteX8" fmla="*/ 0 w 5919537"/>
              <a:gd name="connsiteY8" fmla="*/ 51745 h 31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19537" h="310462">
                <a:moveTo>
                  <a:pt x="0" y="51745"/>
                </a:moveTo>
                <a:cubicBezTo>
                  <a:pt x="0" y="23167"/>
                  <a:pt x="23167" y="0"/>
                  <a:pt x="51745" y="0"/>
                </a:cubicBezTo>
                <a:lnTo>
                  <a:pt x="5867792" y="0"/>
                </a:lnTo>
                <a:cubicBezTo>
                  <a:pt x="5896370" y="0"/>
                  <a:pt x="5919537" y="23167"/>
                  <a:pt x="5919537" y="51745"/>
                </a:cubicBezTo>
                <a:lnTo>
                  <a:pt x="5831895" y="200289"/>
                </a:lnTo>
                <a:cubicBezTo>
                  <a:pt x="5831895" y="228867"/>
                  <a:pt x="5794121" y="310462"/>
                  <a:pt x="5765543" y="310462"/>
                </a:cubicBezTo>
                <a:lnTo>
                  <a:pt x="226673" y="310462"/>
                </a:lnTo>
                <a:cubicBezTo>
                  <a:pt x="198095" y="310462"/>
                  <a:pt x="111318" y="255490"/>
                  <a:pt x="111318" y="226912"/>
                </a:cubicBezTo>
                <a:lnTo>
                  <a:pt x="0" y="51745"/>
                </a:lnTo>
                <a:close/>
              </a:path>
            </a:pathLst>
          </a:custGeom>
          <a:solidFill>
            <a:srgbClr val="F4F3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ình chữ nhật: Góc Tròn 7">
            <a:extLst>
              <a:ext uri="{FF2B5EF4-FFF2-40B4-BE49-F238E27FC236}">
                <a16:creationId xmlns:a16="http://schemas.microsoft.com/office/drawing/2014/main" id="{BF0C335D-DD30-4A4B-9030-77CFC1E5BA8E}"/>
              </a:ext>
            </a:extLst>
          </p:cNvPr>
          <p:cNvSpPr/>
          <p:nvPr/>
        </p:nvSpPr>
        <p:spPr>
          <a:xfrm>
            <a:off x="5457172" y="4711235"/>
            <a:ext cx="1277655" cy="83286"/>
          </a:xfrm>
          <a:prstGeom prst="roundRect">
            <a:avLst>
              <a:gd name="adj" fmla="val 0"/>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25" name="Nhóm 24">
            <a:extLst>
              <a:ext uri="{FF2B5EF4-FFF2-40B4-BE49-F238E27FC236}">
                <a16:creationId xmlns:a16="http://schemas.microsoft.com/office/drawing/2014/main" id="{23230A3F-5634-43C6-A4A6-4D9D0B48D6C8}"/>
              </a:ext>
            </a:extLst>
          </p:cNvPr>
          <p:cNvGrpSpPr/>
          <p:nvPr/>
        </p:nvGrpSpPr>
        <p:grpSpPr>
          <a:xfrm>
            <a:off x="9465112" y="2674256"/>
            <a:ext cx="1104561" cy="2631143"/>
            <a:chOff x="9473922" y="1174377"/>
            <a:chExt cx="1738645" cy="3862507"/>
          </a:xfrm>
        </p:grpSpPr>
        <p:grpSp>
          <p:nvGrpSpPr>
            <p:cNvPr id="17" name="Nhóm 16">
              <a:extLst>
                <a:ext uri="{FF2B5EF4-FFF2-40B4-BE49-F238E27FC236}">
                  <a16:creationId xmlns:a16="http://schemas.microsoft.com/office/drawing/2014/main" id="{ED5B1DF4-3B3A-4F31-B6AC-1F2FA9AE23E5}"/>
                </a:ext>
              </a:extLst>
            </p:cNvPr>
            <p:cNvGrpSpPr/>
            <p:nvPr/>
          </p:nvGrpSpPr>
          <p:grpSpPr>
            <a:xfrm>
              <a:off x="9473922" y="1464361"/>
              <a:ext cx="1121963" cy="3345203"/>
              <a:chOff x="9632414" y="1468460"/>
              <a:chExt cx="1121963" cy="3345203"/>
            </a:xfrm>
          </p:grpSpPr>
          <p:sp>
            <p:nvSpPr>
              <p:cNvPr id="12" name="Hình Bầu dục 11">
                <a:extLst>
                  <a:ext uri="{FF2B5EF4-FFF2-40B4-BE49-F238E27FC236}">
                    <a16:creationId xmlns:a16="http://schemas.microsoft.com/office/drawing/2014/main" id="{6BC76ACA-0566-46E8-A94A-402BABE2ECE2}"/>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1" name="Cung 10">
                <a:extLst>
                  <a:ext uri="{FF2B5EF4-FFF2-40B4-BE49-F238E27FC236}">
                    <a16:creationId xmlns:a16="http://schemas.microsoft.com/office/drawing/2014/main" id="{3AA22062-0A35-48FE-859D-DC92B29AAB13}"/>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13" name="Hình Bầu dục 11">
                <a:extLst>
                  <a:ext uri="{FF2B5EF4-FFF2-40B4-BE49-F238E27FC236}">
                    <a16:creationId xmlns:a16="http://schemas.microsoft.com/office/drawing/2014/main" id="{E4807BD7-AA4D-4DDF-B1E3-C61CC6BF13AC}"/>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ình Bầu dục 11">
                <a:extLst>
                  <a:ext uri="{FF2B5EF4-FFF2-40B4-BE49-F238E27FC236}">
                    <a16:creationId xmlns:a16="http://schemas.microsoft.com/office/drawing/2014/main" id="{4F99EBF3-6CDB-49B9-AE04-D4B6F1D3E60B}"/>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ình Bầu dục 11">
                <a:extLst>
                  <a:ext uri="{FF2B5EF4-FFF2-40B4-BE49-F238E27FC236}">
                    <a16:creationId xmlns:a16="http://schemas.microsoft.com/office/drawing/2014/main" id="{E12842C5-AF3E-4EF5-A05E-A6303F776C1E}"/>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ình Bầu dục 11">
                <a:extLst>
                  <a:ext uri="{FF2B5EF4-FFF2-40B4-BE49-F238E27FC236}">
                    <a16:creationId xmlns:a16="http://schemas.microsoft.com/office/drawing/2014/main" id="{98AF536F-9CDF-4894-8C73-B31404B38674}"/>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8" name="Nhóm 17">
              <a:extLst>
                <a:ext uri="{FF2B5EF4-FFF2-40B4-BE49-F238E27FC236}">
                  <a16:creationId xmlns:a16="http://schemas.microsoft.com/office/drawing/2014/main" id="{D8020C0E-7055-473D-9C39-E2377251107C}"/>
                </a:ext>
              </a:extLst>
            </p:cNvPr>
            <p:cNvGrpSpPr/>
            <p:nvPr/>
          </p:nvGrpSpPr>
          <p:grpSpPr>
            <a:xfrm flipH="1">
              <a:off x="10013716" y="1174377"/>
              <a:ext cx="1198851" cy="3862507"/>
              <a:chOff x="9632414" y="1468460"/>
              <a:chExt cx="1121963" cy="3345203"/>
            </a:xfrm>
          </p:grpSpPr>
          <p:sp>
            <p:nvSpPr>
              <p:cNvPr id="19" name="Hình Bầu dục 11">
                <a:extLst>
                  <a:ext uri="{FF2B5EF4-FFF2-40B4-BE49-F238E27FC236}">
                    <a16:creationId xmlns:a16="http://schemas.microsoft.com/office/drawing/2014/main" id="{3B5765F6-ED4E-4CE3-80D8-428A45638DFB}"/>
                  </a:ext>
                </a:extLst>
              </p:cNvPr>
              <p:cNvSpPr/>
              <p:nvPr/>
            </p:nvSpPr>
            <p:spPr>
              <a:xfrm rot="20713219">
                <a:off x="9827794" y="1468460"/>
                <a:ext cx="459242" cy="1002451"/>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Cung 19">
                <a:extLst>
                  <a:ext uri="{FF2B5EF4-FFF2-40B4-BE49-F238E27FC236}">
                    <a16:creationId xmlns:a16="http://schemas.microsoft.com/office/drawing/2014/main" id="{B8767021-6603-45B1-AB33-59D11BCB9434}"/>
                  </a:ext>
                </a:extLst>
              </p:cNvPr>
              <p:cNvSpPr/>
              <p:nvPr/>
            </p:nvSpPr>
            <p:spPr>
              <a:xfrm>
                <a:off x="9899676" y="1881051"/>
                <a:ext cx="315478" cy="2932612"/>
              </a:xfrm>
              <a:prstGeom prst="arc">
                <a:avLst>
                  <a:gd name="adj1" fmla="val 16364289"/>
                  <a:gd name="adj2" fmla="val 0"/>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p>
            </p:txBody>
          </p:sp>
          <p:sp>
            <p:nvSpPr>
              <p:cNvPr id="21" name="Hình Bầu dục 11">
                <a:extLst>
                  <a:ext uri="{FF2B5EF4-FFF2-40B4-BE49-F238E27FC236}">
                    <a16:creationId xmlns:a16="http://schemas.microsoft.com/office/drawing/2014/main" id="{8DF72600-D12A-4FD0-BA35-B36377DF5D4B}"/>
                  </a:ext>
                </a:extLst>
              </p:cNvPr>
              <p:cNvSpPr/>
              <p:nvPr/>
            </p:nvSpPr>
            <p:spPr>
              <a:xfrm rot="2787974">
                <a:off x="10287209" y="2204984"/>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11">
                <a:extLst>
                  <a:ext uri="{FF2B5EF4-FFF2-40B4-BE49-F238E27FC236}">
                    <a16:creationId xmlns:a16="http://schemas.microsoft.com/office/drawing/2014/main" id="{13977A99-787F-4369-8A62-C933E3C05F10}"/>
                  </a:ext>
                </a:extLst>
              </p:cNvPr>
              <p:cNvSpPr/>
              <p:nvPr/>
            </p:nvSpPr>
            <p:spPr>
              <a:xfrm rot="18570184">
                <a:off x="9780389" y="2227702"/>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ình Bầu dục 11">
                <a:extLst>
                  <a:ext uri="{FF2B5EF4-FFF2-40B4-BE49-F238E27FC236}">
                    <a16:creationId xmlns:a16="http://schemas.microsoft.com/office/drawing/2014/main" id="{9702CBA6-5189-4E82-A827-E510CC089D8D}"/>
                  </a:ext>
                </a:extLst>
              </p:cNvPr>
              <p:cNvSpPr/>
              <p:nvPr/>
            </p:nvSpPr>
            <p:spPr>
              <a:xfrm rot="2787974">
                <a:off x="10287210" y="2656383"/>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4" name="Hình Bầu dục 11">
                <a:extLst>
                  <a:ext uri="{FF2B5EF4-FFF2-40B4-BE49-F238E27FC236}">
                    <a16:creationId xmlns:a16="http://schemas.microsoft.com/office/drawing/2014/main" id="{25F0D608-C968-4B5C-A2C6-B0D26124B9E5}"/>
                  </a:ext>
                </a:extLst>
              </p:cNvPr>
              <p:cNvSpPr/>
              <p:nvPr/>
            </p:nvSpPr>
            <p:spPr>
              <a:xfrm rot="18699936">
                <a:off x="9837374" y="2679895"/>
                <a:ext cx="319192" cy="615142"/>
              </a:xfrm>
              <a:custGeom>
                <a:avLst/>
                <a:gdLst>
                  <a:gd name="connsiteX0" fmla="*/ 0 w 525712"/>
                  <a:gd name="connsiteY0" fmla="*/ 391190 h 782379"/>
                  <a:gd name="connsiteX1" fmla="*/ 262856 w 525712"/>
                  <a:gd name="connsiteY1" fmla="*/ 0 h 782379"/>
                  <a:gd name="connsiteX2" fmla="*/ 525712 w 525712"/>
                  <a:gd name="connsiteY2" fmla="*/ 391190 h 782379"/>
                  <a:gd name="connsiteX3" fmla="*/ 262856 w 525712"/>
                  <a:gd name="connsiteY3" fmla="*/ 782380 h 782379"/>
                  <a:gd name="connsiteX4" fmla="*/ 0 w 525712"/>
                  <a:gd name="connsiteY4" fmla="*/ 391190 h 782379"/>
                  <a:gd name="connsiteX0" fmla="*/ 2 w 525714"/>
                  <a:gd name="connsiteY0" fmla="*/ 532142 h 923332"/>
                  <a:gd name="connsiteX1" fmla="*/ 266272 w 525714"/>
                  <a:gd name="connsiteY1" fmla="*/ 0 h 923332"/>
                  <a:gd name="connsiteX2" fmla="*/ 525714 w 525714"/>
                  <a:gd name="connsiteY2" fmla="*/ 532142 h 923332"/>
                  <a:gd name="connsiteX3" fmla="*/ 262858 w 525714"/>
                  <a:gd name="connsiteY3" fmla="*/ 923332 h 923332"/>
                  <a:gd name="connsiteX4" fmla="*/ 2 w 525714"/>
                  <a:gd name="connsiteY4" fmla="*/ 532142 h 923332"/>
                  <a:gd name="connsiteX0" fmla="*/ 21 w 525733"/>
                  <a:gd name="connsiteY0" fmla="*/ 532142 h 1002448"/>
                  <a:gd name="connsiteX1" fmla="*/ 266291 w 525733"/>
                  <a:gd name="connsiteY1" fmla="*/ 0 h 1002448"/>
                  <a:gd name="connsiteX2" fmla="*/ 525733 w 525733"/>
                  <a:gd name="connsiteY2" fmla="*/ 532142 h 1002448"/>
                  <a:gd name="connsiteX3" fmla="*/ 255514 w 525733"/>
                  <a:gd name="connsiteY3" fmla="*/ 1002448 h 1002448"/>
                  <a:gd name="connsiteX4" fmla="*/ 21 w 525733"/>
                  <a:gd name="connsiteY4" fmla="*/ 532142 h 1002448"/>
                  <a:gd name="connsiteX0" fmla="*/ 14 w 476520"/>
                  <a:gd name="connsiteY0" fmla="*/ 532145 h 1002455"/>
                  <a:gd name="connsiteX1" fmla="*/ 266284 w 476520"/>
                  <a:gd name="connsiteY1" fmla="*/ 3 h 1002455"/>
                  <a:gd name="connsiteX2" fmla="*/ 476520 w 476520"/>
                  <a:gd name="connsiteY2" fmla="*/ 539428 h 1002455"/>
                  <a:gd name="connsiteX3" fmla="*/ 255507 w 476520"/>
                  <a:gd name="connsiteY3" fmla="*/ 1002451 h 1002455"/>
                  <a:gd name="connsiteX4" fmla="*/ 14 w 476520"/>
                  <a:gd name="connsiteY4" fmla="*/ 532145 h 1002455"/>
                  <a:gd name="connsiteX0" fmla="*/ 15 w 459242"/>
                  <a:gd name="connsiteY0" fmla="*/ 543459 h 1002451"/>
                  <a:gd name="connsiteX1" fmla="*/ 249006 w 459242"/>
                  <a:gd name="connsiteY1" fmla="*/ 2 h 1002451"/>
                  <a:gd name="connsiteX2" fmla="*/ 459242 w 459242"/>
                  <a:gd name="connsiteY2" fmla="*/ 539427 h 1002451"/>
                  <a:gd name="connsiteX3" fmla="*/ 238229 w 459242"/>
                  <a:gd name="connsiteY3" fmla="*/ 1002450 h 1002451"/>
                  <a:gd name="connsiteX4" fmla="*/ 15 w 459242"/>
                  <a:gd name="connsiteY4" fmla="*/ 543459 h 10024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9242" h="1002451">
                    <a:moveTo>
                      <a:pt x="15" y="543459"/>
                    </a:moveTo>
                    <a:cubicBezTo>
                      <a:pt x="1811" y="376384"/>
                      <a:pt x="172468" y="674"/>
                      <a:pt x="249006" y="2"/>
                    </a:cubicBezTo>
                    <a:cubicBezTo>
                      <a:pt x="325544" y="-670"/>
                      <a:pt x="459242" y="323379"/>
                      <a:pt x="459242" y="539427"/>
                    </a:cubicBezTo>
                    <a:cubicBezTo>
                      <a:pt x="459242" y="755475"/>
                      <a:pt x="314767" y="1001778"/>
                      <a:pt x="238229" y="1002450"/>
                    </a:cubicBezTo>
                    <a:cubicBezTo>
                      <a:pt x="161691" y="1003122"/>
                      <a:pt x="-1781" y="710534"/>
                      <a:pt x="15" y="543459"/>
                    </a:cubicBez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10" name="Lưu đồ: Thao tác Thủ công 9">
              <a:extLst>
                <a:ext uri="{FF2B5EF4-FFF2-40B4-BE49-F238E27FC236}">
                  <a16:creationId xmlns:a16="http://schemas.microsoft.com/office/drawing/2014/main" id="{B2453782-F624-4397-AE78-FBC06D4CE9A7}"/>
                </a:ext>
              </a:extLst>
            </p:cNvPr>
            <p:cNvSpPr/>
            <p:nvPr/>
          </p:nvSpPr>
          <p:spPr>
            <a:xfrm>
              <a:off x="9547986" y="3352800"/>
              <a:ext cx="1459832" cy="1066800"/>
            </a:xfrm>
            <a:prstGeom prst="flowChartManualOperation">
              <a:avLst/>
            </a:prstGeom>
            <a:solidFill>
              <a:srgbClr val="F6D2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4" name="Nhóm 33">
            <a:extLst>
              <a:ext uri="{FF2B5EF4-FFF2-40B4-BE49-F238E27FC236}">
                <a16:creationId xmlns:a16="http://schemas.microsoft.com/office/drawing/2014/main" id="{0EE25E35-7BD0-4F81-B4FF-23286B346C0D}"/>
              </a:ext>
            </a:extLst>
          </p:cNvPr>
          <p:cNvGrpSpPr/>
          <p:nvPr/>
        </p:nvGrpSpPr>
        <p:grpSpPr>
          <a:xfrm>
            <a:off x="952551" y="1615872"/>
            <a:ext cx="2103666" cy="3280322"/>
            <a:chOff x="952551" y="1131050"/>
            <a:chExt cx="2103666" cy="3280322"/>
          </a:xfrm>
          <a:solidFill>
            <a:srgbClr val="FE9B95"/>
          </a:solidFill>
        </p:grpSpPr>
        <p:grpSp>
          <p:nvGrpSpPr>
            <p:cNvPr id="32" name="Nhóm 31">
              <a:extLst>
                <a:ext uri="{FF2B5EF4-FFF2-40B4-BE49-F238E27FC236}">
                  <a16:creationId xmlns:a16="http://schemas.microsoft.com/office/drawing/2014/main" id="{13627B6A-8406-435F-AB62-2F311F596A3D}"/>
                </a:ext>
              </a:extLst>
            </p:cNvPr>
            <p:cNvGrpSpPr/>
            <p:nvPr/>
          </p:nvGrpSpPr>
          <p:grpSpPr>
            <a:xfrm>
              <a:off x="952551" y="1131050"/>
              <a:ext cx="1877692" cy="3280322"/>
              <a:chOff x="1274408" y="124284"/>
              <a:chExt cx="2479167" cy="4284729"/>
            </a:xfrm>
            <a:grpFill/>
          </p:grpSpPr>
          <p:sp>
            <p:nvSpPr>
              <p:cNvPr id="26" name="Hình chữ nhật: Góc Tròn 25">
                <a:extLst>
                  <a:ext uri="{FF2B5EF4-FFF2-40B4-BE49-F238E27FC236}">
                    <a16:creationId xmlns:a16="http://schemas.microsoft.com/office/drawing/2014/main" id="{BA4EE0C3-8EF7-4DBA-B727-EA85941FF574}"/>
                  </a:ext>
                </a:extLst>
              </p:cNvPr>
              <p:cNvSpPr/>
              <p:nvPr/>
            </p:nvSpPr>
            <p:spPr>
              <a:xfrm>
                <a:off x="1274408" y="4227115"/>
                <a:ext cx="1620618" cy="181898"/>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7" name="Hình chữ nhật: Góc Tròn 26">
                <a:extLst>
                  <a:ext uri="{FF2B5EF4-FFF2-40B4-BE49-F238E27FC236}">
                    <a16:creationId xmlns:a16="http://schemas.microsoft.com/office/drawing/2014/main" id="{0946BD70-1D87-4F97-B164-04132BCAE5A7}"/>
                  </a:ext>
                </a:extLst>
              </p:cNvPr>
              <p:cNvSpPr/>
              <p:nvPr/>
            </p:nvSpPr>
            <p:spPr>
              <a:xfrm rot="4828103">
                <a:off x="947605" y="3294448"/>
                <a:ext cx="1969080" cy="11707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ình Bầu dục 27">
                <a:extLst>
                  <a:ext uri="{FF2B5EF4-FFF2-40B4-BE49-F238E27FC236}">
                    <a16:creationId xmlns:a16="http://schemas.microsoft.com/office/drawing/2014/main" id="{66EF009A-62FC-403E-B169-03077867812E}"/>
                  </a:ext>
                </a:extLst>
              </p:cNvPr>
              <p:cNvSpPr/>
              <p:nvPr/>
            </p:nvSpPr>
            <p:spPr>
              <a:xfrm>
                <a:off x="1586422" y="2174002"/>
                <a:ext cx="346652" cy="35124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Hình chữ nhật: Góc Tròn 28">
                <a:extLst>
                  <a:ext uri="{FF2B5EF4-FFF2-40B4-BE49-F238E27FC236}">
                    <a16:creationId xmlns:a16="http://schemas.microsoft.com/office/drawing/2014/main" id="{B306144E-D379-4C02-B961-9B2E9CD9A0CF}"/>
                  </a:ext>
                </a:extLst>
              </p:cNvPr>
              <p:cNvSpPr/>
              <p:nvPr/>
            </p:nvSpPr>
            <p:spPr>
              <a:xfrm rot="7195089">
                <a:off x="1275118" y="1404029"/>
                <a:ext cx="1927013" cy="13613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Lưu đồ: Trễ 29">
                <a:extLst>
                  <a:ext uri="{FF2B5EF4-FFF2-40B4-BE49-F238E27FC236}">
                    <a16:creationId xmlns:a16="http://schemas.microsoft.com/office/drawing/2014/main" id="{14C68599-4F83-4F03-8A11-F4EEF7B1CB4F}"/>
                  </a:ext>
                </a:extLst>
              </p:cNvPr>
              <p:cNvSpPr/>
              <p:nvPr/>
            </p:nvSpPr>
            <p:spPr>
              <a:xfrm rot="12414957">
                <a:off x="2630344" y="408739"/>
                <a:ext cx="320842" cy="276344"/>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Lưu đồ: Trễ 30">
                <a:extLst>
                  <a:ext uri="{FF2B5EF4-FFF2-40B4-BE49-F238E27FC236}">
                    <a16:creationId xmlns:a16="http://schemas.microsoft.com/office/drawing/2014/main" id="{7570941F-C25D-4C3C-B66D-D0ABBB490823}"/>
                  </a:ext>
                </a:extLst>
              </p:cNvPr>
              <p:cNvSpPr/>
              <p:nvPr/>
            </p:nvSpPr>
            <p:spPr>
              <a:xfrm rot="12602749">
                <a:off x="2800974" y="124284"/>
                <a:ext cx="952601" cy="1322045"/>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3" name="Lưu đồ: Trễ 32">
              <a:extLst>
                <a:ext uri="{FF2B5EF4-FFF2-40B4-BE49-F238E27FC236}">
                  <a16:creationId xmlns:a16="http://schemas.microsoft.com/office/drawing/2014/main" id="{95DECD57-07B1-4F9D-B498-8866772E0EDB}"/>
                </a:ext>
              </a:extLst>
            </p:cNvPr>
            <p:cNvSpPr/>
            <p:nvPr/>
          </p:nvSpPr>
          <p:spPr>
            <a:xfrm rot="1775786">
              <a:off x="2756845" y="1660020"/>
              <a:ext cx="299372" cy="469179"/>
            </a:xfrm>
            <a:prstGeom prst="flowChartDelay">
              <a:avLst/>
            </a:prstGeom>
            <a:solidFill>
              <a:srgbClr val="FCF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5" name="Hình chữ nhật 34">
            <a:extLst>
              <a:ext uri="{FF2B5EF4-FFF2-40B4-BE49-F238E27FC236}">
                <a16:creationId xmlns:a16="http://schemas.microsoft.com/office/drawing/2014/main" id="{27A80872-7F7F-48CA-987D-0519F28BA6D5}"/>
              </a:ext>
            </a:extLst>
          </p:cNvPr>
          <p:cNvSpPr/>
          <p:nvPr/>
        </p:nvSpPr>
        <p:spPr>
          <a:xfrm>
            <a:off x="2518264" y="1863777"/>
            <a:ext cx="2694059" cy="3021127"/>
          </a:xfrm>
          <a:custGeom>
            <a:avLst/>
            <a:gdLst>
              <a:gd name="connsiteX0" fmla="*/ 0 w 2694059"/>
              <a:gd name="connsiteY0" fmla="*/ 0 h 3019743"/>
              <a:gd name="connsiteX1" fmla="*/ 2694059 w 2694059"/>
              <a:gd name="connsiteY1" fmla="*/ 0 h 3019743"/>
              <a:gd name="connsiteX2" fmla="*/ 2694059 w 2694059"/>
              <a:gd name="connsiteY2" fmla="*/ 3019743 h 3019743"/>
              <a:gd name="connsiteX3" fmla="*/ 0 w 2694059"/>
              <a:gd name="connsiteY3" fmla="*/ 3019743 h 3019743"/>
              <a:gd name="connsiteX4" fmla="*/ 0 w 2694059"/>
              <a:gd name="connsiteY4" fmla="*/ 0 h 3019743"/>
              <a:gd name="connsiteX0" fmla="*/ 133165 w 2694059"/>
              <a:gd name="connsiteY0" fmla="*/ 736846 h 3019743"/>
              <a:gd name="connsiteX1" fmla="*/ 2694059 w 2694059"/>
              <a:gd name="connsiteY1" fmla="*/ 0 h 3019743"/>
              <a:gd name="connsiteX2" fmla="*/ 2694059 w 2694059"/>
              <a:gd name="connsiteY2" fmla="*/ 3019743 h 3019743"/>
              <a:gd name="connsiteX3" fmla="*/ 0 w 2694059"/>
              <a:gd name="connsiteY3" fmla="*/ 3019743 h 3019743"/>
              <a:gd name="connsiteX4" fmla="*/ 133165 w 2694059"/>
              <a:gd name="connsiteY4" fmla="*/ 736846 h 3019743"/>
              <a:gd name="connsiteX0" fmla="*/ 17755 w 2694059"/>
              <a:gd name="connsiteY0" fmla="*/ 843378 h 3019743"/>
              <a:gd name="connsiteX1" fmla="*/ 2694059 w 2694059"/>
              <a:gd name="connsiteY1" fmla="*/ 0 h 3019743"/>
              <a:gd name="connsiteX2" fmla="*/ 2694059 w 2694059"/>
              <a:gd name="connsiteY2" fmla="*/ 3019743 h 3019743"/>
              <a:gd name="connsiteX3" fmla="*/ 0 w 2694059"/>
              <a:gd name="connsiteY3" fmla="*/ 3019743 h 3019743"/>
              <a:gd name="connsiteX4" fmla="*/ 17755 w 2694059"/>
              <a:gd name="connsiteY4" fmla="*/ 843378 h 3019743"/>
              <a:gd name="connsiteX0" fmla="*/ 17755 w 2694059"/>
              <a:gd name="connsiteY0" fmla="*/ 825623 h 3001988"/>
              <a:gd name="connsiteX1" fmla="*/ 510152 w 2694059"/>
              <a:gd name="connsiteY1" fmla="*/ 0 h 3001988"/>
              <a:gd name="connsiteX2" fmla="*/ 2694059 w 2694059"/>
              <a:gd name="connsiteY2" fmla="*/ 3001988 h 3001988"/>
              <a:gd name="connsiteX3" fmla="*/ 0 w 2694059"/>
              <a:gd name="connsiteY3" fmla="*/ 3001988 h 3001988"/>
              <a:gd name="connsiteX4" fmla="*/ 17755 w 2694059"/>
              <a:gd name="connsiteY4" fmla="*/ 825623 h 3001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4059" h="3001988">
                <a:moveTo>
                  <a:pt x="17755" y="825623"/>
                </a:moveTo>
                <a:lnTo>
                  <a:pt x="510152" y="0"/>
                </a:lnTo>
                <a:lnTo>
                  <a:pt x="2694059" y="3001988"/>
                </a:lnTo>
                <a:lnTo>
                  <a:pt x="0" y="3001988"/>
                </a:lnTo>
                <a:lnTo>
                  <a:pt x="17755" y="825623"/>
                </a:lnTo>
                <a:close/>
              </a:path>
            </a:pathLst>
          </a:custGeom>
          <a:solidFill>
            <a:srgbClr val="E8EFEC">
              <a:alpha val="6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22EFE3F2-2BA0-440E-AA9D-525C2107DF44}"/>
              </a:ext>
            </a:extLst>
          </p:cNvPr>
          <p:cNvSpPr/>
          <p:nvPr/>
        </p:nvSpPr>
        <p:spPr>
          <a:xfrm>
            <a:off x="1956391" y="5654226"/>
            <a:ext cx="9069572" cy="178783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nvGrpSpPr>
          <p:cNvPr id="37" name="Nhóm 36">
            <a:extLst>
              <a:ext uri="{FF2B5EF4-FFF2-40B4-BE49-F238E27FC236}">
                <a16:creationId xmlns:a16="http://schemas.microsoft.com/office/drawing/2014/main" id="{C8E5E1E4-1D54-4911-BD93-518AD605867B}"/>
              </a:ext>
            </a:extLst>
          </p:cNvPr>
          <p:cNvGrpSpPr/>
          <p:nvPr/>
        </p:nvGrpSpPr>
        <p:grpSpPr>
          <a:xfrm>
            <a:off x="5122467" y="2585173"/>
            <a:ext cx="1945885" cy="1372301"/>
            <a:chOff x="5122467" y="2585173"/>
            <a:chExt cx="1945885" cy="1372301"/>
          </a:xfrm>
        </p:grpSpPr>
        <p:sp>
          <p:nvSpPr>
            <p:cNvPr id="5" name="Hình Bầu dục 4">
              <a:extLst>
                <a:ext uri="{FF2B5EF4-FFF2-40B4-BE49-F238E27FC236}">
                  <a16:creationId xmlns:a16="http://schemas.microsoft.com/office/drawing/2014/main" id="{1CD3F079-6D87-4866-BB57-77957BCFD265}"/>
                </a:ext>
              </a:extLst>
            </p:cNvPr>
            <p:cNvSpPr/>
            <p:nvPr/>
          </p:nvSpPr>
          <p:spPr>
            <a:xfrm>
              <a:off x="5635080" y="2585173"/>
              <a:ext cx="938618" cy="933046"/>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C041E1A9-9885-420B-B72E-25AEED6273A6}"/>
                </a:ext>
              </a:extLst>
            </p:cNvPr>
            <p:cNvSpPr txBox="1"/>
            <p:nvPr/>
          </p:nvSpPr>
          <p:spPr>
            <a:xfrm>
              <a:off x="5122467" y="3588142"/>
              <a:ext cx="1945885"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grpSp>
      <p:sp>
        <p:nvSpPr>
          <p:cNvPr id="4" name="Hình chữ nhật: Góc Tròn 3">
            <a:extLst>
              <a:ext uri="{FF2B5EF4-FFF2-40B4-BE49-F238E27FC236}">
                <a16:creationId xmlns:a16="http://schemas.microsoft.com/office/drawing/2014/main" id="{D1DAEE76-6924-4FAF-ADFE-296961B2D66B}"/>
              </a:ext>
            </a:extLst>
          </p:cNvPr>
          <p:cNvSpPr/>
          <p:nvPr/>
        </p:nvSpPr>
        <p:spPr>
          <a:xfrm>
            <a:off x="2070418" y="4878748"/>
            <a:ext cx="7974106" cy="977153"/>
          </a:xfrm>
          <a:prstGeom prst="roundRect">
            <a:avLst>
              <a:gd name="adj" fmla="val 29817"/>
            </a:avLst>
          </a:prstGeom>
          <a:solidFill>
            <a:srgbClr val="2CB9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ình chữ nhật: Góc Tròn 2">
            <a:extLst>
              <a:ext uri="{FF2B5EF4-FFF2-40B4-BE49-F238E27FC236}">
                <a16:creationId xmlns:a16="http://schemas.microsoft.com/office/drawing/2014/main" id="{D51269D7-40CD-4B61-84E0-482DA50F80FD}"/>
              </a:ext>
            </a:extLst>
          </p:cNvPr>
          <p:cNvSpPr/>
          <p:nvPr/>
        </p:nvSpPr>
        <p:spPr>
          <a:xfrm>
            <a:off x="810126" y="4893133"/>
            <a:ext cx="10446579" cy="277906"/>
          </a:xfrm>
          <a:prstGeom prst="roundRect">
            <a:avLst>
              <a:gd name="adj" fmla="val 38029"/>
            </a:avLst>
          </a:prstGeom>
          <a:solidFill>
            <a:srgbClr val="F6AEA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340767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xit" presetSubtype="0" fill="hold" grpId="1" nodeType="withEffect">
                                  <p:stCondLst>
                                    <p:cond delay="20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ntr" presetSubtype="0" fill="hold" grpId="2" nodeType="withEffect">
                                  <p:stCondLst>
                                    <p:cond delay="40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xit" presetSubtype="0" fill="hold" grpId="3" nodeType="withEffect">
                                  <p:stCondLst>
                                    <p:cond delay="600"/>
                                  </p:stCondLst>
                                  <p:childTnLst>
                                    <p:set>
                                      <p:cBhvr>
                                        <p:cTn id="12" dur="1" fill="hold">
                                          <p:stCondLst>
                                            <p:cond delay="0"/>
                                          </p:stCondLst>
                                        </p:cTn>
                                        <p:tgtEl>
                                          <p:spTgt spid="3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5" grpId="1" animBg="1"/>
      <p:bldP spid="35" grpId="2" animBg="1"/>
      <p:bldP spid="35" grpId="3"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6103025E-2288-142D-E609-FA1C0F6C0F39}"/>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55C8FA7E-BAD1-32D9-A92A-A15FAB23BB8E}"/>
              </a:ext>
            </a:extLst>
          </p:cNvPr>
          <p:cNvSpPr/>
          <p:nvPr/>
        </p:nvSpPr>
        <p:spPr>
          <a:xfrm rot="10800000">
            <a:off x="-5625296" y="1270257"/>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1F589886-C711-E714-997A-C8E78318EDBB}"/>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340C1DE0-AA4B-1005-A904-EF9DF7E4AD7A}"/>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0D3F765E-72A9-32AD-9A19-D807CDCD40ED}"/>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6B5D671F-9B57-E34C-89F3-9A796A67EAF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1F4632AC-C297-9B89-E48B-A241FBFB2CB4}"/>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BAE09BFB-1291-368F-16A6-4851A61E038A}"/>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A7CE599B-FC25-11BF-5720-BF995491F989}"/>
              </a:ext>
            </a:extLst>
          </p:cNvPr>
          <p:cNvSpPr txBox="1"/>
          <p:nvPr/>
        </p:nvSpPr>
        <p:spPr>
          <a:xfrm>
            <a:off x="170921" y="426472"/>
            <a:ext cx="5006824" cy="923330"/>
          </a:xfrm>
          <a:prstGeom prst="rect">
            <a:avLst/>
          </a:prstGeom>
          <a:noFill/>
        </p:spPr>
        <p:txBody>
          <a:bodyPr wrap="square" rtlCol="0">
            <a:spAutoFit/>
          </a:bodyPr>
          <a:lstStyle/>
          <a:p>
            <a:pPr algn="ctr"/>
            <a:r>
              <a:rPr lang="en-US" sz="5400" b="1">
                <a:solidFill>
                  <a:schemeClr val="accent4">
                    <a:lumMod val="50000"/>
                  </a:schemeClr>
                </a:solidFill>
              </a:rPr>
              <a:t>2.2 Xử lý dữ liệu</a:t>
            </a:r>
            <a:endParaRPr lang="vi-VN" sz="5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EF94DBC3-CFAA-D29C-A1A7-5B5997B93FD4}"/>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F37BB400-FFB8-53F1-9CB0-B1CF042FE756}"/>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313A1BD6-CE08-23A8-C426-1D8278B9B790}"/>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8E0BA1E4-8449-D9F8-8095-F4BC03BCF789}"/>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1D71CF10-94D3-4919-CFE8-7838DAC2A82D}"/>
              </a:ext>
            </a:extLst>
          </p:cNvPr>
          <p:cNvSpPr txBox="1"/>
          <p:nvPr/>
        </p:nvSpPr>
        <p:spPr>
          <a:xfrm>
            <a:off x="341100" y="1690361"/>
            <a:ext cx="11754443" cy="3248390"/>
          </a:xfrm>
          <a:prstGeom prst="rect">
            <a:avLst/>
          </a:prstGeom>
          <a:noFill/>
        </p:spPr>
        <p:txBody>
          <a:bodyPr wrap="square" rtlCol="0">
            <a:spAutoFit/>
          </a:bodyPr>
          <a:lstStyle/>
          <a:p>
            <a:pPr lvl="0">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Phần 1: Tư duy định lượng: Toán học(áp dụng luôn công thức)</a:t>
            </a:r>
          </a:p>
          <a:p>
            <a:pPr>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Phần 2: Tư duy định tính: Văn học(áp dụng luôn công thức)</a:t>
            </a:r>
          </a:p>
          <a:p>
            <a:pPr lvl="0">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Phần 3: Khoa học: </a:t>
            </a:r>
            <a:r>
              <a:rPr lang="en-US" sz="2800"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KHTN+KHXH </a:t>
            </a:r>
          </a:p>
          <a:p>
            <a:pPr lvl="0">
              <a:lnSpc>
                <a:spcPct val="107000"/>
              </a:lnSpc>
              <a:spcAft>
                <a:spcPts val="800"/>
              </a:spcAft>
              <a:buSzPts val="1000"/>
              <a:tabLst>
                <a:tab pos="457200" algn="l"/>
              </a:tabLst>
            </a:pPr>
            <a:r>
              <a:rPr lang="en-US" sz="2800">
                <a:solidFill>
                  <a:schemeClr val="accent4">
                    <a:lumMod val="40000"/>
                    <a:lumOff val="60000"/>
                  </a:schemeClr>
                </a:solidFill>
              </a:rPr>
              <a:t>Điểm KHTN = (Điểm trung bình Lý 3 năm + Điểm trung bình Hóa 3 năm + Điểm trung bình Sinh 3 năm) / 3</a:t>
            </a:r>
          </a:p>
          <a:p>
            <a:pPr lvl="0">
              <a:lnSpc>
                <a:spcPct val="107000"/>
              </a:lnSpc>
              <a:spcAft>
                <a:spcPts val="800"/>
              </a:spcAft>
              <a:buSzPts val="1000"/>
              <a:tabLst>
                <a:tab pos="457200" algn="l"/>
              </a:tabLst>
            </a:pPr>
            <a:r>
              <a:rPr lang="en-US" sz="2800">
                <a:solidFill>
                  <a:schemeClr val="accent4">
                    <a:lumMod val="40000"/>
                    <a:lumOff val="60000"/>
                  </a:schemeClr>
                </a:solidFill>
              </a:rPr>
              <a:t>Điểm KHXH = (Điểm trung bình Sử 3 năm + Điểm trung bình Địa 3 năm) / 2	</a:t>
            </a:r>
          </a:p>
        </p:txBody>
      </p:sp>
      <p:sp>
        <p:nvSpPr>
          <p:cNvPr id="17" name="Hình Bầu dục 16">
            <a:extLst>
              <a:ext uri="{FF2B5EF4-FFF2-40B4-BE49-F238E27FC236}">
                <a16:creationId xmlns:a16="http://schemas.microsoft.com/office/drawing/2014/main" id="{D53A67FF-8B39-41B4-F549-1B5454744C18}"/>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2391C20E-7E20-2942-393E-1405E33203A9}"/>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9F7817E1-C4C2-8DE3-4E63-986412E4F125}"/>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spTree>
    <p:extLst>
      <p:ext uri="{BB962C8B-B14F-4D97-AF65-F5344CB8AC3E}">
        <p14:creationId xmlns:p14="http://schemas.microsoft.com/office/powerpoint/2010/main" val="42692072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EAF460CF-176A-445A-B584-A5B8D726856B}"/>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73D97B34-ADE5-42A1-BBCA-EAD3097162EF}"/>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989D4D8-A529-42DF-8678-81708450FF1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0" name="Hình Bầu dục 19">
            <a:extLst>
              <a:ext uri="{FF2B5EF4-FFF2-40B4-BE49-F238E27FC236}">
                <a16:creationId xmlns:a16="http://schemas.microsoft.com/office/drawing/2014/main" id="{864CA192-1537-442B-9EE9-FA1248EAC329}"/>
              </a:ext>
            </a:extLst>
          </p:cNvPr>
          <p:cNvSpPr/>
          <p:nvPr/>
        </p:nvSpPr>
        <p:spPr>
          <a:xfrm rot="11810461">
            <a:off x="-3441137" y="-9553996"/>
            <a:ext cx="9687168"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1" name="Hình Bầu dục 20">
            <a:extLst>
              <a:ext uri="{FF2B5EF4-FFF2-40B4-BE49-F238E27FC236}">
                <a16:creationId xmlns:a16="http://schemas.microsoft.com/office/drawing/2014/main" id="{27AB8791-2C33-419D-810F-3514FF8B7706}"/>
              </a:ext>
            </a:extLst>
          </p:cNvPr>
          <p:cNvSpPr/>
          <p:nvPr/>
        </p:nvSpPr>
        <p:spPr>
          <a:xfrm rot="11810461">
            <a:off x="6034757" y="-1429672"/>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E2816A76-EA47-4079-ADD3-49CC79550BCC}"/>
              </a:ext>
            </a:extLst>
          </p:cNvPr>
          <p:cNvSpPr/>
          <p:nvPr/>
        </p:nvSpPr>
        <p:spPr>
          <a:xfrm rot="11810461">
            <a:off x="-1588858" y="7174044"/>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ình Bầu dục 16">
            <a:extLst>
              <a:ext uri="{FF2B5EF4-FFF2-40B4-BE49-F238E27FC236}">
                <a16:creationId xmlns:a16="http://schemas.microsoft.com/office/drawing/2014/main" id="{E41D73B9-430D-4123-BE6E-C236E3782395}"/>
              </a:ext>
            </a:extLst>
          </p:cNvPr>
          <p:cNvSpPr/>
          <p:nvPr/>
        </p:nvSpPr>
        <p:spPr>
          <a:xfrm>
            <a:off x="-2553692" y="4393416"/>
            <a:ext cx="17299384" cy="925528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 name="Hình chữ nhật: Góc Tròn 1">
            <a:extLst>
              <a:ext uri="{FF2B5EF4-FFF2-40B4-BE49-F238E27FC236}">
                <a16:creationId xmlns:a16="http://schemas.microsoft.com/office/drawing/2014/main" id="{62D1866A-3C6E-404F-AA9F-20E9BA5230C6}"/>
              </a:ext>
            </a:extLst>
          </p:cNvPr>
          <p:cNvSpPr/>
          <p:nvPr/>
        </p:nvSpPr>
        <p:spPr>
          <a:xfrm>
            <a:off x="7812943" y="1291311"/>
            <a:ext cx="3247696" cy="3131412"/>
          </a:xfrm>
          <a:prstGeom prst="roundRect">
            <a:avLst>
              <a:gd name="adj" fmla="val 1132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23136C58-84BA-4E58-8489-3CDF77092853}"/>
              </a:ext>
            </a:extLst>
          </p:cNvPr>
          <p:cNvSpPr txBox="1"/>
          <p:nvPr/>
        </p:nvSpPr>
        <p:spPr>
          <a:xfrm>
            <a:off x="968251" y="1041378"/>
            <a:ext cx="7724336" cy="923330"/>
          </a:xfrm>
          <a:prstGeom prst="rect">
            <a:avLst/>
          </a:prstGeom>
          <a:noFill/>
        </p:spPr>
        <p:txBody>
          <a:bodyPr wrap="square" rtlCol="0">
            <a:spAutoFit/>
          </a:bodyPr>
          <a:lstStyle/>
          <a:p>
            <a:r>
              <a:rPr lang="en-US" sz="5400" b="1">
                <a:solidFill>
                  <a:schemeClr val="accent4">
                    <a:lumMod val="50000"/>
                  </a:schemeClr>
                </a:solidFill>
              </a:rPr>
              <a:t>3. Các mô hình sử dụng</a:t>
            </a:r>
            <a:endParaRPr lang="vi-VN" sz="5400" b="1">
              <a:solidFill>
                <a:schemeClr val="accent4">
                  <a:lumMod val="50000"/>
                </a:schemeClr>
              </a:solidFill>
            </a:endParaRPr>
          </a:p>
        </p:txBody>
      </p:sp>
      <p:pic>
        <p:nvPicPr>
          <p:cNvPr id="9" name="Picture 8" descr="A computer with a light bulb and gears&#10;&#10;AI-generated content may be incorrect.">
            <a:extLst>
              <a:ext uri="{FF2B5EF4-FFF2-40B4-BE49-F238E27FC236}">
                <a16:creationId xmlns:a16="http://schemas.microsoft.com/office/drawing/2014/main" id="{93E348E5-B3F1-7B3E-543F-04CAD5687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42062">
            <a:off x="10888235" y="9844415"/>
            <a:ext cx="1744781" cy="1744781"/>
          </a:xfrm>
          <a:prstGeom prst="rect">
            <a:avLst/>
          </a:prstGeom>
        </p:spPr>
      </p:pic>
      <p:pic>
        <p:nvPicPr>
          <p:cNvPr id="10" name="Picture 9" descr="A brain and light bulb with a gear&#10;&#10;AI-generated content may be incorrect.">
            <a:extLst>
              <a:ext uri="{FF2B5EF4-FFF2-40B4-BE49-F238E27FC236}">
                <a16:creationId xmlns:a16="http://schemas.microsoft.com/office/drawing/2014/main" id="{6E0FCADA-9AC4-5FDF-BBE1-176FA3898C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14658">
            <a:off x="3450930" y="11837902"/>
            <a:ext cx="1745243" cy="1745243"/>
          </a:xfrm>
          <a:prstGeom prst="rect">
            <a:avLst/>
          </a:prstGeom>
        </p:spPr>
      </p:pic>
      <p:pic>
        <p:nvPicPr>
          <p:cNvPr id="11" name="Picture 10" descr="A cartoon of a robot reading a book&#10;&#10;AI-generated content may be incorrect.">
            <a:extLst>
              <a:ext uri="{FF2B5EF4-FFF2-40B4-BE49-F238E27FC236}">
                <a16:creationId xmlns:a16="http://schemas.microsoft.com/office/drawing/2014/main" id="{C1CADBF7-4071-0A66-24FF-6B9E105343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65425" y="12573000"/>
            <a:ext cx="1744781" cy="1744781"/>
          </a:xfrm>
          <a:prstGeom prst="rect">
            <a:avLst/>
          </a:prstGeom>
        </p:spPr>
      </p:pic>
      <p:pic>
        <p:nvPicPr>
          <p:cNvPr id="12" name="Picture 11" descr="A group of colorful circles with arrows&#10;&#10;AI-generated content may be incorrect.">
            <a:extLst>
              <a:ext uri="{FF2B5EF4-FFF2-40B4-BE49-F238E27FC236}">
                <a16:creationId xmlns:a16="http://schemas.microsoft.com/office/drawing/2014/main" id="{F03AC97E-865D-3E63-A7FA-30D380F723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35925" y="11750839"/>
            <a:ext cx="1938716" cy="1938716"/>
          </a:xfrm>
          <a:prstGeom prst="rect">
            <a:avLst/>
          </a:prstGeom>
        </p:spPr>
      </p:pic>
      <p:pic>
        <p:nvPicPr>
          <p:cNvPr id="13" name="Picture 12" descr="A book and ruler with a pen&#10;&#10;AI-generated content may be incorrect.">
            <a:extLst>
              <a:ext uri="{FF2B5EF4-FFF2-40B4-BE49-F238E27FC236}">
                <a16:creationId xmlns:a16="http://schemas.microsoft.com/office/drawing/2014/main" id="{4D788E89-850E-EFC4-D89B-715435CAAD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61010">
            <a:off x="6742168" y="11649422"/>
            <a:ext cx="2141551" cy="2141551"/>
          </a:xfrm>
          <a:prstGeom prst="rect">
            <a:avLst/>
          </a:prstGeom>
        </p:spPr>
      </p:pic>
      <p:pic>
        <p:nvPicPr>
          <p:cNvPr id="8" name="Picture 7" descr="A cartoon of a robot reading a book&#10;&#10;AI-generated content may be incorrect.">
            <a:extLst>
              <a:ext uri="{FF2B5EF4-FFF2-40B4-BE49-F238E27FC236}">
                <a16:creationId xmlns:a16="http://schemas.microsoft.com/office/drawing/2014/main" id="{1919DAEA-595D-EF0B-8D0E-7712DA6A8C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68642" y="1807576"/>
            <a:ext cx="2107458" cy="2107458"/>
          </a:xfrm>
          <a:prstGeom prst="rect">
            <a:avLst/>
          </a:prstGeom>
        </p:spPr>
      </p:pic>
    </p:spTree>
    <p:extLst>
      <p:ext uri="{BB962C8B-B14F-4D97-AF65-F5344CB8AC3E}">
        <p14:creationId xmlns:p14="http://schemas.microsoft.com/office/powerpoint/2010/main" val="77396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EAF460CF-176A-445A-B584-A5B8D726856B}"/>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73D97B34-ADE5-42A1-BBCA-EAD3097162EF}"/>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4989D4D8-A529-42DF-8678-81708450FF1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2" name="Hình Bầu dục 21">
            <a:extLst>
              <a:ext uri="{FF2B5EF4-FFF2-40B4-BE49-F238E27FC236}">
                <a16:creationId xmlns:a16="http://schemas.microsoft.com/office/drawing/2014/main" id="{E2816A76-EA47-4079-ADD3-49CC79550BCC}"/>
              </a:ext>
            </a:extLst>
          </p:cNvPr>
          <p:cNvSpPr/>
          <p:nvPr/>
        </p:nvSpPr>
        <p:spPr>
          <a:xfrm rot="11810461">
            <a:off x="-1588858" y="7174044"/>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7" name="Hình Bầu dục 16">
            <a:extLst>
              <a:ext uri="{FF2B5EF4-FFF2-40B4-BE49-F238E27FC236}">
                <a16:creationId xmlns:a16="http://schemas.microsoft.com/office/drawing/2014/main" id="{E41D73B9-430D-4123-BE6E-C236E3782395}"/>
              </a:ext>
            </a:extLst>
          </p:cNvPr>
          <p:cNvSpPr/>
          <p:nvPr/>
        </p:nvSpPr>
        <p:spPr>
          <a:xfrm>
            <a:off x="-2328923" y="-3805084"/>
            <a:ext cx="17299384" cy="17061355"/>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23136C58-84BA-4E58-8489-3CDF77092853}"/>
              </a:ext>
            </a:extLst>
          </p:cNvPr>
          <p:cNvSpPr txBox="1"/>
          <p:nvPr/>
        </p:nvSpPr>
        <p:spPr>
          <a:xfrm>
            <a:off x="259543" y="392321"/>
            <a:ext cx="7238532" cy="923330"/>
          </a:xfrm>
          <a:prstGeom prst="rect">
            <a:avLst/>
          </a:prstGeom>
          <a:noFill/>
        </p:spPr>
        <p:txBody>
          <a:bodyPr wrap="square" rtlCol="0">
            <a:spAutoFit/>
          </a:bodyPr>
          <a:lstStyle/>
          <a:p>
            <a:r>
              <a:rPr lang="en-US" sz="5400" b="1">
                <a:solidFill>
                  <a:schemeClr val="accent4">
                    <a:lumMod val="20000"/>
                    <a:lumOff val="80000"/>
                  </a:schemeClr>
                </a:solidFill>
              </a:rPr>
              <a:t>3. Các mô hình sử dụng</a:t>
            </a:r>
            <a:endParaRPr lang="vi-VN" sz="5400" b="1">
              <a:solidFill>
                <a:schemeClr val="accent4">
                  <a:lumMod val="20000"/>
                  <a:lumOff val="80000"/>
                </a:schemeClr>
              </a:solidFill>
            </a:endParaRPr>
          </a:p>
        </p:txBody>
      </p:sp>
      <p:sp>
        <p:nvSpPr>
          <p:cNvPr id="19" name="Hộp Văn bản 18">
            <a:extLst>
              <a:ext uri="{FF2B5EF4-FFF2-40B4-BE49-F238E27FC236}">
                <a16:creationId xmlns:a16="http://schemas.microsoft.com/office/drawing/2014/main" id="{D4F912EB-8763-46D8-8BE7-32F3B274A5A5}"/>
              </a:ext>
            </a:extLst>
          </p:cNvPr>
          <p:cNvSpPr txBox="1"/>
          <p:nvPr/>
        </p:nvSpPr>
        <p:spPr>
          <a:xfrm>
            <a:off x="366482" y="1607971"/>
            <a:ext cx="6587841" cy="2554545"/>
          </a:xfrm>
          <a:prstGeom prst="rect">
            <a:avLst/>
          </a:prstGeom>
          <a:noFill/>
        </p:spPr>
        <p:txBody>
          <a:bodyPr wrap="square" rtlCol="0">
            <a:spAutoFit/>
          </a:bodyPr>
          <a:lstStyle/>
          <a:p>
            <a:r>
              <a:rPr lang="en-US" sz="3200">
                <a:solidFill>
                  <a:schemeClr val="accent4">
                    <a:lumMod val="20000"/>
                    <a:lumOff val="80000"/>
                  </a:schemeClr>
                </a:solidFill>
              </a:rPr>
              <a:t>4 mô hình được sử dụng trong đề tài:</a:t>
            </a:r>
          </a:p>
          <a:p>
            <a:pPr marL="457200" indent="-457200">
              <a:buFont typeface="Arial" panose="020B0604020202020204" pitchFamily="34" charset="0"/>
              <a:buChar char="•"/>
            </a:pPr>
            <a:r>
              <a:rPr lang="en-US" sz="3200">
                <a:solidFill>
                  <a:schemeClr val="accent4">
                    <a:lumMod val="20000"/>
                    <a:lumOff val="80000"/>
                  </a:schemeClr>
                </a:solidFill>
              </a:rPr>
              <a:t>Linear Regression</a:t>
            </a:r>
          </a:p>
          <a:p>
            <a:pPr marL="457200" indent="-457200">
              <a:buFont typeface="Arial" panose="020B0604020202020204" pitchFamily="34" charset="0"/>
              <a:buChar char="•"/>
            </a:pPr>
            <a:r>
              <a:rPr lang="en-US" sz="3200">
                <a:solidFill>
                  <a:schemeClr val="accent4">
                    <a:lumMod val="20000"/>
                    <a:lumOff val="80000"/>
                  </a:schemeClr>
                </a:solidFill>
              </a:rPr>
              <a:t>SVM(Support Vector Machine)</a:t>
            </a:r>
          </a:p>
          <a:p>
            <a:pPr marL="457200" indent="-457200">
              <a:buFont typeface="Arial" panose="020B0604020202020204" pitchFamily="34" charset="0"/>
              <a:buChar char="•"/>
            </a:pPr>
            <a:r>
              <a:rPr lang="en-US" sz="3200">
                <a:solidFill>
                  <a:schemeClr val="accent4">
                    <a:lumMod val="20000"/>
                    <a:lumOff val="80000"/>
                  </a:schemeClr>
                </a:solidFill>
              </a:rPr>
              <a:t>Random Forest</a:t>
            </a:r>
          </a:p>
          <a:p>
            <a:pPr marL="457200" indent="-457200">
              <a:buFont typeface="Arial" panose="020B0604020202020204" pitchFamily="34" charset="0"/>
              <a:buChar char="•"/>
            </a:pPr>
            <a:r>
              <a:rPr lang="en-US" sz="3200">
                <a:solidFill>
                  <a:schemeClr val="accent4">
                    <a:lumMod val="20000"/>
                    <a:lumOff val="80000"/>
                  </a:schemeClr>
                </a:solidFill>
              </a:rPr>
              <a:t>ANN(Artificial Neural Network)</a:t>
            </a:r>
            <a:endParaRPr lang="vi-VN" sz="3200">
              <a:solidFill>
                <a:schemeClr val="accent4">
                  <a:lumMod val="20000"/>
                  <a:lumOff val="80000"/>
                </a:schemeClr>
              </a:solidFill>
            </a:endParaRPr>
          </a:p>
        </p:txBody>
      </p:sp>
      <p:sp>
        <p:nvSpPr>
          <p:cNvPr id="32" name="Hình chữ nhật: Góc Tròn 31">
            <a:extLst>
              <a:ext uri="{FF2B5EF4-FFF2-40B4-BE49-F238E27FC236}">
                <a16:creationId xmlns:a16="http://schemas.microsoft.com/office/drawing/2014/main" id="{11B96C16-14F1-4C13-A688-6DBB466271E1}"/>
              </a:ext>
            </a:extLst>
          </p:cNvPr>
          <p:cNvSpPr/>
          <p:nvPr/>
        </p:nvSpPr>
        <p:spPr>
          <a:xfrm rot="7540364">
            <a:off x="8240209" y="-7721547"/>
            <a:ext cx="3247696" cy="3131412"/>
          </a:xfrm>
          <a:prstGeom prst="roundRect">
            <a:avLst>
              <a:gd name="adj" fmla="val 11327"/>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ình Bầu dục 32">
            <a:extLst>
              <a:ext uri="{FF2B5EF4-FFF2-40B4-BE49-F238E27FC236}">
                <a16:creationId xmlns:a16="http://schemas.microsoft.com/office/drawing/2014/main" id="{FB6A06E4-6044-4E46-B9CE-612680E40A48}"/>
              </a:ext>
            </a:extLst>
          </p:cNvPr>
          <p:cNvSpPr/>
          <p:nvPr/>
        </p:nvSpPr>
        <p:spPr>
          <a:xfrm>
            <a:off x="5141176" y="-5029191"/>
            <a:ext cx="1909647" cy="1887073"/>
          </a:xfrm>
          <a:prstGeom prst="ellipse">
            <a:avLst/>
          </a:prstGeom>
          <a:solidFill>
            <a:schemeClr val="accent5">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ộp Văn bản 33">
            <a:extLst>
              <a:ext uri="{FF2B5EF4-FFF2-40B4-BE49-F238E27FC236}">
                <a16:creationId xmlns:a16="http://schemas.microsoft.com/office/drawing/2014/main" id="{9E3FD2E5-DF15-4603-AA62-3A9B2ECCAC2F}"/>
              </a:ext>
            </a:extLst>
          </p:cNvPr>
          <p:cNvSpPr txBox="1"/>
          <p:nvPr/>
        </p:nvSpPr>
        <p:spPr>
          <a:xfrm>
            <a:off x="3922987" y="10631484"/>
            <a:ext cx="4346024" cy="769441"/>
          </a:xfrm>
          <a:prstGeom prst="rect">
            <a:avLst/>
          </a:prstGeom>
          <a:noFill/>
        </p:spPr>
        <p:txBody>
          <a:bodyPr wrap="square" rtlCol="0">
            <a:spAutoFit/>
          </a:bodyPr>
          <a:lstStyle/>
          <a:p>
            <a:pPr algn="ctr"/>
            <a:r>
              <a:rPr lang="vi-VN" sz="4400" b="1">
                <a:solidFill>
                  <a:schemeClr val="accent4">
                    <a:lumMod val="50000"/>
                  </a:schemeClr>
                </a:solidFill>
              </a:rPr>
              <a:t>Nội dung 4</a:t>
            </a:r>
          </a:p>
        </p:txBody>
      </p:sp>
      <p:sp>
        <p:nvSpPr>
          <p:cNvPr id="18" name="Hình chữ nhật 17">
            <a:extLst>
              <a:ext uri="{FF2B5EF4-FFF2-40B4-BE49-F238E27FC236}">
                <a16:creationId xmlns:a16="http://schemas.microsoft.com/office/drawing/2014/main" id="{0442C679-4AB2-42D5-AE57-E8D7BE3BD7EC}"/>
              </a:ext>
            </a:extLst>
          </p:cNvPr>
          <p:cNvSpPr/>
          <p:nvPr/>
        </p:nvSpPr>
        <p:spPr>
          <a:xfrm rot="1941096">
            <a:off x="16758090" y="-277237"/>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2E905379-033C-4520-A499-68E3620C400E}"/>
              </a:ext>
            </a:extLst>
          </p:cNvPr>
          <p:cNvSpPr/>
          <p:nvPr/>
        </p:nvSpPr>
        <p:spPr>
          <a:xfrm rot="1941096">
            <a:off x="-11137275" y="-6288275"/>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8" name="Picture 7" descr="A computer with a light bulb and gears&#10;&#10;AI-generated content may be incorrect.">
            <a:extLst>
              <a:ext uri="{FF2B5EF4-FFF2-40B4-BE49-F238E27FC236}">
                <a16:creationId xmlns:a16="http://schemas.microsoft.com/office/drawing/2014/main" id="{262FBE92-21D4-6C18-84BD-74CD1F50E5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42062">
            <a:off x="10177823" y="165034"/>
            <a:ext cx="1744781" cy="1744781"/>
          </a:xfrm>
          <a:prstGeom prst="rect">
            <a:avLst/>
          </a:prstGeom>
        </p:spPr>
      </p:pic>
      <p:pic>
        <p:nvPicPr>
          <p:cNvPr id="12" name="Picture 11" descr="A brain and light bulb with a gear&#10;&#10;AI-generated content may be incorrect.">
            <a:extLst>
              <a:ext uri="{FF2B5EF4-FFF2-40B4-BE49-F238E27FC236}">
                <a16:creationId xmlns:a16="http://schemas.microsoft.com/office/drawing/2014/main" id="{2F9A22CD-E11E-7901-BA16-FCD923BDA2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14658">
            <a:off x="7458955" y="121865"/>
            <a:ext cx="1745243" cy="1745243"/>
          </a:xfrm>
          <a:prstGeom prst="rect">
            <a:avLst/>
          </a:prstGeom>
        </p:spPr>
      </p:pic>
      <p:pic>
        <p:nvPicPr>
          <p:cNvPr id="14" name="Picture 13" descr="A cartoon of a robot reading a book&#10;&#10;AI-generated content may be incorrect.">
            <a:extLst>
              <a:ext uri="{FF2B5EF4-FFF2-40B4-BE49-F238E27FC236}">
                <a16:creationId xmlns:a16="http://schemas.microsoft.com/office/drawing/2014/main" id="{1C6CDAE9-C487-FC09-D8B0-B2B14FF7EB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3605" y="3566537"/>
            <a:ext cx="1744781" cy="1744781"/>
          </a:xfrm>
          <a:prstGeom prst="rect">
            <a:avLst/>
          </a:prstGeom>
        </p:spPr>
      </p:pic>
      <p:pic>
        <p:nvPicPr>
          <p:cNvPr id="16" name="Picture 15" descr="A group of colorful circles with arrows&#10;&#10;AI-generated content may be incorrect.">
            <a:extLst>
              <a:ext uri="{FF2B5EF4-FFF2-40B4-BE49-F238E27FC236}">
                <a16:creationId xmlns:a16="http://schemas.microsoft.com/office/drawing/2014/main" id="{F60C9342-7187-E0A0-EAA9-96A56CF8086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98075" y="2212686"/>
            <a:ext cx="1938716" cy="1938716"/>
          </a:xfrm>
          <a:prstGeom prst="rect">
            <a:avLst/>
          </a:prstGeom>
        </p:spPr>
      </p:pic>
      <p:pic>
        <p:nvPicPr>
          <p:cNvPr id="23" name="Picture 22" descr="A book and ruler with a pen&#10;&#10;AI-generated content may be incorrect.">
            <a:extLst>
              <a:ext uri="{FF2B5EF4-FFF2-40B4-BE49-F238E27FC236}">
                <a16:creationId xmlns:a16="http://schemas.microsoft.com/office/drawing/2014/main" id="{E4A30BBD-D440-69FD-3BC0-D3B11BB5A1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61010">
            <a:off x="7148992" y="4381951"/>
            <a:ext cx="2141551" cy="2141551"/>
          </a:xfrm>
          <a:prstGeom prst="rect">
            <a:avLst/>
          </a:prstGeom>
        </p:spPr>
      </p:pic>
    </p:spTree>
    <p:extLst>
      <p:ext uri="{BB962C8B-B14F-4D97-AF65-F5344CB8AC3E}">
        <p14:creationId xmlns:p14="http://schemas.microsoft.com/office/powerpoint/2010/main" val="352256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146B0ED7-F042-D710-73B2-4CA999C3519A}"/>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3F7B2C80-6670-AC02-5C72-805E7BC187C1}"/>
              </a:ext>
            </a:extLst>
          </p:cNvPr>
          <p:cNvSpPr/>
          <p:nvPr/>
        </p:nvSpPr>
        <p:spPr>
          <a:xfrm rot="10800000">
            <a:off x="-5509549" y="1161832"/>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2AC2BA35-BC4F-F3C3-ED2C-F77B83D79BF9}"/>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6D856A93-9D82-A53F-2EBE-9620C82277EE}"/>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D58931E8-4418-9A69-7443-7918B1CF28D8}"/>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DC8C8DF9-BB6B-93CA-477C-B690CF29E309}"/>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30BA7E7D-44E8-0CD8-3141-030BE080A6B1}"/>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4A27EB18-4F09-2F07-504C-59A2A215AF4F}"/>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65AC7F8E-26CD-D33E-71C1-7ED76B43EDFD}"/>
              </a:ext>
            </a:extLst>
          </p:cNvPr>
          <p:cNvSpPr txBox="1"/>
          <p:nvPr/>
        </p:nvSpPr>
        <p:spPr>
          <a:xfrm>
            <a:off x="170921" y="412547"/>
            <a:ext cx="9896354" cy="769441"/>
          </a:xfrm>
          <a:prstGeom prst="rect">
            <a:avLst/>
          </a:prstGeom>
          <a:noFill/>
        </p:spPr>
        <p:txBody>
          <a:bodyPr wrap="square" rtlCol="0">
            <a:spAutoFit/>
          </a:bodyPr>
          <a:lstStyle/>
          <a:p>
            <a:pPr algn="ctr"/>
            <a:r>
              <a:rPr lang="en-US" sz="4400" b="1">
                <a:solidFill>
                  <a:schemeClr val="accent4">
                    <a:lumMod val="50000"/>
                  </a:schemeClr>
                </a:solidFill>
              </a:rPr>
              <a:t>3.1 Các tham số tối ưu của từng mô hình</a:t>
            </a:r>
            <a:endParaRPr lang="vi-VN" sz="4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BEE333D5-7146-69E4-895F-6F35C837C904}"/>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331C71EF-7E2D-EF55-DB7D-D733DE268ED3}"/>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0D53AAC4-1B71-0D41-8EF5-8A741ABB7347}"/>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CBAC521B-2CB5-535D-CC01-711BA454A252}"/>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D6002A68-79E1-E997-76B2-6D4BD2234697}"/>
              </a:ext>
            </a:extLst>
          </p:cNvPr>
          <p:cNvSpPr txBox="1"/>
          <p:nvPr/>
        </p:nvSpPr>
        <p:spPr>
          <a:xfrm>
            <a:off x="341100" y="1690361"/>
            <a:ext cx="11754443" cy="5074531"/>
          </a:xfrm>
          <a:prstGeom prst="rect">
            <a:avLst/>
          </a:prstGeom>
          <a:noFill/>
        </p:spPr>
        <p:txBody>
          <a:bodyPr wrap="square" rtlCol="0">
            <a:spAutoFit/>
          </a:bodyPr>
          <a:lstStyle/>
          <a:p>
            <a:pPr lvl="0">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Sau khi xử lý xong dữ liệu, tiếp tục sử dụng GridSearch để tối ưu hóa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Các tham số tốt nhất của từng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Linear Regression</a:t>
            </a: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a:ln>
                  <a:noFill/>
                </a:ln>
                <a:solidFill>
                  <a:schemeClr val="accent4">
                    <a:lumMod val="40000"/>
                    <a:lumOff val="60000"/>
                  </a:schemeClr>
                </a:solidFill>
                <a:effectLst/>
                <a:latin typeface="Calibri (Body)"/>
              </a:rPr>
              <a:t>fit_intercept=True</a:t>
            </a:r>
            <a:r>
              <a:rPr kumimoji="0" lang="en-US" altLang="en-US" sz="2800" b="0" i="0" u="none" strike="noStrike" cap="none" normalizeH="0" baseline="0">
                <a:ln>
                  <a:noFill/>
                </a:ln>
                <a:solidFill>
                  <a:schemeClr val="accent4">
                    <a:lumMod val="40000"/>
                    <a:lumOff val="60000"/>
                  </a:schemeClr>
                </a:solidFill>
                <a:effectLst/>
                <a:latin typeface="Calibri (Body)"/>
              </a:rPr>
              <a:t>: Tự động tính toán hệ số chặn (intercept) của đường hồi quy.</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a:ln>
                  <a:noFill/>
                </a:ln>
                <a:solidFill>
                  <a:schemeClr val="accent4">
                    <a:lumMod val="40000"/>
                    <a:lumOff val="60000"/>
                  </a:schemeClr>
                </a:solidFill>
                <a:effectLst/>
                <a:latin typeface="Calibri (Body)"/>
              </a:rPr>
              <a:t>positive=True</a:t>
            </a:r>
            <a:r>
              <a:rPr kumimoji="0" lang="en-US" altLang="en-US" sz="2800" b="0" i="0" u="none" strike="noStrike" cap="none" normalizeH="0" baseline="0">
                <a:ln>
                  <a:noFill/>
                </a:ln>
                <a:solidFill>
                  <a:schemeClr val="accent4">
                    <a:lumMod val="40000"/>
                    <a:lumOff val="60000"/>
                  </a:schemeClr>
                </a:solidFill>
                <a:effectLst/>
                <a:latin typeface="Calibri (Body)"/>
              </a:rPr>
              <a:t>: Ràng buộc hệ số hồi quy </a:t>
            </a:r>
            <a:r>
              <a:rPr kumimoji="0" lang="en-US" altLang="en-US" sz="2800" b="1" i="0" u="none" strike="noStrike" cap="none" normalizeH="0" baseline="0">
                <a:ln>
                  <a:noFill/>
                </a:ln>
                <a:solidFill>
                  <a:schemeClr val="accent4">
                    <a:lumMod val="40000"/>
                    <a:lumOff val="60000"/>
                  </a:schemeClr>
                </a:solidFill>
                <a:effectLst/>
                <a:latin typeface="Calibri (Body)"/>
              </a:rPr>
              <a:t>phải ≥ 0</a:t>
            </a:r>
            <a:r>
              <a:rPr kumimoji="0" lang="en-US" altLang="en-US" sz="2800" b="0" i="0" u="none" strike="noStrike" cap="none" normalizeH="0" baseline="0">
                <a:ln>
                  <a:noFill/>
                </a:ln>
                <a:solidFill>
                  <a:schemeClr val="accent4">
                    <a:lumMod val="40000"/>
                    <a:lumOff val="60000"/>
                  </a:schemeClr>
                </a:solidFill>
                <a:effectLst/>
                <a:latin typeface="Calibri (Body)"/>
              </a:rPr>
              <a:t> </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a:ln>
                  <a:noFill/>
                </a:ln>
                <a:solidFill>
                  <a:schemeClr val="accent4">
                    <a:lumMod val="40000"/>
                    <a:lumOff val="60000"/>
                  </a:schemeClr>
                </a:solidFill>
                <a:effectLst/>
                <a:latin typeface="Calibri (Body)"/>
              </a:rPr>
              <a:t>→ mô hình chỉ học quan hệ </a:t>
            </a:r>
            <a:r>
              <a:rPr kumimoji="0" lang="en-US" altLang="en-US" sz="2800" b="1" i="0" u="none" strike="noStrike" cap="none" normalizeH="0" baseline="0">
                <a:ln>
                  <a:noFill/>
                </a:ln>
                <a:solidFill>
                  <a:schemeClr val="accent4">
                    <a:lumMod val="40000"/>
                    <a:lumOff val="60000"/>
                  </a:schemeClr>
                </a:solidFill>
                <a:effectLst/>
                <a:latin typeface="Calibri (Body)"/>
              </a:rPr>
              <a:t>tăng dần</a:t>
            </a: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a:solidFill>
                <a:schemeClr val="accent4">
                  <a:lumMod val="40000"/>
                  <a:lumOff val="60000"/>
                </a:schemeClr>
              </a:solidFill>
              <a:latin typeface="Calibri (Body)"/>
            </a:endParaRPr>
          </a:p>
        </p:txBody>
      </p:sp>
      <p:sp>
        <p:nvSpPr>
          <p:cNvPr id="17" name="Hình Bầu dục 16">
            <a:extLst>
              <a:ext uri="{FF2B5EF4-FFF2-40B4-BE49-F238E27FC236}">
                <a16:creationId xmlns:a16="http://schemas.microsoft.com/office/drawing/2014/main" id="{6AD8CCEF-E48C-593B-23D3-DA26720052B5}"/>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92AC961F-5462-7F52-C2D0-D35042539334}"/>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A5DAC57C-86AF-009D-AA45-11C66B162F33}"/>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3" name="Picture 2">
            <a:extLst>
              <a:ext uri="{FF2B5EF4-FFF2-40B4-BE49-F238E27FC236}">
                <a16:creationId xmlns:a16="http://schemas.microsoft.com/office/drawing/2014/main" id="{0DB9753A-8BB4-C4E3-185A-4E5D5A15742D}"/>
              </a:ext>
            </a:extLst>
          </p:cNvPr>
          <p:cNvPicPr>
            <a:picLocks noChangeAspect="1"/>
          </p:cNvPicPr>
          <p:nvPr/>
        </p:nvPicPr>
        <p:blipFill>
          <a:blip r:embed="rId2"/>
          <a:stretch>
            <a:fillRect/>
          </a:stretch>
        </p:blipFill>
        <p:spPr>
          <a:xfrm>
            <a:off x="3409349" y="2923977"/>
            <a:ext cx="6153451" cy="1320118"/>
          </a:xfrm>
          <a:prstGeom prst="rect">
            <a:avLst/>
          </a:prstGeom>
        </p:spPr>
      </p:pic>
    </p:spTree>
    <p:extLst>
      <p:ext uri="{BB962C8B-B14F-4D97-AF65-F5344CB8AC3E}">
        <p14:creationId xmlns:p14="http://schemas.microsoft.com/office/powerpoint/2010/main" val="2509856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D43A5F97-9C6D-CD59-F9DA-1EA0C0C8106A}"/>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7528AD6C-E724-D906-D394-9F78C2121084}"/>
              </a:ext>
            </a:extLst>
          </p:cNvPr>
          <p:cNvSpPr/>
          <p:nvPr/>
        </p:nvSpPr>
        <p:spPr>
          <a:xfrm rot="10800000">
            <a:off x="-5509549" y="1161832"/>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21D66A56-6F17-5944-EFBE-AE33D95050AF}"/>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27EC1713-D5C7-BA4A-3840-FC3418829D0D}"/>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4BC0EF6C-3977-3099-04C1-37BC3D4E6DA8}"/>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85DEA2B7-A0FA-88F9-722D-FC1D875E9A4C}"/>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C034F367-502C-8B62-6CC9-51188AC9531A}"/>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74F14C17-8D1B-4CBB-9C27-B68EB0499E92}"/>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317CA945-E358-55D1-702F-F37BFD2D7003}"/>
              </a:ext>
            </a:extLst>
          </p:cNvPr>
          <p:cNvSpPr txBox="1"/>
          <p:nvPr/>
        </p:nvSpPr>
        <p:spPr>
          <a:xfrm>
            <a:off x="170921" y="412547"/>
            <a:ext cx="9896354" cy="769441"/>
          </a:xfrm>
          <a:prstGeom prst="rect">
            <a:avLst/>
          </a:prstGeom>
          <a:noFill/>
        </p:spPr>
        <p:txBody>
          <a:bodyPr wrap="square" rtlCol="0">
            <a:spAutoFit/>
          </a:bodyPr>
          <a:lstStyle/>
          <a:p>
            <a:pPr algn="ctr"/>
            <a:r>
              <a:rPr lang="en-US" sz="4400" b="1">
                <a:solidFill>
                  <a:schemeClr val="accent4">
                    <a:lumMod val="50000"/>
                  </a:schemeClr>
                </a:solidFill>
              </a:rPr>
              <a:t>3.1 Các tham số tối ưu của từng mô hình</a:t>
            </a:r>
            <a:endParaRPr lang="vi-VN" sz="4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FFDF7C69-B09B-D7A4-46E8-7D195D91BFD7}"/>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DD46BA68-C2BB-E578-E83A-C042AEB32E2A}"/>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1F5573DB-B08F-9D9E-19E4-4836DE96A70B}"/>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E952F2A2-DFFA-5DAA-94C4-C0D27CD13E72}"/>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BE905011-922A-6787-7999-A04B33B2781A}"/>
              </a:ext>
            </a:extLst>
          </p:cNvPr>
          <p:cNvSpPr txBox="1"/>
          <p:nvPr/>
        </p:nvSpPr>
        <p:spPr>
          <a:xfrm>
            <a:off x="341100" y="1690361"/>
            <a:ext cx="11754443" cy="3991542"/>
          </a:xfrm>
          <a:prstGeom prst="rect">
            <a:avLst/>
          </a:prstGeom>
          <a:noFill/>
        </p:spPr>
        <p:txBody>
          <a:bodyPr wrap="square" rtlCol="0">
            <a:spAutoFit/>
          </a:bodyPr>
          <a:lstStyle/>
          <a:p>
            <a:pPr lvl="0">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Sau khi xử lý xong dữ liệu, tiếp tục sử dụng GridSearch để tối ưu hóa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Các tham số tốt nhất của từng mô hình:</a:t>
            </a:r>
          </a:p>
          <a:p>
            <a:pPr lvl="0">
              <a:lnSpc>
                <a:spcPct val="107000"/>
              </a:lnSpc>
              <a:spcBef>
                <a:spcPts val="600"/>
              </a:spcBef>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SVM (Support Vector Machine)</a:t>
            </a: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a:solidFill>
                <a:schemeClr val="accent4">
                  <a:lumMod val="40000"/>
                  <a:lumOff val="60000"/>
                </a:schemeClr>
              </a:solidFill>
            </a:endParaRPr>
          </a:p>
          <a:p>
            <a:pPr lvl="0">
              <a:lnSpc>
                <a:spcPct val="107000"/>
              </a:lnSpc>
              <a:spcAft>
                <a:spcPts val="800"/>
              </a:spcAft>
              <a:buSzPts val="1000"/>
              <a:tabLst>
                <a:tab pos="457200" algn="l"/>
              </a:tabLst>
            </a:pPr>
            <a:endParaRPr lang="en-US" sz="2800">
              <a:solidFill>
                <a:schemeClr val="accent4">
                  <a:lumMod val="40000"/>
                  <a:lumOff val="60000"/>
                </a:schemeClr>
              </a:solidFill>
            </a:endParaRPr>
          </a:p>
          <a:p>
            <a:pPr lvl="0">
              <a:lnSpc>
                <a:spcPct val="107000"/>
              </a:lnSpc>
              <a:spcAft>
                <a:spcPts val="800"/>
              </a:spcAft>
              <a:buSzPts val="1000"/>
              <a:tabLst>
                <a:tab pos="457200" algn="l"/>
              </a:tabLst>
            </a:pPr>
            <a:endParaRPr lang="en-US" sz="2800">
              <a:solidFill>
                <a:schemeClr val="accent4">
                  <a:lumMod val="40000"/>
                  <a:lumOff val="60000"/>
                </a:schemeClr>
              </a:solidFill>
            </a:endParaRPr>
          </a:p>
        </p:txBody>
      </p:sp>
      <p:sp>
        <p:nvSpPr>
          <p:cNvPr id="17" name="Hình Bầu dục 16">
            <a:extLst>
              <a:ext uri="{FF2B5EF4-FFF2-40B4-BE49-F238E27FC236}">
                <a16:creationId xmlns:a16="http://schemas.microsoft.com/office/drawing/2014/main" id="{8A77CBE5-9498-55E5-C30F-B53D4E6D7E91}"/>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623BF124-EBFA-D18C-6C55-146C2B68C1B9}"/>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D51D3CF1-6CC0-37E7-E698-655691755483}"/>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9" name="Picture 8">
            <a:extLst>
              <a:ext uri="{FF2B5EF4-FFF2-40B4-BE49-F238E27FC236}">
                <a16:creationId xmlns:a16="http://schemas.microsoft.com/office/drawing/2014/main" id="{494B2E85-FAAD-A9B5-71EA-24AEED96C11E}"/>
              </a:ext>
            </a:extLst>
          </p:cNvPr>
          <p:cNvPicPr>
            <a:picLocks noChangeAspect="1"/>
          </p:cNvPicPr>
          <p:nvPr/>
        </p:nvPicPr>
        <p:blipFill>
          <a:blip r:embed="rId2"/>
          <a:stretch>
            <a:fillRect/>
          </a:stretch>
        </p:blipFill>
        <p:spPr>
          <a:xfrm>
            <a:off x="418283" y="3760304"/>
            <a:ext cx="6359757" cy="1269799"/>
          </a:xfrm>
          <a:prstGeom prst="rect">
            <a:avLst/>
          </a:prstGeom>
        </p:spPr>
      </p:pic>
      <p:sp>
        <p:nvSpPr>
          <p:cNvPr id="24" name="TextBox 23">
            <a:extLst>
              <a:ext uri="{FF2B5EF4-FFF2-40B4-BE49-F238E27FC236}">
                <a16:creationId xmlns:a16="http://schemas.microsoft.com/office/drawing/2014/main" id="{F219A3E3-8C87-4B53-A552-CBA96E82C3AA}"/>
              </a:ext>
            </a:extLst>
          </p:cNvPr>
          <p:cNvSpPr txBox="1"/>
          <p:nvPr/>
        </p:nvSpPr>
        <p:spPr>
          <a:xfrm>
            <a:off x="6930046" y="3258848"/>
            <a:ext cx="5165497" cy="2862322"/>
          </a:xfrm>
          <a:prstGeom prst="rect">
            <a:avLst/>
          </a:prstGeom>
          <a:noFill/>
        </p:spPr>
        <p:txBody>
          <a:bodyPr wrap="square" rtlCol="0">
            <a:spAutoFit/>
          </a:bodyPr>
          <a:lstStyle/>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C</a:t>
            </a:r>
            <a:r>
              <a:rPr kumimoji="0" lang="en-US" altLang="en-US" sz="2000" b="0" i="0" u="none" strike="noStrike" cap="none" normalizeH="0" baseline="0">
                <a:ln>
                  <a:noFill/>
                </a:ln>
                <a:solidFill>
                  <a:schemeClr val="accent4">
                    <a:lumMod val="40000"/>
                    <a:lumOff val="60000"/>
                  </a:schemeClr>
                </a:solidFill>
                <a:effectLst/>
                <a:latin typeface="Calibri (Body)"/>
              </a:rPr>
              <a:t>: Độ phạt sai số – C lớn </a:t>
            </a:r>
          </a:p>
          <a:p>
            <a:pPr marR="0" lvl="0"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accent4">
                    <a:lumMod val="40000"/>
                    <a:lumOff val="60000"/>
                  </a:schemeClr>
                </a:solidFill>
                <a:effectLst/>
                <a:latin typeface="Calibri (Body)"/>
              </a:rPr>
              <a:t>→ Ưu tiên phân loại chính xác hơn.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gamma</a:t>
            </a:r>
            <a:r>
              <a:rPr kumimoji="0" lang="en-US" altLang="en-US" sz="2000" b="0" i="0" u="none" strike="noStrike" cap="none" normalizeH="0" baseline="0">
                <a:ln>
                  <a:noFill/>
                </a:ln>
                <a:solidFill>
                  <a:schemeClr val="accent4">
                    <a:lumMod val="40000"/>
                    <a:lumOff val="60000"/>
                  </a:schemeClr>
                </a:solidFill>
                <a:effectLst/>
                <a:latin typeface="Calibri (Body)"/>
              </a:rPr>
              <a:t>: Ảnh hưởng của từng điểm – gamma nhỏ để đảm bảo ảnh hưởng ko quá nhỏ hoặc quá lớn.</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kernel='rbf'</a:t>
            </a:r>
            <a:r>
              <a:rPr kumimoji="0" lang="en-US" altLang="en-US" sz="2000" b="0" i="0" u="none" strike="noStrike" cap="none" normalizeH="0" baseline="0">
                <a:ln>
                  <a:noFill/>
                </a:ln>
                <a:solidFill>
                  <a:schemeClr val="accent4">
                    <a:lumMod val="40000"/>
                    <a:lumOff val="60000"/>
                  </a:schemeClr>
                </a:solidFill>
                <a:effectLst/>
                <a:latin typeface="Calibri (Body)"/>
              </a:rPr>
              <a:t>: Hàm nhân phi tuyến – giúp mô hình học được các quan hệ phức tạp.</a:t>
            </a:r>
          </a:p>
          <a:p>
            <a:r>
              <a:rPr kumimoji="0" lang="en-US" altLang="en-US" sz="2000" b="0" i="0" u="none" strike="noStrike" cap="none" normalizeH="0" baseline="0">
                <a:ln>
                  <a:noFill/>
                </a:ln>
                <a:solidFill>
                  <a:schemeClr val="accent4">
                    <a:lumMod val="40000"/>
                    <a:lumOff val="60000"/>
                  </a:schemeClr>
                </a:solidFill>
                <a:effectLst/>
                <a:latin typeface="Calibri (Body)"/>
              </a:rPr>
              <a:t>→</a:t>
            </a:r>
            <a:r>
              <a:rPr lang="vi-VN" sz="2000"/>
              <a:t> </a:t>
            </a:r>
            <a:r>
              <a:rPr lang="en-US" sz="2000">
                <a:solidFill>
                  <a:schemeClr val="accent4">
                    <a:lumMod val="40000"/>
                    <a:lumOff val="60000"/>
                  </a:schemeClr>
                </a:solidFill>
                <a:latin typeface="Calibri (Body)"/>
              </a:rPr>
              <a:t>X</a:t>
            </a:r>
            <a:r>
              <a:rPr lang="vi-VN" sz="2000">
                <a:solidFill>
                  <a:schemeClr val="accent4">
                    <a:lumMod val="40000"/>
                    <a:lumOff val="60000"/>
                  </a:schemeClr>
                </a:solidFill>
                <a:latin typeface="Calibri (Body)"/>
              </a:rPr>
              <a:t>ử lý quan hệ </a:t>
            </a:r>
            <a:r>
              <a:rPr lang="vi-VN" sz="2000" b="1">
                <a:solidFill>
                  <a:schemeClr val="accent4">
                    <a:lumMod val="40000"/>
                    <a:lumOff val="60000"/>
                  </a:schemeClr>
                </a:solidFill>
                <a:latin typeface="Calibri (Body)"/>
              </a:rPr>
              <a:t>phi tuyến</a:t>
            </a:r>
            <a:r>
              <a:rPr lang="vi-VN" sz="2000">
                <a:solidFill>
                  <a:schemeClr val="accent4">
                    <a:lumMod val="40000"/>
                    <a:lumOff val="60000"/>
                  </a:schemeClr>
                </a:solidFill>
                <a:latin typeface="Calibri (Body)"/>
              </a:rPr>
              <a:t> giữa đặc trưng và kết quả.</a:t>
            </a:r>
            <a:endParaRPr lang="en-US" sz="2000">
              <a:solidFill>
                <a:schemeClr val="accent4">
                  <a:lumMod val="40000"/>
                  <a:lumOff val="60000"/>
                </a:schemeClr>
              </a:solidFill>
              <a:latin typeface="Calibri (Body)"/>
            </a:endParaRPr>
          </a:p>
        </p:txBody>
      </p:sp>
    </p:spTree>
    <p:extLst>
      <p:ext uri="{BB962C8B-B14F-4D97-AF65-F5344CB8AC3E}">
        <p14:creationId xmlns:p14="http://schemas.microsoft.com/office/powerpoint/2010/main" val="1924232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2258F62C-E073-97D0-BF53-5E8A97811514}"/>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8458B1F9-68B7-E5F1-78D3-B1891D2E76FA}"/>
              </a:ext>
            </a:extLst>
          </p:cNvPr>
          <p:cNvSpPr/>
          <p:nvPr/>
        </p:nvSpPr>
        <p:spPr>
          <a:xfrm rot="10800000">
            <a:off x="-5625296" y="1270257"/>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F291DE33-B85A-C885-665E-5D074D28B157}"/>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532CD887-51C9-9A26-CF66-D0B388973478}"/>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EF5269AF-94B0-5E1C-F72B-83CD3C8D531A}"/>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E00E53A6-BD51-2E65-62EC-F1A323CE2922}"/>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CD9009F1-800C-B8E1-1067-399D46CB421B}"/>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87ECECB5-F78A-97EC-EABF-E931041A5BC4}"/>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E94764FD-F7A8-A3D9-8027-833091C8E23D}"/>
              </a:ext>
            </a:extLst>
          </p:cNvPr>
          <p:cNvSpPr txBox="1"/>
          <p:nvPr/>
        </p:nvSpPr>
        <p:spPr>
          <a:xfrm>
            <a:off x="170921" y="412547"/>
            <a:ext cx="9896354" cy="769441"/>
          </a:xfrm>
          <a:prstGeom prst="rect">
            <a:avLst/>
          </a:prstGeom>
          <a:noFill/>
        </p:spPr>
        <p:txBody>
          <a:bodyPr wrap="square" rtlCol="0">
            <a:spAutoFit/>
          </a:bodyPr>
          <a:lstStyle/>
          <a:p>
            <a:pPr algn="ctr"/>
            <a:r>
              <a:rPr lang="en-US" sz="4400" b="1">
                <a:solidFill>
                  <a:schemeClr val="accent4">
                    <a:lumMod val="50000"/>
                  </a:schemeClr>
                </a:solidFill>
              </a:rPr>
              <a:t>3.1 Các tham số tối ưu của từng mô hình</a:t>
            </a:r>
            <a:endParaRPr lang="vi-VN" sz="4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58AA986C-E202-E222-9818-8F8B540DE570}"/>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EE929948-C0B8-E603-27C6-FB6194DB212A}"/>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9082E51C-E021-ACEA-C45E-F6F5A416436D}"/>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BAC70F81-20F3-7A72-AD0F-03EEA99697C3}"/>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6BA3845A-88A1-9869-9179-F80C6B4BFCCA}"/>
              </a:ext>
            </a:extLst>
          </p:cNvPr>
          <p:cNvSpPr txBox="1"/>
          <p:nvPr/>
        </p:nvSpPr>
        <p:spPr>
          <a:xfrm>
            <a:off x="341100" y="1690361"/>
            <a:ext cx="11754443" cy="6169061"/>
          </a:xfrm>
          <a:prstGeom prst="rect">
            <a:avLst/>
          </a:prstGeom>
          <a:noFill/>
        </p:spPr>
        <p:txBody>
          <a:bodyPr wrap="square" rtlCol="0">
            <a:spAutoFit/>
          </a:bodyPr>
          <a:lstStyle/>
          <a:p>
            <a:pPr lvl="0">
              <a:lnSpc>
                <a:spcPct val="107000"/>
              </a:lnSpc>
              <a:spcAft>
                <a:spcPts val="800"/>
              </a:spcAft>
              <a:buSzPts val="1000"/>
              <a:tabLst>
                <a:tab pos="457200" algn="l"/>
              </a:tabLst>
            </a:pPr>
            <a:r>
              <a:rPr lang="en-US" sz="2800" b="1" kern="100">
                <a:solidFill>
                  <a:schemeClr val="accent4">
                    <a:lumMod val="40000"/>
                    <a:lumOff val="60000"/>
                  </a:schemeClr>
                </a:solidFill>
                <a:effectLst/>
                <a:latin typeface="Calibri (Body)"/>
                <a:ea typeface="Aptos" panose="020B0004020202020204" pitchFamily="34" charset="0"/>
                <a:cs typeface="Times New Roman" panose="02020603050405020304" pitchFamily="18" charset="0"/>
              </a:rPr>
              <a:t>Sau khi xử lý xong dữ liệu, tiếp tục sử dụng GridSearch để tối ưu hóa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Các tham số tốt nhất của từng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Random Forest</a:t>
            </a: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a:solidFill>
                <a:schemeClr val="accent4">
                  <a:lumMod val="40000"/>
                  <a:lumOff val="60000"/>
                </a:schemeClr>
              </a:solidFill>
            </a:endParaRPr>
          </a:p>
        </p:txBody>
      </p:sp>
      <p:sp>
        <p:nvSpPr>
          <p:cNvPr id="17" name="Hình Bầu dục 16">
            <a:extLst>
              <a:ext uri="{FF2B5EF4-FFF2-40B4-BE49-F238E27FC236}">
                <a16:creationId xmlns:a16="http://schemas.microsoft.com/office/drawing/2014/main" id="{B29DD4F1-1E3E-FF0A-B898-238D2065AB9C}"/>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B272DF75-8435-11EC-B205-AEA8E3BBEE1B}"/>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9A16286B-2E40-F27D-B9E5-AA855D157864}"/>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8" name="Picture 7">
            <a:extLst>
              <a:ext uri="{FF2B5EF4-FFF2-40B4-BE49-F238E27FC236}">
                <a16:creationId xmlns:a16="http://schemas.microsoft.com/office/drawing/2014/main" id="{02226CE9-B7E8-2400-2215-7E0A869541E5}"/>
              </a:ext>
            </a:extLst>
          </p:cNvPr>
          <p:cNvPicPr>
            <a:picLocks noChangeAspect="1"/>
          </p:cNvPicPr>
          <p:nvPr/>
        </p:nvPicPr>
        <p:blipFill>
          <a:blip r:embed="rId2"/>
          <a:stretch>
            <a:fillRect/>
          </a:stretch>
        </p:blipFill>
        <p:spPr>
          <a:xfrm>
            <a:off x="684921" y="3656320"/>
            <a:ext cx="5328707" cy="1831072"/>
          </a:xfrm>
          <a:prstGeom prst="rect">
            <a:avLst/>
          </a:prstGeom>
        </p:spPr>
      </p:pic>
      <p:sp>
        <p:nvSpPr>
          <p:cNvPr id="13" name="Rectangle 2">
            <a:extLst>
              <a:ext uri="{FF2B5EF4-FFF2-40B4-BE49-F238E27FC236}">
                <a16:creationId xmlns:a16="http://schemas.microsoft.com/office/drawing/2014/main" id="{8D81A53E-62E0-A9E6-5B70-5A54BF476507}"/>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B0463624-5326-E0C1-8F69-CD74E142FFBB}"/>
              </a:ext>
            </a:extLst>
          </p:cNvPr>
          <p:cNvSpPr txBox="1"/>
          <p:nvPr/>
        </p:nvSpPr>
        <p:spPr>
          <a:xfrm>
            <a:off x="6159646" y="2971689"/>
            <a:ext cx="5935897" cy="3785652"/>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max_depth</a:t>
            </a:r>
            <a:r>
              <a:rPr kumimoji="0" lang="en-US" altLang="en-US" sz="2000" b="0" i="0" u="none" strike="noStrike" cap="none" normalizeH="0" baseline="0">
                <a:ln>
                  <a:noFill/>
                </a:ln>
                <a:solidFill>
                  <a:schemeClr val="accent4">
                    <a:lumMod val="40000"/>
                    <a:lumOff val="60000"/>
                  </a:schemeClr>
                </a:solidFill>
                <a:effectLst/>
                <a:latin typeface="Calibri (Body)"/>
              </a:rPr>
              <a:t>: Độ sâu tối đa của mỗi cây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accent4">
                    <a:lumMod val="40000"/>
                    <a:lumOff val="60000"/>
                  </a:schemeClr>
                </a:solidFill>
                <a:effectLst/>
                <a:latin typeface="Calibri (Body)"/>
              </a:rPr>
              <a:t>→ kiểm soát độ phức tạp.</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max_features='sqrt'</a:t>
            </a:r>
            <a:r>
              <a:rPr kumimoji="0" lang="en-US" altLang="en-US" sz="2000" b="0" i="0" u="none" strike="noStrike" cap="none" normalizeH="0" baseline="0">
                <a:ln>
                  <a:noFill/>
                </a:ln>
                <a:solidFill>
                  <a:schemeClr val="accent4">
                    <a:lumMod val="40000"/>
                    <a:lumOff val="60000"/>
                  </a:schemeClr>
                </a:solidFill>
                <a:effectLst/>
                <a:latin typeface="Calibri (Body)"/>
              </a:rPr>
              <a:t>: Số đặc trưng chọn ngẫu nhiên tại mỗi node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accent4">
                    <a:lumMod val="40000"/>
                    <a:lumOff val="60000"/>
                  </a:schemeClr>
                </a:solidFill>
                <a:effectLst/>
                <a:latin typeface="Calibri (Body)"/>
              </a:rPr>
              <a:t>→ giảm overfitting.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min_samples_leaf</a:t>
            </a:r>
            <a:r>
              <a:rPr kumimoji="0" lang="en-US" altLang="en-US" sz="2000" b="0" i="0" u="none" strike="noStrike" cap="none" normalizeH="0" baseline="0">
                <a:ln>
                  <a:noFill/>
                </a:ln>
                <a:solidFill>
                  <a:schemeClr val="accent4">
                    <a:lumMod val="40000"/>
                    <a:lumOff val="60000"/>
                  </a:schemeClr>
                </a:solidFill>
                <a:effectLst/>
                <a:latin typeface="Calibri (Body)"/>
              </a:rPr>
              <a:t>: Số mẫu tối thiểu ở mỗi lá → tránh lá quá nhỏ.</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min_samples_split</a:t>
            </a:r>
            <a:r>
              <a:rPr kumimoji="0" lang="en-US" altLang="en-US" sz="2000" b="0" i="0" u="none" strike="noStrike" cap="none" normalizeH="0" baseline="0">
                <a:ln>
                  <a:noFill/>
                </a:ln>
                <a:solidFill>
                  <a:schemeClr val="accent4">
                    <a:lumMod val="40000"/>
                    <a:lumOff val="60000"/>
                  </a:schemeClr>
                </a:solidFill>
                <a:effectLst/>
                <a:latin typeface="Calibri (Body)"/>
              </a:rPr>
              <a:t>: Số mẫu tối thiểu để chia node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accent4">
                    <a:lumMod val="40000"/>
                    <a:lumOff val="60000"/>
                  </a:schemeClr>
                </a:solidFill>
                <a:effectLst/>
                <a:latin typeface="Calibri (Body)"/>
              </a:rPr>
              <a:t>→ càng nhỏ, cây chia càng dễ.</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a:ln>
                  <a:noFill/>
                </a:ln>
                <a:solidFill>
                  <a:schemeClr val="accent4">
                    <a:lumMod val="40000"/>
                    <a:lumOff val="60000"/>
                  </a:schemeClr>
                </a:solidFill>
                <a:effectLst/>
                <a:latin typeface="Calibri (Body)"/>
              </a:rPr>
              <a:t>n_estimators</a:t>
            </a:r>
            <a:r>
              <a:rPr kumimoji="0" lang="en-US" altLang="en-US" sz="2000" b="0" i="0" u="none" strike="noStrike" cap="none" normalizeH="0" baseline="0">
                <a:ln>
                  <a:noFill/>
                </a:ln>
                <a:solidFill>
                  <a:schemeClr val="accent4">
                    <a:lumMod val="40000"/>
                    <a:lumOff val="60000"/>
                  </a:schemeClr>
                </a:solidFill>
                <a:effectLst/>
                <a:latin typeface="Calibri (Body)"/>
              </a:rPr>
              <a:t>: Số lượng cây trong rừng </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a:ln>
                  <a:noFill/>
                </a:ln>
                <a:solidFill>
                  <a:schemeClr val="accent4">
                    <a:lumMod val="40000"/>
                    <a:lumOff val="60000"/>
                  </a:schemeClr>
                </a:solidFill>
                <a:effectLst/>
                <a:latin typeface="Calibri (Body)"/>
              </a:rPr>
              <a:t>→ càng nhiều, mô hình càng ổn định.</a:t>
            </a:r>
          </a:p>
          <a:p>
            <a:endParaRPr lang="en-US" sz="2000">
              <a:latin typeface="Calibri (Body)"/>
            </a:endParaRPr>
          </a:p>
        </p:txBody>
      </p:sp>
    </p:spTree>
    <p:extLst>
      <p:ext uri="{BB962C8B-B14F-4D97-AF65-F5344CB8AC3E}">
        <p14:creationId xmlns:p14="http://schemas.microsoft.com/office/powerpoint/2010/main" val="1550124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a:extLst>
            <a:ext uri="{FF2B5EF4-FFF2-40B4-BE49-F238E27FC236}">
              <a16:creationId xmlns:a16="http://schemas.microsoft.com/office/drawing/2014/main" id="{F805A79A-0D47-A34B-6149-609F37D82402}"/>
            </a:ext>
          </a:extLst>
        </p:cNvPr>
        <p:cNvGrpSpPr/>
        <p:nvPr/>
      </p:nvGrpSpPr>
      <p:grpSpPr>
        <a:xfrm>
          <a:off x="0" y="0"/>
          <a:ext cx="0" cy="0"/>
          <a:chOff x="0" y="0"/>
          <a:chExt cx="0" cy="0"/>
        </a:xfrm>
      </p:grpSpPr>
      <p:sp>
        <p:nvSpPr>
          <p:cNvPr id="20" name="Hình Bầu dục 19">
            <a:extLst>
              <a:ext uri="{FF2B5EF4-FFF2-40B4-BE49-F238E27FC236}">
                <a16:creationId xmlns:a16="http://schemas.microsoft.com/office/drawing/2014/main" id="{E9169BB7-F3B7-0574-F681-C07037FD2194}"/>
              </a:ext>
            </a:extLst>
          </p:cNvPr>
          <p:cNvSpPr/>
          <p:nvPr/>
        </p:nvSpPr>
        <p:spPr>
          <a:xfrm rot="10800000">
            <a:off x="-5625296" y="1270257"/>
            <a:ext cx="22771994" cy="9255288"/>
          </a:xfrm>
          <a:prstGeom prst="ellips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 name="Rectangle 1">
            <a:extLst>
              <a:ext uri="{FF2B5EF4-FFF2-40B4-BE49-F238E27FC236}">
                <a16:creationId xmlns:a16="http://schemas.microsoft.com/office/drawing/2014/main" id="{44F9C4D3-E837-9E52-2D47-B2E440BE057C}"/>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Rectangle 42">
            <a:extLst>
              <a:ext uri="{FF2B5EF4-FFF2-40B4-BE49-F238E27FC236}">
                <a16:creationId xmlns:a16="http://schemas.microsoft.com/office/drawing/2014/main" id="{FFCCA7FF-35F3-488D-22B0-7AF9A78C39B5}"/>
              </a:ext>
            </a:extLst>
          </p:cNvPr>
          <p:cNvSpPr/>
          <p:nvPr/>
        </p:nvSpPr>
        <p:spPr>
          <a:xfrm rot="2019715">
            <a:off x="5634501" y="2783454"/>
            <a:ext cx="923000" cy="948629"/>
          </a:xfrm>
          <a:prstGeom prst="rect">
            <a:avLst/>
          </a:prstGeom>
          <a:solidFill>
            <a:schemeClr val="accent4">
              <a:lumMod val="75000"/>
              <a:alpha val="0"/>
            </a:schemeClr>
          </a:solidFill>
          <a:ln w="38100">
            <a:noFill/>
          </a:ln>
          <a:effectLst>
            <a:outerShdw blurRad="381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Rectangle 44">
            <a:extLst>
              <a:ext uri="{FF2B5EF4-FFF2-40B4-BE49-F238E27FC236}">
                <a16:creationId xmlns:a16="http://schemas.microsoft.com/office/drawing/2014/main" id="{5DF9E9B5-CCF3-1344-9665-7B88E4165A7A}"/>
              </a:ext>
            </a:extLst>
          </p:cNvPr>
          <p:cNvSpPr/>
          <p:nvPr/>
        </p:nvSpPr>
        <p:spPr>
          <a:xfrm rot="9880744">
            <a:off x="9084214" y="3039563"/>
            <a:ext cx="705155" cy="660175"/>
          </a:xfrm>
          <a:prstGeom prst="rect">
            <a:avLst/>
          </a:prstGeom>
          <a:solidFill>
            <a:schemeClr val="accent4">
              <a:lumMod val="40000"/>
              <a:lumOff val="60000"/>
              <a:alpha val="0"/>
            </a:schemeClr>
          </a:solidFill>
          <a:ln w="38100">
            <a:noFill/>
            <a:prstDash val="dash"/>
          </a:ln>
          <a:effectLst>
            <a:outerShdw blurRad="3556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TextBox 45">
            <a:extLst>
              <a:ext uri="{FF2B5EF4-FFF2-40B4-BE49-F238E27FC236}">
                <a16:creationId xmlns:a16="http://schemas.microsoft.com/office/drawing/2014/main" id="{09B43D56-03C2-DA3C-EAD5-CEDC36078FDC}"/>
              </a:ext>
            </a:extLst>
          </p:cNvPr>
          <p:cNvSpPr txBox="1"/>
          <p:nvPr/>
        </p:nvSpPr>
        <p:spPr>
          <a:xfrm>
            <a:off x="5031281" y="144780"/>
            <a:ext cx="2347728" cy="505972"/>
          </a:xfrm>
          <a:prstGeom prst="rect">
            <a:avLst/>
          </a:prstGeom>
          <a:noFill/>
        </p:spPr>
        <p:txBody>
          <a:bodyPr wrap="square">
            <a:spAutoFit/>
          </a:bodyPr>
          <a:lstStyle/>
          <a:p>
            <a:pPr lvl="0" algn="ctr">
              <a:lnSpc>
                <a:spcPct val="120000"/>
              </a:lnSpc>
              <a:spcBef>
                <a:spcPts val="600"/>
              </a:spcBef>
              <a:spcAft>
                <a:spcPts val="600"/>
              </a:spcAft>
            </a:pPr>
            <a:r>
              <a:rPr lang="en-US" sz="2400" b="1">
                <a:solidFill>
                  <a:schemeClr val="accent4">
                    <a:lumMod val="50000"/>
                    <a:alpha val="0"/>
                  </a:schemeClr>
                </a:solidFill>
              </a:rPr>
              <a:t>NỘI DUNG 1</a:t>
            </a:r>
          </a:p>
        </p:txBody>
      </p:sp>
      <p:sp>
        <p:nvSpPr>
          <p:cNvPr id="21" name="Hình Bầu dục 20">
            <a:extLst>
              <a:ext uri="{FF2B5EF4-FFF2-40B4-BE49-F238E27FC236}">
                <a16:creationId xmlns:a16="http://schemas.microsoft.com/office/drawing/2014/main" id="{6EB75C12-AA27-93EE-2901-64D54EF13804}"/>
              </a:ext>
            </a:extLst>
          </p:cNvPr>
          <p:cNvSpPr/>
          <p:nvPr/>
        </p:nvSpPr>
        <p:spPr>
          <a:xfrm rot="11810461">
            <a:off x="5305359" y="-939083"/>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ình Bầu dục 21">
            <a:extLst>
              <a:ext uri="{FF2B5EF4-FFF2-40B4-BE49-F238E27FC236}">
                <a16:creationId xmlns:a16="http://schemas.microsoft.com/office/drawing/2014/main" id="{E76D8A29-A292-743A-9CE6-F9D4D6B8682B}"/>
              </a:ext>
            </a:extLst>
          </p:cNvPr>
          <p:cNvSpPr/>
          <p:nvPr/>
        </p:nvSpPr>
        <p:spPr>
          <a:xfrm rot="11810461">
            <a:off x="-537348" y="6130689"/>
            <a:ext cx="1416539" cy="139926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3" name="Hộp Văn bản 22">
            <a:extLst>
              <a:ext uri="{FF2B5EF4-FFF2-40B4-BE49-F238E27FC236}">
                <a16:creationId xmlns:a16="http://schemas.microsoft.com/office/drawing/2014/main" id="{082D7EE0-377A-734B-E5C3-328F0641022A}"/>
              </a:ext>
            </a:extLst>
          </p:cNvPr>
          <p:cNvSpPr txBox="1"/>
          <p:nvPr/>
        </p:nvSpPr>
        <p:spPr>
          <a:xfrm>
            <a:off x="170921" y="412547"/>
            <a:ext cx="9896354" cy="769441"/>
          </a:xfrm>
          <a:prstGeom prst="rect">
            <a:avLst/>
          </a:prstGeom>
          <a:noFill/>
        </p:spPr>
        <p:txBody>
          <a:bodyPr wrap="square" rtlCol="0">
            <a:spAutoFit/>
          </a:bodyPr>
          <a:lstStyle/>
          <a:p>
            <a:pPr algn="ctr"/>
            <a:r>
              <a:rPr lang="en-US" sz="4400" b="1">
                <a:solidFill>
                  <a:schemeClr val="accent4">
                    <a:lumMod val="50000"/>
                  </a:schemeClr>
                </a:solidFill>
              </a:rPr>
              <a:t>3.1 Các tham số tối ưu của từng mô hình</a:t>
            </a:r>
            <a:endParaRPr lang="vi-VN" sz="4400" b="1">
              <a:solidFill>
                <a:schemeClr val="accent4">
                  <a:lumMod val="50000"/>
                </a:schemeClr>
              </a:solidFill>
            </a:endParaRPr>
          </a:p>
        </p:txBody>
      </p:sp>
      <p:sp>
        <p:nvSpPr>
          <p:cNvPr id="25" name="Hình chữ nhật: Góc Tròn 24">
            <a:extLst>
              <a:ext uri="{FF2B5EF4-FFF2-40B4-BE49-F238E27FC236}">
                <a16:creationId xmlns:a16="http://schemas.microsoft.com/office/drawing/2014/main" id="{21363CC2-7BD6-0258-49C8-8EB0B53F6507}"/>
              </a:ext>
            </a:extLst>
          </p:cNvPr>
          <p:cNvSpPr/>
          <p:nvPr/>
        </p:nvSpPr>
        <p:spPr>
          <a:xfrm rot="6527380">
            <a:off x="1128695" y="2395167"/>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6" name="Hình chữ nhật: Góc Tròn 25">
            <a:extLst>
              <a:ext uri="{FF2B5EF4-FFF2-40B4-BE49-F238E27FC236}">
                <a16:creationId xmlns:a16="http://schemas.microsoft.com/office/drawing/2014/main" id="{47B8E331-B4A8-EF9A-94DE-7B0CD90CD9B1}"/>
              </a:ext>
            </a:extLst>
          </p:cNvPr>
          <p:cNvSpPr/>
          <p:nvPr/>
        </p:nvSpPr>
        <p:spPr>
          <a:xfrm rot="6527380">
            <a:off x="3355356" y="4052106"/>
            <a:ext cx="778404" cy="738681"/>
          </a:xfrm>
          <a:prstGeom prst="roundRect">
            <a:avLst>
              <a:gd name="adj" fmla="val 10098"/>
            </a:avLst>
          </a:prstGeom>
          <a:solidFill>
            <a:schemeClr val="accent6">
              <a:lumMod val="60000"/>
              <a:lumOff val="4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8" name="Hình chữ nhật: Góc Tròn 27">
            <a:extLst>
              <a:ext uri="{FF2B5EF4-FFF2-40B4-BE49-F238E27FC236}">
                <a16:creationId xmlns:a16="http://schemas.microsoft.com/office/drawing/2014/main" id="{E5ECC0F2-B325-566E-B477-BD72B2A28807}"/>
              </a:ext>
            </a:extLst>
          </p:cNvPr>
          <p:cNvSpPr/>
          <p:nvPr/>
        </p:nvSpPr>
        <p:spPr>
          <a:xfrm>
            <a:off x="7028427" y="8120048"/>
            <a:ext cx="2057492" cy="2557585"/>
          </a:xfrm>
          <a:prstGeom prst="roundRect">
            <a:avLst>
              <a:gd name="adj" fmla="val 12178"/>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4" name="Hình chữ nhật: Góc Tròn 13">
            <a:extLst>
              <a:ext uri="{FF2B5EF4-FFF2-40B4-BE49-F238E27FC236}">
                <a16:creationId xmlns:a16="http://schemas.microsoft.com/office/drawing/2014/main" id="{80C8D74A-8C1C-C3E1-FC02-2124D80196CA}"/>
              </a:ext>
            </a:extLst>
          </p:cNvPr>
          <p:cNvSpPr/>
          <p:nvPr/>
        </p:nvSpPr>
        <p:spPr>
          <a:xfrm>
            <a:off x="9551878" y="10730142"/>
            <a:ext cx="2057492" cy="2557585"/>
          </a:xfrm>
          <a:prstGeom prst="roundRect">
            <a:avLst>
              <a:gd name="adj" fmla="val 12178"/>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5" name="Hộp Văn bản 14">
            <a:extLst>
              <a:ext uri="{FF2B5EF4-FFF2-40B4-BE49-F238E27FC236}">
                <a16:creationId xmlns:a16="http://schemas.microsoft.com/office/drawing/2014/main" id="{733D25C0-39BC-D1A4-B670-501209634E74}"/>
              </a:ext>
            </a:extLst>
          </p:cNvPr>
          <p:cNvSpPr txBox="1"/>
          <p:nvPr/>
        </p:nvSpPr>
        <p:spPr>
          <a:xfrm>
            <a:off x="341100" y="1690361"/>
            <a:ext cx="11754443" cy="3914598"/>
          </a:xfrm>
          <a:prstGeom prst="rect">
            <a:avLst/>
          </a:prstGeom>
          <a:noFill/>
        </p:spPr>
        <p:txBody>
          <a:bodyPr wrap="square" rtlCol="0">
            <a:spAutoFit/>
          </a:bodyPr>
          <a:lstStyle/>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Các tham số tốt nhất của từng mô hình:</a:t>
            </a:r>
          </a:p>
          <a:p>
            <a:pPr lvl="0">
              <a:lnSpc>
                <a:spcPct val="107000"/>
              </a:lnSpc>
              <a:spcAft>
                <a:spcPts val="800"/>
              </a:spcAft>
              <a:buSzPts val="1000"/>
              <a:tabLst>
                <a:tab pos="457200" algn="l"/>
              </a:tabLst>
            </a:pPr>
            <a:r>
              <a:rPr lang="en-US" sz="2800" b="1" kern="100">
                <a:solidFill>
                  <a:schemeClr val="accent4">
                    <a:lumMod val="40000"/>
                    <a:lumOff val="60000"/>
                  </a:schemeClr>
                </a:solidFill>
                <a:latin typeface="Calibri (Body)"/>
                <a:cs typeface="Times New Roman" panose="02020603050405020304" pitchFamily="18" charset="0"/>
              </a:rPr>
              <a:t>ANN</a:t>
            </a: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b="1" kern="100">
              <a:solidFill>
                <a:schemeClr val="accent4">
                  <a:lumMod val="40000"/>
                  <a:lumOff val="60000"/>
                </a:schemeClr>
              </a:solidFill>
              <a:latin typeface="Calibri (Body)"/>
              <a:cs typeface="Times New Roman" panose="02020603050405020304" pitchFamily="18" charset="0"/>
            </a:endParaRPr>
          </a:p>
          <a:p>
            <a:pPr lvl="0">
              <a:lnSpc>
                <a:spcPct val="107000"/>
              </a:lnSpc>
              <a:spcAft>
                <a:spcPts val="800"/>
              </a:spcAft>
              <a:buSzPts val="1000"/>
              <a:tabLst>
                <a:tab pos="457200" algn="l"/>
              </a:tabLst>
            </a:pPr>
            <a:endParaRPr lang="en-US" sz="2800">
              <a:solidFill>
                <a:schemeClr val="accent4">
                  <a:lumMod val="40000"/>
                  <a:lumOff val="60000"/>
                </a:schemeClr>
              </a:solidFill>
            </a:endParaRPr>
          </a:p>
        </p:txBody>
      </p:sp>
      <p:sp>
        <p:nvSpPr>
          <p:cNvPr id="17" name="Hình Bầu dục 16">
            <a:extLst>
              <a:ext uri="{FF2B5EF4-FFF2-40B4-BE49-F238E27FC236}">
                <a16:creationId xmlns:a16="http://schemas.microsoft.com/office/drawing/2014/main" id="{BEC44F9E-DBBB-ABF6-0361-C875FA0032D9}"/>
              </a:ext>
            </a:extLst>
          </p:cNvPr>
          <p:cNvSpPr/>
          <p:nvPr/>
        </p:nvSpPr>
        <p:spPr>
          <a:xfrm>
            <a:off x="3356392" y="8456456"/>
            <a:ext cx="5479216" cy="283146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DAE423D9-65E3-AF27-952A-7279E612E08E}"/>
              </a:ext>
            </a:extLst>
          </p:cNvPr>
          <p:cNvSpPr txBox="1"/>
          <p:nvPr/>
        </p:nvSpPr>
        <p:spPr>
          <a:xfrm>
            <a:off x="-9216270" y="1041378"/>
            <a:ext cx="4114800" cy="923330"/>
          </a:xfrm>
          <a:prstGeom prst="rect">
            <a:avLst/>
          </a:prstGeom>
          <a:noFill/>
        </p:spPr>
        <p:txBody>
          <a:bodyPr wrap="square" rtlCol="0">
            <a:spAutoFit/>
          </a:bodyPr>
          <a:lstStyle/>
          <a:p>
            <a:r>
              <a:rPr lang="vi-VN" sz="5400" b="1">
                <a:solidFill>
                  <a:schemeClr val="accent4">
                    <a:lumMod val="50000"/>
                  </a:schemeClr>
                </a:solidFill>
              </a:rPr>
              <a:t>Nội dung 3</a:t>
            </a:r>
          </a:p>
        </p:txBody>
      </p:sp>
      <p:sp>
        <p:nvSpPr>
          <p:cNvPr id="19" name="Hộp Văn bản 18">
            <a:extLst>
              <a:ext uri="{FF2B5EF4-FFF2-40B4-BE49-F238E27FC236}">
                <a16:creationId xmlns:a16="http://schemas.microsoft.com/office/drawing/2014/main" id="{0B08B008-9DEB-5350-5EFC-3C5F32DD26DC}"/>
              </a:ext>
            </a:extLst>
          </p:cNvPr>
          <p:cNvSpPr txBox="1"/>
          <p:nvPr/>
        </p:nvSpPr>
        <p:spPr>
          <a:xfrm>
            <a:off x="-14355831" y="2037647"/>
            <a:ext cx="6189294" cy="523220"/>
          </a:xfrm>
          <a:prstGeom prst="rect">
            <a:avLst/>
          </a:prstGeom>
          <a:noFill/>
        </p:spPr>
        <p:txBody>
          <a:bodyPr wrap="square" rtlCol="0">
            <a:spAutoFit/>
          </a:bodyPr>
          <a:lstStyle/>
          <a:p>
            <a:r>
              <a:rPr lang="vi-VN" sz="2800">
                <a:solidFill>
                  <a:schemeClr val="accent4">
                    <a:lumMod val="50000"/>
                  </a:schemeClr>
                </a:solidFill>
              </a:rPr>
              <a:t>Ghi chú nội dung 3 </a:t>
            </a:r>
          </a:p>
        </p:txBody>
      </p:sp>
      <p:pic>
        <p:nvPicPr>
          <p:cNvPr id="11" name="Picture 10">
            <a:extLst>
              <a:ext uri="{FF2B5EF4-FFF2-40B4-BE49-F238E27FC236}">
                <a16:creationId xmlns:a16="http://schemas.microsoft.com/office/drawing/2014/main" id="{9F2C486E-CC30-36C1-F217-F87CB30A2424}"/>
              </a:ext>
            </a:extLst>
          </p:cNvPr>
          <p:cNvPicPr>
            <a:picLocks noChangeAspect="1"/>
          </p:cNvPicPr>
          <p:nvPr/>
        </p:nvPicPr>
        <p:blipFill>
          <a:blip r:embed="rId2"/>
          <a:stretch>
            <a:fillRect/>
          </a:stretch>
        </p:blipFill>
        <p:spPr>
          <a:xfrm>
            <a:off x="450345" y="3606070"/>
            <a:ext cx="5645655" cy="1542616"/>
          </a:xfrm>
          <a:prstGeom prst="rect">
            <a:avLst/>
          </a:prstGeom>
        </p:spPr>
      </p:pic>
      <p:graphicFrame>
        <p:nvGraphicFramePr>
          <p:cNvPr id="2" name="Table 1">
            <a:extLst>
              <a:ext uri="{FF2B5EF4-FFF2-40B4-BE49-F238E27FC236}">
                <a16:creationId xmlns:a16="http://schemas.microsoft.com/office/drawing/2014/main" id="{64A3C4E3-0D0D-7484-EAA3-A83B8DF97A38}"/>
              </a:ext>
            </a:extLst>
          </p:cNvPr>
          <p:cNvGraphicFramePr>
            <a:graphicFrameLocks noGrp="1"/>
          </p:cNvGraphicFramePr>
          <p:nvPr>
            <p:extLst>
              <p:ext uri="{D42A27DB-BD31-4B8C-83A1-F6EECF244321}">
                <p14:modId xmlns:p14="http://schemas.microsoft.com/office/powerpoint/2010/main" val="1737710438"/>
              </p:ext>
            </p:extLst>
          </p:nvPr>
        </p:nvGraphicFramePr>
        <p:xfrm>
          <a:off x="6348566" y="2146357"/>
          <a:ext cx="5133257" cy="4711643"/>
        </p:xfrm>
        <a:graphic>
          <a:graphicData uri="http://schemas.openxmlformats.org/drawingml/2006/table">
            <a:tbl>
              <a:tblPr/>
              <a:tblGrid>
                <a:gridCol w="1530733">
                  <a:extLst>
                    <a:ext uri="{9D8B030D-6E8A-4147-A177-3AD203B41FA5}">
                      <a16:colId xmlns:a16="http://schemas.microsoft.com/office/drawing/2014/main" val="138450320"/>
                    </a:ext>
                  </a:extLst>
                </a:gridCol>
                <a:gridCol w="3602524">
                  <a:extLst>
                    <a:ext uri="{9D8B030D-6E8A-4147-A177-3AD203B41FA5}">
                      <a16:colId xmlns:a16="http://schemas.microsoft.com/office/drawing/2014/main" val="1522161270"/>
                    </a:ext>
                  </a:extLst>
                </a:gridCol>
              </a:tblGrid>
              <a:tr h="261955">
                <a:tc>
                  <a:txBody>
                    <a:bodyPr/>
                    <a:lstStyle/>
                    <a:p>
                      <a:r>
                        <a:rPr lang="en-US" sz="1400">
                          <a:solidFill>
                            <a:schemeClr val="accent4">
                              <a:lumMod val="40000"/>
                              <a:lumOff val="60000"/>
                            </a:schemeClr>
                          </a:solidFill>
                          <a:latin typeface="Calibri (Body)"/>
                        </a:rPr>
                        <a:t>Tham số</a:t>
                      </a:r>
                    </a:p>
                  </a:txBody>
                  <a:tcPr marL="87027" marR="87027" marT="43513" marB="43513" anchor="ctr">
                    <a:lnL>
                      <a:noFill/>
                    </a:lnL>
                    <a:lnR>
                      <a:noFill/>
                    </a:lnR>
                    <a:lnT>
                      <a:noFill/>
                    </a:lnT>
                    <a:lnB>
                      <a:noFill/>
                    </a:lnB>
                    <a:noFill/>
                  </a:tcPr>
                </a:tc>
                <a:tc>
                  <a:txBody>
                    <a:bodyPr/>
                    <a:lstStyle/>
                    <a:p>
                      <a:r>
                        <a:rPr lang="en-US" sz="1400">
                          <a:solidFill>
                            <a:schemeClr val="accent4">
                              <a:lumMod val="40000"/>
                              <a:lumOff val="60000"/>
                            </a:schemeClr>
                          </a:solidFill>
                          <a:latin typeface="Calibri (Body)"/>
                        </a:rPr>
                        <a:t>Ý nghĩa</a:t>
                      </a:r>
                    </a:p>
                  </a:txBody>
                  <a:tcPr marL="87027" marR="87027" marT="43513" marB="43513" anchor="ctr">
                    <a:lnL>
                      <a:noFill/>
                    </a:lnL>
                    <a:lnR>
                      <a:noFill/>
                    </a:lnR>
                    <a:lnT>
                      <a:noFill/>
                    </a:lnT>
                    <a:lnB>
                      <a:noFill/>
                    </a:lnB>
                    <a:noFill/>
                  </a:tcPr>
                </a:tc>
                <a:extLst>
                  <a:ext uri="{0D108BD9-81ED-4DB2-BD59-A6C34878D82A}">
                    <a16:rowId xmlns:a16="http://schemas.microsoft.com/office/drawing/2014/main" val="933071759"/>
                  </a:ext>
                </a:extLst>
              </a:tr>
              <a:tr h="634081">
                <a:tc>
                  <a:txBody>
                    <a:bodyPr/>
                    <a:lstStyle/>
                    <a:p>
                      <a:r>
                        <a:rPr lang="en-US" sz="1400" b="1">
                          <a:solidFill>
                            <a:schemeClr val="accent4">
                              <a:lumMod val="40000"/>
                              <a:lumOff val="60000"/>
                            </a:schemeClr>
                          </a:solidFill>
                          <a:latin typeface="Calibri (Body)"/>
                        </a:rPr>
                        <a:t>Optimizer: Adam</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vi-VN" sz="1400">
                          <a:solidFill>
                            <a:schemeClr val="accent4">
                              <a:lumMod val="40000"/>
                              <a:lumOff val="60000"/>
                            </a:schemeClr>
                          </a:solidFill>
                          <a:latin typeface="Calibri (Body)"/>
                        </a:rPr>
                        <a:t>Bộ tối ưu mạnh, kết hợp giữa Momentum và RMSProp, thích hợp cho mạng sâu.</a:t>
                      </a:r>
                    </a:p>
                  </a:txBody>
                  <a:tcPr marL="87027" marR="87027" marT="43513" marB="43513" anchor="ctr">
                    <a:lnL>
                      <a:noFill/>
                    </a:lnL>
                    <a:lnR>
                      <a:noFill/>
                    </a:lnR>
                    <a:lnT>
                      <a:noFill/>
                    </a:lnT>
                    <a:lnB>
                      <a:noFill/>
                    </a:lnB>
                    <a:noFill/>
                  </a:tcPr>
                </a:tc>
                <a:extLst>
                  <a:ext uri="{0D108BD9-81ED-4DB2-BD59-A6C34878D82A}">
                    <a16:rowId xmlns:a16="http://schemas.microsoft.com/office/drawing/2014/main" val="3307709087"/>
                  </a:ext>
                </a:extLst>
              </a:tr>
              <a:tr h="448018">
                <a:tc>
                  <a:txBody>
                    <a:bodyPr/>
                    <a:lstStyle/>
                    <a:p>
                      <a:r>
                        <a:rPr lang="en-US" sz="1400" b="1">
                          <a:solidFill>
                            <a:schemeClr val="accent4">
                              <a:lumMod val="40000"/>
                              <a:lumOff val="60000"/>
                            </a:schemeClr>
                          </a:solidFill>
                          <a:latin typeface="Calibri (Body)"/>
                        </a:rPr>
                        <a:t>learning rate: 0.001</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en-US" sz="1400">
                          <a:solidFill>
                            <a:schemeClr val="accent4">
                              <a:lumMod val="40000"/>
                              <a:lumOff val="60000"/>
                            </a:schemeClr>
                          </a:solidFill>
                          <a:latin typeface="Calibri (Body)"/>
                        </a:rPr>
                        <a:t>Tốc độ học. Giá trị vừa phải, đủ ổn định để hội tụ.</a:t>
                      </a:r>
                    </a:p>
                  </a:txBody>
                  <a:tcPr marL="87027" marR="87027" marT="43513" marB="43513" anchor="ctr">
                    <a:lnL>
                      <a:noFill/>
                    </a:lnL>
                    <a:lnR>
                      <a:noFill/>
                    </a:lnR>
                    <a:lnT>
                      <a:noFill/>
                    </a:lnT>
                    <a:lnB>
                      <a:noFill/>
                    </a:lnB>
                    <a:noFill/>
                  </a:tcPr>
                </a:tc>
                <a:extLst>
                  <a:ext uri="{0D108BD9-81ED-4DB2-BD59-A6C34878D82A}">
                    <a16:rowId xmlns:a16="http://schemas.microsoft.com/office/drawing/2014/main" val="1076619783"/>
                  </a:ext>
                </a:extLst>
              </a:tr>
              <a:tr h="634081">
                <a:tc>
                  <a:txBody>
                    <a:bodyPr/>
                    <a:lstStyle/>
                    <a:p>
                      <a:r>
                        <a:rPr lang="en-US" sz="1400" b="1">
                          <a:solidFill>
                            <a:schemeClr val="accent4">
                              <a:lumMod val="40000"/>
                              <a:lumOff val="60000"/>
                            </a:schemeClr>
                          </a:solidFill>
                          <a:latin typeface="Calibri (Body)"/>
                        </a:rPr>
                        <a:t>Loss function: mse</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vi-VN" sz="1400">
                          <a:solidFill>
                            <a:schemeClr val="accent4">
                              <a:lumMod val="40000"/>
                              <a:lumOff val="60000"/>
                            </a:schemeClr>
                          </a:solidFill>
                          <a:latin typeface="Calibri (Body)"/>
                        </a:rPr>
                        <a:t>Mean Squared Error – sai số bình phương trung bình, dùng cho bài toán hồi quy.</a:t>
                      </a:r>
                    </a:p>
                  </a:txBody>
                  <a:tcPr marL="87027" marR="87027" marT="43513" marB="43513" anchor="ctr">
                    <a:lnL>
                      <a:noFill/>
                    </a:lnL>
                    <a:lnR>
                      <a:noFill/>
                    </a:lnR>
                    <a:lnT>
                      <a:noFill/>
                    </a:lnT>
                    <a:lnB>
                      <a:noFill/>
                    </a:lnB>
                    <a:noFill/>
                  </a:tcPr>
                </a:tc>
                <a:extLst>
                  <a:ext uri="{0D108BD9-81ED-4DB2-BD59-A6C34878D82A}">
                    <a16:rowId xmlns:a16="http://schemas.microsoft.com/office/drawing/2014/main" val="2988343640"/>
                  </a:ext>
                </a:extLst>
              </a:tr>
              <a:tr h="634081">
                <a:tc>
                  <a:txBody>
                    <a:bodyPr/>
                    <a:lstStyle/>
                    <a:p>
                      <a:r>
                        <a:rPr lang="en-US" sz="1400" b="1">
                          <a:solidFill>
                            <a:schemeClr val="accent4">
                              <a:lumMod val="40000"/>
                              <a:lumOff val="60000"/>
                            </a:schemeClr>
                          </a:solidFill>
                          <a:latin typeface="Calibri (Body)"/>
                        </a:rPr>
                        <a:t>Epochs: 500</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en-US" sz="1400">
                          <a:solidFill>
                            <a:schemeClr val="accent4">
                              <a:lumMod val="40000"/>
                              <a:lumOff val="60000"/>
                            </a:schemeClr>
                          </a:solidFill>
                          <a:latin typeface="Calibri (Body)"/>
                        </a:rPr>
                        <a:t>Số vòng quét toàn bộ dữ liệu huấn luyện. Cho phép mô hình học sâu nếu cần.</a:t>
                      </a:r>
                    </a:p>
                  </a:txBody>
                  <a:tcPr marL="87027" marR="87027" marT="43513" marB="43513" anchor="ctr">
                    <a:lnL>
                      <a:noFill/>
                    </a:lnL>
                    <a:lnR>
                      <a:noFill/>
                    </a:lnR>
                    <a:lnT>
                      <a:noFill/>
                    </a:lnT>
                    <a:lnB>
                      <a:noFill/>
                    </a:lnB>
                    <a:noFill/>
                  </a:tcPr>
                </a:tc>
                <a:extLst>
                  <a:ext uri="{0D108BD9-81ED-4DB2-BD59-A6C34878D82A}">
                    <a16:rowId xmlns:a16="http://schemas.microsoft.com/office/drawing/2014/main" val="2806717068"/>
                  </a:ext>
                </a:extLst>
              </a:tr>
              <a:tr h="634081">
                <a:tc>
                  <a:txBody>
                    <a:bodyPr/>
                    <a:lstStyle/>
                    <a:p>
                      <a:r>
                        <a:rPr lang="en-US" sz="1400" b="1">
                          <a:solidFill>
                            <a:schemeClr val="accent4">
                              <a:lumMod val="40000"/>
                              <a:lumOff val="60000"/>
                            </a:schemeClr>
                          </a:solidFill>
                          <a:latin typeface="Calibri (Body)"/>
                        </a:rPr>
                        <a:t>Batch size: 16</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vi-VN" sz="1400">
                          <a:solidFill>
                            <a:schemeClr val="accent4">
                              <a:lumMod val="40000"/>
                              <a:lumOff val="60000"/>
                            </a:schemeClr>
                          </a:solidFill>
                          <a:latin typeface="Calibri (Body)"/>
                        </a:rPr>
                        <a:t>Kích thước mini-batch. Giá trị nhỏ giúp cập nhật nhanh nhưng có thể nhiễu.</a:t>
                      </a:r>
                    </a:p>
                  </a:txBody>
                  <a:tcPr marL="87027" marR="87027" marT="43513" marB="43513" anchor="ctr">
                    <a:lnL>
                      <a:noFill/>
                    </a:lnL>
                    <a:lnR>
                      <a:noFill/>
                    </a:lnR>
                    <a:lnT>
                      <a:noFill/>
                    </a:lnT>
                    <a:lnB>
                      <a:noFill/>
                    </a:lnB>
                    <a:noFill/>
                  </a:tcPr>
                </a:tc>
                <a:extLst>
                  <a:ext uri="{0D108BD9-81ED-4DB2-BD59-A6C34878D82A}">
                    <a16:rowId xmlns:a16="http://schemas.microsoft.com/office/drawing/2014/main" val="810957656"/>
                  </a:ext>
                </a:extLst>
              </a:tr>
              <a:tr h="634081">
                <a:tc>
                  <a:txBody>
                    <a:bodyPr/>
                    <a:lstStyle/>
                    <a:p>
                      <a:r>
                        <a:rPr lang="en-US" sz="1400" b="1">
                          <a:solidFill>
                            <a:schemeClr val="accent4">
                              <a:lumMod val="40000"/>
                              <a:lumOff val="60000"/>
                            </a:schemeClr>
                          </a:solidFill>
                          <a:latin typeface="Calibri (Body)"/>
                        </a:rPr>
                        <a:t>Validation split: 0.1</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vi-VN" sz="1400">
                          <a:solidFill>
                            <a:schemeClr val="accent4">
                              <a:lumMod val="40000"/>
                              <a:lumOff val="60000"/>
                            </a:schemeClr>
                          </a:solidFill>
                          <a:latin typeface="Calibri (Body)"/>
                        </a:rPr>
                        <a:t>10% dữ liệu huấn luyện được dùng để kiểm tra trong quá trình huấn luyện.</a:t>
                      </a:r>
                    </a:p>
                  </a:txBody>
                  <a:tcPr marL="87027" marR="87027" marT="43513" marB="43513" anchor="ctr">
                    <a:lnL>
                      <a:noFill/>
                    </a:lnL>
                    <a:lnR>
                      <a:noFill/>
                    </a:lnR>
                    <a:lnT>
                      <a:noFill/>
                    </a:lnT>
                    <a:lnB>
                      <a:noFill/>
                    </a:lnB>
                    <a:noFill/>
                  </a:tcPr>
                </a:tc>
                <a:extLst>
                  <a:ext uri="{0D108BD9-81ED-4DB2-BD59-A6C34878D82A}">
                    <a16:rowId xmlns:a16="http://schemas.microsoft.com/office/drawing/2014/main" val="1756058637"/>
                  </a:ext>
                </a:extLst>
              </a:tr>
              <a:tr h="634081">
                <a:tc>
                  <a:txBody>
                    <a:bodyPr/>
                    <a:lstStyle/>
                    <a:p>
                      <a:r>
                        <a:rPr lang="en-US" sz="1400" b="1">
                          <a:solidFill>
                            <a:schemeClr val="accent4">
                              <a:lumMod val="40000"/>
                              <a:lumOff val="60000"/>
                            </a:schemeClr>
                          </a:solidFill>
                          <a:latin typeface="Calibri (Body)"/>
                        </a:rPr>
                        <a:t>EarlyStopping (patience=30)</a:t>
                      </a:r>
                      <a:endParaRPr lang="en-US" sz="1400">
                        <a:solidFill>
                          <a:schemeClr val="accent4">
                            <a:lumMod val="40000"/>
                            <a:lumOff val="60000"/>
                          </a:schemeClr>
                        </a:solidFill>
                        <a:latin typeface="Calibri (Body)"/>
                      </a:endParaRPr>
                    </a:p>
                  </a:txBody>
                  <a:tcPr marL="87027" marR="87027" marT="43513" marB="43513" anchor="ctr">
                    <a:lnL>
                      <a:noFill/>
                    </a:lnL>
                    <a:lnR>
                      <a:noFill/>
                    </a:lnR>
                    <a:lnT>
                      <a:noFill/>
                    </a:lnT>
                    <a:lnB>
                      <a:noFill/>
                    </a:lnB>
                    <a:noFill/>
                  </a:tcPr>
                </a:tc>
                <a:tc>
                  <a:txBody>
                    <a:bodyPr/>
                    <a:lstStyle/>
                    <a:p>
                      <a:r>
                        <a:rPr lang="en-US" sz="1400">
                          <a:solidFill>
                            <a:schemeClr val="accent4">
                              <a:lumMod val="40000"/>
                              <a:lumOff val="60000"/>
                            </a:schemeClr>
                          </a:solidFill>
                          <a:latin typeface="Calibri (Body)"/>
                        </a:rPr>
                        <a:t>Dừng sớm nếu không cải thiện sau 30 epoch trên tập validation, </a:t>
                      </a:r>
                      <a:r>
                        <a:rPr lang="en-US" sz="1400" b="1">
                          <a:solidFill>
                            <a:schemeClr val="accent4">
                              <a:lumMod val="40000"/>
                              <a:lumOff val="60000"/>
                            </a:schemeClr>
                          </a:solidFill>
                          <a:latin typeface="Calibri (Body)"/>
                        </a:rPr>
                        <a:t>tránh overfitting và tiết kiệm thời gian</a:t>
                      </a:r>
                      <a:r>
                        <a:rPr lang="en-US" sz="1400">
                          <a:solidFill>
                            <a:schemeClr val="accent4">
                              <a:lumMod val="40000"/>
                              <a:lumOff val="60000"/>
                            </a:schemeClr>
                          </a:solidFill>
                          <a:latin typeface="Calibri (Body)"/>
                        </a:rPr>
                        <a:t>.</a:t>
                      </a:r>
                    </a:p>
                  </a:txBody>
                  <a:tcPr marL="87027" marR="87027" marT="43513" marB="43513" anchor="ctr">
                    <a:lnL>
                      <a:noFill/>
                    </a:lnL>
                    <a:lnR>
                      <a:noFill/>
                    </a:lnR>
                    <a:lnT>
                      <a:noFill/>
                    </a:lnT>
                    <a:lnB>
                      <a:noFill/>
                    </a:lnB>
                    <a:noFill/>
                  </a:tcPr>
                </a:tc>
                <a:extLst>
                  <a:ext uri="{0D108BD9-81ED-4DB2-BD59-A6C34878D82A}">
                    <a16:rowId xmlns:a16="http://schemas.microsoft.com/office/drawing/2014/main" val="4050984285"/>
                  </a:ext>
                </a:extLst>
              </a:tr>
            </a:tbl>
          </a:graphicData>
        </a:graphic>
      </p:graphicFrame>
    </p:spTree>
    <p:extLst>
      <p:ext uri="{BB962C8B-B14F-4D97-AF65-F5344CB8AC3E}">
        <p14:creationId xmlns:p14="http://schemas.microsoft.com/office/powerpoint/2010/main" val="3199869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81353B2D-541A-48DD-8C15-D1F40A19DA51}"/>
              </a:ext>
            </a:extLst>
          </p:cNvPr>
          <p:cNvSpPr/>
          <p:nvPr/>
        </p:nvSpPr>
        <p:spPr>
          <a:xfrm>
            <a:off x="5141176" y="1505415"/>
            <a:ext cx="1909647" cy="1887073"/>
          </a:xfrm>
          <a:prstGeom prst="ellipse">
            <a:avLst/>
          </a:prstGeom>
          <a:solidFill>
            <a:schemeClr val="accent5">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8B4007A7-12E1-477A-A3D0-118A61841BBE}"/>
              </a:ext>
            </a:extLst>
          </p:cNvPr>
          <p:cNvSpPr txBox="1"/>
          <p:nvPr/>
        </p:nvSpPr>
        <p:spPr>
          <a:xfrm>
            <a:off x="3531791" y="3616262"/>
            <a:ext cx="5128416" cy="769441"/>
          </a:xfrm>
          <a:prstGeom prst="rect">
            <a:avLst/>
          </a:prstGeom>
          <a:noFill/>
        </p:spPr>
        <p:txBody>
          <a:bodyPr wrap="square" rtlCol="0">
            <a:spAutoFit/>
          </a:bodyPr>
          <a:lstStyle/>
          <a:p>
            <a:pPr algn="ctr"/>
            <a:r>
              <a:rPr lang="en-US" sz="4400" b="1">
                <a:solidFill>
                  <a:schemeClr val="accent4">
                    <a:lumMod val="50000"/>
                  </a:schemeClr>
                </a:solidFill>
              </a:rPr>
              <a:t>4.Kết quả</a:t>
            </a:r>
            <a:endParaRPr lang="vi-VN" sz="4400" b="1">
              <a:solidFill>
                <a:schemeClr val="accent4">
                  <a:lumMod val="50000"/>
                </a:schemeClr>
              </a:solidFill>
            </a:endParaRPr>
          </a:p>
        </p:txBody>
      </p:sp>
      <p:pic>
        <p:nvPicPr>
          <p:cNvPr id="23" name="Hình ảnh 22" descr="Ảnh có chứa mũi tên&#10;&#10;Mô tả được tạo tự động">
            <a:extLst>
              <a:ext uri="{FF2B5EF4-FFF2-40B4-BE49-F238E27FC236}">
                <a16:creationId xmlns:a16="http://schemas.microsoft.com/office/drawing/2014/main" id="{F88CEB87-C19A-45D2-9324-CCD10F83686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67" b="94333" l="10000" r="90000">
                        <a14:foregroundMark x1="23889" y1="4833" x2="28444" y2="10833"/>
                        <a14:foregroundMark x1="70444" y1="91667" x2="71222" y2="94333"/>
                        <a14:foregroundMark x1="43556" y1="48333" x2="52889" y2="64167"/>
                        <a14:foregroundMark x1="31778" y1="35833" x2="55444" y2="55000"/>
                        <a14:foregroundMark x1="38333" y1="27333" x2="59889" y2="53333"/>
                        <a14:foregroundMark x1="60444" y1="65667" x2="67000" y2="78833"/>
                      </a14:backgroundRemoval>
                    </a14:imgEffect>
                  </a14:imgLayer>
                </a14:imgProps>
              </a:ext>
              <a:ext uri="{28A0092B-C50C-407E-A947-70E740481C1C}">
                <a14:useLocalDpi xmlns:a14="http://schemas.microsoft.com/office/drawing/2010/main" val="0"/>
              </a:ext>
            </a:extLst>
          </a:blip>
          <a:stretch>
            <a:fillRect/>
          </a:stretch>
        </p:blipFill>
        <p:spPr>
          <a:xfrm>
            <a:off x="11461209" y="7114480"/>
            <a:ext cx="635256" cy="423504"/>
          </a:xfrm>
          <a:prstGeom prst="rect">
            <a:avLst/>
          </a:prstGeom>
        </p:spPr>
      </p:pic>
      <p:sp>
        <p:nvSpPr>
          <p:cNvPr id="2" name="Hình chữ nhật 1">
            <a:extLst>
              <a:ext uri="{FF2B5EF4-FFF2-40B4-BE49-F238E27FC236}">
                <a16:creationId xmlns:a16="http://schemas.microsoft.com/office/drawing/2014/main" id="{3F46693F-9904-4629-B323-0143897E2154}"/>
              </a:ext>
            </a:extLst>
          </p:cNvPr>
          <p:cNvSpPr/>
          <p:nvPr/>
        </p:nvSpPr>
        <p:spPr>
          <a:xfrm rot="1941096">
            <a:off x="9984123" y="-2003330"/>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ình chữ nhật 6">
            <a:extLst>
              <a:ext uri="{FF2B5EF4-FFF2-40B4-BE49-F238E27FC236}">
                <a16:creationId xmlns:a16="http://schemas.microsoft.com/office/drawing/2014/main" id="{611F5CC0-CEEF-4E85-998F-C0F8B796A33C}"/>
              </a:ext>
            </a:extLst>
          </p:cNvPr>
          <p:cNvSpPr/>
          <p:nvPr/>
        </p:nvSpPr>
        <p:spPr>
          <a:xfrm rot="1941096">
            <a:off x="-5546012" y="-5607767"/>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281280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 name="Hình chữ nhật 4">
            <a:extLst>
              <a:ext uri="{FF2B5EF4-FFF2-40B4-BE49-F238E27FC236}">
                <a16:creationId xmlns:a16="http://schemas.microsoft.com/office/drawing/2014/main" id="{E7D2CFA9-B5F9-437B-BF29-3B1F6697E776}"/>
              </a:ext>
            </a:extLst>
          </p:cNvPr>
          <p:cNvSpPr/>
          <p:nvPr/>
        </p:nvSpPr>
        <p:spPr>
          <a:xfrm>
            <a:off x="602902" y="524554"/>
            <a:ext cx="506031" cy="523220"/>
          </a:xfrm>
          <a:prstGeom prst="rect">
            <a:avLst/>
          </a:prstGeom>
          <a:solidFill>
            <a:schemeClr val="accent4">
              <a:lumMod val="40000"/>
              <a:lumOff val="60000"/>
            </a:schemeClr>
          </a:solidFill>
          <a:ln w="3810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81353B2D-541A-48DD-8C15-D1F40A19DA51}"/>
              </a:ext>
            </a:extLst>
          </p:cNvPr>
          <p:cNvSpPr/>
          <p:nvPr/>
        </p:nvSpPr>
        <p:spPr>
          <a:xfrm>
            <a:off x="418294" y="356842"/>
            <a:ext cx="875245" cy="858644"/>
          </a:xfrm>
          <a:prstGeom prst="ellipse">
            <a:avLst/>
          </a:prstGeom>
          <a:solidFill>
            <a:schemeClr val="accent5">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8B4007A7-12E1-477A-A3D0-118A61841BBE}"/>
              </a:ext>
            </a:extLst>
          </p:cNvPr>
          <p:cNvSpPr txBox="1"/>
          <p:nvPr/>
        </p:nvSpPr>
        <p:spPr>
          <a:xfrm>
            <a:off x="934460" y="457645"/>
            <a:ext cx="2967319" cy="523220"/>
          </a:xfrm>
          <a:prstGeom prst="rect">
            <a:avLst/>
          </a:prstGeom>
          <a:noFill/>
        </p:spPr>
        <p:txBody>
          <a:bodyPr wrap="square" rtlCol="0">
            <a:spAutoFit/>
          </a:bodyPr>
          <a:lstStyle/>
          <a:p>
            <a:pPr algn="ctr"/>
            <a:r>
              <a:rPr lang="en-US" sz="2800" b="1">
                <a:solidFill>
                  <a:schemeClr val="accent4">
                    <a:lumMod val="50000"/>
                  </a:schemeClr>
                </a:solidFill>
              </a:rPr>
              <a:t>4. Kết quả</a:t>
            </a:r>
            <a:endParaRPr lang="vi-VN" sz="2800" b="1">
              <a:solidFill>
                <a:schemeClr val="accent4">
                  <a:lumMod val="50000"/>
                </a:schemeClr>
              </a:solidFill>
            </a:endParaRPr>
          </a:p>
        </p:txBody>
      </p:sp>
      <p:pic>
        <p:nvPicPr>
          <p:cNvPr id="3" name="Hình ảnh 2" descr="Ảnh có chứa mũi tên&#10;&#10;Mô tả được tạo tự động">
            <a:extLst>
              <a:ext uri="{FF2B5EF4-FFF2-40B4-BE49-F238E27FC236}">
                <a16:creationId xmlns:a16="http://schemas.microsoft.com/office/drawing/2014/main" id="{9DF563D0-8336-4B9B-B439-47E4989B5A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67" b="94333" l="10000" r="90000">
                        <a14:foregroundMark x1="23889" y1="4833" x2="28444" y2="10833"/>
                        <a14:foregroundMark x1="70444" y1="91667" x2="71222" y2="94333"/>
                        <a14:foregroundMark x1="43556" y1="48333" x2="52889" y2="64167"/>
                        <a14:foregroundMark x1="31778" y1="35833" x2="55444" y2="55000"/>
                        <a14:foregroundMark x1="38333" y1="27333" x2="59889" y2="53333"/>
                        <a14:foregroundMark x1="60444" y1="65667" x2="67000" y2="78833"/>
                      </a14:backgroundRemoval>
                    </a14:imgEffect>
                  </a14:imgLayer>
                </a14:imgProps>
              </a:ext>
              <a:ext uri="{28A0092B-C50C-407E-A947-70E740481C1C}">
                <a14:useLocalDpi xmlns:a14="http://schemas.microsoft.com/office/drawing/2010/main" val="0"/>
              </a:ext>
            </a:extLst>
          </a:blip>
          <a:stretch>
            <a:fillRect/>
          </a:stretch>
        </p:blipFill>
        <p:spPr>
          <a:xfrm>
            <a:off x="912155" y="1003734"/>
            <a:ext cx="635256" cy="423504"/>
          </a:xfrm>
          <a:prstGeom prst="rect">
            <a:avLst/>
          </a:prstGeom>
        </p:spPr>
      </p:pic>
      <p:sp>
        <p:nvSpPr>
          <p:cNvPr id="7" name="Hình chữ nhật 6">
            <a:extLst>
              <a:ext uri="{FF2B5EF4-FFF2-40B4-BE49-F238E27FC236}">
                <a16:creationId xmlns:a16="http://schemas.microsoft.com/office/drawing/2014/main" id="{1A60A1BB-2010-4ECB-BAFD-4208D959E8FB}"/>
              </a:ext>
            </a:extLst>
          </p:cNvPr>
          <p:cNvSpPr/>
          <p:nvPr/>
        </p:nvSpPr>
        <p:spPr>
          <a:xfrm rot="1941096">
            <a:off x="15470523" y="-1195256"/>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ình chữ nhật 8">
            <a:extLst>
              <a:ext uri="{FF2B5EF4-FFF2-40B4-BE49-F238E27FC236}">
                <a16:creationId xmlns:a16="http://schemas.microsoft.com/office/drawing/2014/main" id="{83FE724B-92D3-4033-B120-8E15DA52EB06}"/>
              </a:ext>
            </a:extLst>
          </p:cNvPr>
          <p:cNvSpPr/>
          <p:nvPr/>
        </p:nvSpPr>
        <p:spPr>
          <a:xfrm rot="1941096">
            <a:off x="-11396817" y="-6709144"/>
            <a:ext cx="8463517" cy="1341828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1520959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0">
        <p159:morph option="byObject"/>
      </p:transition>
    </mc:Choice>
    <mc:Fallback xmlns="">
      <p:transition spd="slow"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3D85DB5-FF5E-4EA9-B026-D66D12DAB540}"/>
              </a:ext>
            </a:extLst>
          </p:cNvPr>
          <p:cNvSpPr/>
          <p:nvPr/>
        </p:nvSpPr>
        <p:spPr>
          <a:xfrm rot="18209734">
            <a:off x="2503118" y="2803486"/>
            <a:ext cx="1045067" cy="981706"/>
          </a:xfrm>
          <a:prstGeom prst="rect">
            <a:avLst/>
          </a:prstGeom>
          <a:solidFill>
            <a:schemeClr val="accent4">
              <a:lumMod val="40000"/>
              <a:lumOff val="60000"/>
              <a:alpha val="0"/>
            </a:schemeClr>
          </a:solidFill>
          <a:ln>
            <a:noFill/>
          </a:ln>
          <a:effectLst>
            <a:outerShdw blurRad="4318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Hình Bầu dục 6">
            <a:extLst>
              <a:ext uri="{FF2B5EF4-FFF2-40B4-BE49-F238E27FC236}">
                <a16:creationId xmlns:a16="http://schemas.microsoft.com/office/drawing/2014/main" id="{F12AAAD6-BDCB-474D-8A9E-5EBE28701E0A}"/>
              </a:ext>
            </a:extLst>
          </p:cNvPr>
          <p:cNvSpPr/>
          <p:nvPr/>
        </p:nvSpPr>
        <p:spPr>
          <a:xfrm>
            <a:off x="-1" y="-2057400"/>
            <a:ext cx="12670971" cy="11560629"/>
          </a:xfrm>
          <a:prstGeom prst="ellipse">
            <a:avLst/>
          </a:prstGeom>
          <a:noFill/>
          <a:ln w="327025">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ình Bầu dục 8">
            <a:extLst>
              <a:ext uri="{FF2B5EF4-FFF2-40B4-BE49-F238E27FC236}">
                <a16:creationId xmlns:a16="http://schemas.microsoft.com/office/drawing/2014/main" id="{0D6B9E5E-8044-442F-8E2A-AA88F08330B5}"/>
              </a:ext>
            </a:extLst>
          </p:cNvPr>
          <p:cNvSpPr/>
          <p:nvPr/>
        </p:nvSpPr>
        <p:spPr>
          <a:xfrm>
            <a:off x="1193180" y="-825190"/>
            <a:ext cx="9645805" cy="9088244"/>
          </a:xfrm>
          <a:prstGeom prst="ellipse">
            <a:avLst/>
          </a:prstGeom>
          <a:noFill/>
          <a:ln w="85725">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ình Bầu dục 9">
            <a:extLst>
              <a:ext uri="{FF2B5EF4-FFF2-40B4-BE49-F238E27FC236}">
                <a16:creationId xmlns:a16="http://schemas.microsoft.com/office/drawing/2014/main" id="{407A63B4-74B3-4F16-998B-279B2B1B8298}"/>
              </a:ext>
            </a:extLst>
          </p:cNvPr>
          <p:cNvSpPr/>
          <p:nvPr/>
        </p:nvSpPr>
        <p:spPr>
          <a:xfrm>
            <a:off x="2620537" y="289932"/>
            <a:ext cx="6969512" cy="6713033"/>
          </a:xfrm>
          <a:prstGeom prst="ellipse">
            <a:avLst/>
          </a:prstGeom>
          <a:noFill/>
          <a:ln w="327025">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ình Bầu dục 10">
            <a:extLst>
              <a:ext uri="{FF2B5EF4-FFF2-40B4-BE49-F238E27FC236}">
                <a16:creationId xmlns:a16="http://schemas.microsoft.com/office/drawing/2014/main" id="{136D474A-9BDF-4D4F-B03D-4122862E2754}"/>
              </a:ext>
            </a:extLst>
          </p:cNvPr>
          <p:cNvSpPr/>
          <p:nvPr/>
        </p:nvSpPr>
        <p:spPr>
          <a:xfrm>
            <a:off x="-2710542" y="-5150629"/>
            <a:ext cx="17987724" cy="17364399"/>
          </a:xfrm>
          <a:prstGeom prst="ellipse">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ình chữ nhật: Góc Tròn 11">
            <a:extLst>
              <a:ext uri="{FF2B5EF4-FFF2-40B4-BE49-F238E27FC236}">
                <a16:creationId xmlns:a16="http://schemas.microsoft.com/office/drawing/2014/main" id="{66923B18-6844-4EB5-B82E-358490DF2D41}"/>
              </a:ext>
            </a:extLst>
          </p:cNvPr>
          <p:cNvSpPr/>
          <p:nvPr/>
        </p:nvSpPr>
        <p:spPr>
          <a:xfrm rot="2868396">
            <a:off x="5833320" y="2395123"/>
            <a:ext cx="525360" cy="512273"/>
          </a:xfrm>
          <a:prstGeom prst="roundRect">
            <a:avLst/>
          </a:prstGeom>
          <a:solidFill>
            <a:schemeClr val="accent4">
              <a:lumMod val="50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3" name="Hộp Văn bản 12">
            <a:extLst>
              <a:ext uri="{FF2B5EF4-FFF2-40B4-BE49-F238E27FC236}">
                <a16:creationId xmlns:a16="http://schemas.microsoft.com/office/drawing/2014/main" id="{56BF6607-A10D-4431-9406-F08400753131}"/>
              </a:ext>
            </a:extLst>
          </p:cNvPr>
          <p:cNvSpPr txBox="1"/>
          <p:nvPr/>
        </p:nvSpPr>
        <p:spPr>
          <a:xfrm>
            <a:off x="4566960" y="7427207"/>
            <a:ext cx="3051856" cy="369332"/>
          </a:xfrm>
          <a:prstGeom prst="rect">
            <a:avLst/>
          </a:prstGeom>
          <a:noFill/>
        </p:spPr>
        <p:txBody>
          <a:bodyPr wrap="square" rtlCol="0">
            <a:spAutoFit/>
          </a:bodyPr>
          <a:lstStyle/>
          <a:p>
            <a:pPr algn="ctr"/>
            <a:r>
              <a:rPr lang="vi-VN" b="1">
                <a:solidFill>
                  <a:schemeClr val="accent4">
                    <a:lumMod val="50000"/>
                  </a:schemeClr>
                </a:solidFill>
              </a:rPr>
              <a:t>Thanks For Watching!</a:t>
            </a:r>
          </a:p>
        </p:txBody>
      </p:sp>
      <p:sp>
        <p:nvSpPr>
          <p:cNvPr id="2" name="Hình chữ nhật 1">
            <a:extLst>
              <a:ext uri="{FF2B5EF4-FFF2-40B4-BE49-F238E27FC236}">
                <a16:creationId xmlns:a16="http://schemas.microsoft.com/office/drawing/2014/main" id="{1686F41A-2B2D-4CA4-B3D6-DA80BC7C4629}"/>
              </a:ext>
            </a:extLst>
          </p:cNvPr>
          <p:cNvSpPr/>
          <p:nvPr/>
        </p:nvSpPr>
        <p:spPr>
          <a:xfrm>
            <a:off x="855918" y="880946"/>
            <a:ext cx="11019647" cy="5687121"/>
          </a:xfrm>
          <a:prstGeom prst="rect">
            <a:avLst/>
          </a:prstGeom>
          <a:solidFill>
            <a:schemeClr val="accent4">
              <a:lumMod val="40000"/>
              <a:lumOff val="60000"/>
            </a:schemeClr>
          </a:solidFill>
          <a:ln w="38100">
            <a:solidFill>
              <a:schemeClr val="accent4">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8" name="Hình Bầu dục 7">
            <a:extLst>
              <a:ext uri="{FF2B5EF4-FFF2-40B4-BE49-F238E27FC236}">
                <a16:creationId xmlns:a16="http://schemas.microsoft.com/office/drawing/2014/main" id="{81353B2D-541A-48DD-8C15-D1F40A19DA51}"/>
              </a:ext>
            </a:extLst>
          </p:cNvPr>
          <p:cNvSpPr/>
          <p:nvPr/>
        </p:nvSpPr>
        <p:spPr>
          <a:xfrm>
            <a:off x="418296" y="289933"/>
            <a:ext cx="875245" cy="858644"/>
          </a:xfrm>
          <a:prstGeom prst="ellipse">
            <a:avLst/>
          </a:prstGeom>
          <a:solidFill>
            <a:schemeClr val="accent5">
              <a:lumMod val="60000"/>
              <a:lumOff val="40000"/>
            </a:schemeClr>
          </a:solid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ộp Văn bản 17">
            <a:extLst>
              <a:ext uri="{FF2B5EF4-FFF2-40B4-BE49-F238E27FC236}">
                <a16:creationId xmlns:a16="http://schemas.microsoft.com/office/drawing/2014/main" id="{8B4007A7-12E1-477A-A3D0-118A61841BBE}"/>
              </a:ext>
            </a:extLst>
          </p:cNvPr>
          <p:cNvSpPr txBox="1"/>
          <p:nvPr/>
        </p:nvSpPr>
        <p:spPr>
          <a:xfrm>
            <a:off x="855918" y="357726"/>
            <a:ext cx="2967319" cy="523220"/>
          </a:xfrm>
          <a:prstGeom prst="rect">
            <a:avLst/>
          </a:prstGeom>
          <a:noFill/>
        </p:spPr>
        <p:txBody>
          <a:bodyPr wrap="square" rtlCol="0">
            <a:spAutoFit/>
          </a:bodyPr>
          <a:lstStyle/>
          <a:p>
            <a:pPr algn="ctr"/>
            <a:r>
              <a:rPr lang="en-US" sz="2800" b="1">
                <a:solidFill>
                  <a:schemeClr val="accent4">
                    <a:lumMod val="50000"/>
                  </a:schemeClr>
                </a:solidFill>
              </a:rPr>
              <a:t>4. Kết quả</a:t>
            </a:r>
            <a:endParaRPr lang="vi-VN" sz="2800" b="1">
              <a:solidFill>
                <a:schemeClr val="accent4">
                  <a:lumMod val="50000"/>
                </a:schemeClr>
              </a:solidFill>
            </a:endParaRPr>
          </a:p>
        </p:txBody>
      </p:sp>
      <p:pic>
        <p:nvPicPr>
          <p:cNvPr id="6" name="Hình ảnh 5" descr="Ảnh có chứa mũi tên&#10;&#10;Mô tả được tạo tự động">
            <a:extLst>
              <a:ext uri="{FF2B5EF4-FFF2-40B4-BE49-F238E27FC236}">
                <a16:creationId xmlns:a16="http://schemas.microsoft.com/office/drawing/2014/main" id="{0231EEC1-1421-4F7D-A91B-A1ABA55397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667" b="94333" l="10000" r="90000">
                        <a14:foregroundMark x1="23889" y1="4833" x2="28444" y2="10833"/>
                        <a14:foregroundMark x1="70444" y1="91667" x2="71222" y2="94333"/>
                        <a14:foregroundMark x1="43556" y1="48333" x2="52889" y2="64167"/>
                        <a14:foregroundMark x1="31778" y1="35833" x2="55444" y2="55000"/>
                        <a14:foregroundMark x1="38333" y1="27333" x2="59889" y2="53333"/>
                        <a14:foregroundMark x1="60444" y1="65667" x2="67000" y2="78833"/>
                      </a14:backgroundRemoval>
                    </a14:imgEffect>
                  </a14:imgLayer>
                </a14:imgProps>
              </a:ext>
              <a:ext uri="{28A0092B-C50C-407E-A947-70E740481C1C}">
                <a14:useLocalDpi xmlns:a14="http://schemas.microsoft.com/office/drawing/2010/main" val="0"/>
              </a:ext>
            </a:extLst>
          </a:blip>
          <a:stretch>
            <a:fillRect/>
          </a:stretch>
        </p:blipFill>
        <p:spPr>
          <a:xfrm>
            <a:off x="-1262332" y="1148577"/>
            <a:ext cx="635256" cy="423504"/>
          </a:xfrm>
          <a:prstGeom prst="rect">
            <a:avLst/>
          </a:prstGeom>
        </p:spPr>
      </p:pic>
      <p:pic>
        <p:nvPicPr>
          <p:cNvPr id="14" name="Hình ảnh 13">
            <a:extLst>
              <a:ext uri="{FF2B5EF4-FFF2-40B4-BE49-F238E27FC236}">
                <a16:creationId xmlns:a16="http://schemas.microsoft.com/office/drawing/2014/main" id="{1424DD27-221A-49ED-8376-724E80D21180}"/>
              </a:ext>
            </a:extLst>
          </p:cNvPr>
          <p:cNvPicPr>
            <a:picLocks noChangeAspect="1"/>
          </p:cNvPicPr>
          <p:nvPr/>
        </p:nvPicPr>
        <p:blipFill>
          <a:blip r:embed="rId4">
            <a:alphaModFix amt="0"/>
            <a:extLst>
              <a:ext uri="{28A0092B-C50C-407E-A947-70E740481C1C}">
                <a14:useLocalDpi xmlns:a14="http://schemas.microsoft.com/office/drawing/2010/main" val="0"/>
              </a:ext>
            </a:extLst>
          </a:blip>
          <a:stretch>
            <a:fillRect/>
          </a:stretch>
        </p:blipFill>
        <p:spPr>
          <a:xfrm rot="11647892">
            <a:off x="9881722" y="1545653"/>
            <a:ext cx="1251232" cy="1251232"/>
          </a:xfrm>
          <a:prstGeom prst="rect">
            <a:avLst/>
          </a:prstGeom>
        </p:spPr>
      </p:pic>
      <p:pic>
        <p:nvPicPr>
          <p:cNvPr id="15" name="Hình ảnh 14" descr="Ảnh có chứa văn bản, đồ họa véc-tơ&#10;&#10;Mô tả được tạo tự động">
            <a:extLst>
              <a:ext uri="{FF2B5EF4-FFF2-40B4-BE49-F238E27FC236}">
                <a16:creationId xmlns:a16="http://schemas.microsoft.com/office/drawing/2014/main" id="{E1375551-54C0-4010-8C87-C1BFA7BF3FB7}"/>
              </a:ext>
            </a:extLst>
          </p:cNvPr>
          <p:cNvPicPr>
            <a:picLocks noChangeAspect="1"/>
          </p:cNvPicPr>
          <p:nvPr/>
        </p:nvPicPr>
        <p:blipFill>
          <a:blip r:embed="rId5">
            <a:alphaModFix amt="0"/>
            <a:extLst>
              <a:ext uri="{28A0092B-C50C-407E-A947-70E740481C1C}">
                <a14:useLocalDpi xmlns:a14="http://schemas.microsoft.com/office/drawing/2010/main" val="0"/>
              </a:ext>
            </a:extLst>
          </a:blip>
          <a:stretch>
            <a:fillRect/>
          </a:stretch>
        </p:blipFill>
        <p:spPr>
          <a:xfrm rot="10413979">
            <a:off x="289375" y="4503231"/>
            <a:ext cx="846446" cy="846446"/>
          </a:xfrm>
          <a:prstGeom prst="rect">
            <a:avLst/>
          </a:prstGeom>
        </p:spPr>
      </p:pic>
      <p:pic>
        <p:nvPicPr>
          <p:cNvPr id="16" name="Hình ảnh 15" descr="Ảnh có chứa đồ họa véc-tơ&#10;&#10;Mô tả được tạo tự động">
            <a:extLst>
              <a:ext uri="{FF2B5EF4-FFF2-40B4-BE49-F238E27FC236}">
                <a16:creationId xmlns:a16="http://schemas.microsoft.com/office/drawing/2014/main" id="{919BE5C8-3CCA-4493-9DDC-4D72D7CBC4AE}"/>
              </a:ext>
            </a:extLst>
          </p:cNvPr>
          <p:cNvPicPr>
            <a:picLocks noChangeAspect="1"/>
          </p:cNvPicPr>
          <p:nvPr/>
        </p:nvPicPr>
        <p:blipFill>
          <a:blip r:embed="rId6">
            <a:alphaModFix amt="0"/>
            <a:extLst>
              <a:ext uri="{28A0092B-C50C-407E-A947-70E740481C1C}">
                <a14:useLocalDpi xmlns:a14="http://schemas.microsoft.com/office/drawing/2010/main" val="0"/>
              </a:ext>
            </a:extLst>
          </a:blip>
          <a:stretch>
            <a:fillRect/>
          </a:stretch>
        </p:blipFill>
        <p:spPr>
          <a:xfrm rot="13560662">
            <a:off x="464356" y="1332754"/>
            <a:ext cx="1023308" cy="1023308"/>
          </a:xfrm>
          <a:prstGeom prst="rect">
            <a:avLst/>
          </a:prstGeom>
        </p:spPr>
      </p:pic>
      <p:pic>
        <p:nvPicPr>
          <p:cNvPr id="17" name="Hình ảnh 16">
            <a:extLst>
              <a:ext uri="{FF2B5EF4-FFF2-40B4-BE49-F238E27FC236}">
                <a16:creationId xmlns:a16="http://schemas.microsoft.com/office/drawing/2014/main" id="{191BE53F-B14F-485E-8BBD-31858E6C735F}"/>
              </a:ext>
            </a:extLst>
          </p:cNvPr>
          <p:cNvPicPr>
            <a:picLocks noChangeAspect="1"/>
          </p:cNvPicPr>
          <p:nvPr/>
        </p:nvPicPr>
        <p:blipFill>
          <a:blip r:embed="rId7">
            <a:alphaModFix amt="0"/>
            <a:extLst>
              <a:ext uri="{28A0092B-C50C-407E-A947-70E740481C1C}">
                <a14:useLocalDpi xmlns:a14="http://schemas.microsoft.com/office/drawing/2010/main" val="0"/>
              </a:ext>
            </a:extLst>
          </a:blip>
          <a:stretch>
            <a:fillRect/>
          </a:stretch>
        </p:blipFill>
        <p:spPr>
          <a:xfrm rot="14837824">
            <a:off x="9876944" y="4843630"/>
            <a:ext cx="834652" cy="834652"/>
          </a:xfrm>
          <a:prstGeom prst="rect">
            <a:avLst/>
          </a:prstGeom>
        </p:spPr>
      </p:pic>
      <p:sp>
        <p:nvSpPr>
          <p:cNvPr id="3" name="Hộp Văn bản 2">
            <a:extLst>
              <a:ext uri="{FF2B5EF4-FFF2-40B4-BE49-F238E27FC236}">
                <a16:creationId xmlns:a16="http://schemas.microsoft.com/office/drawing/2014/main" id="{0FDBAFB3-8B7F-419B-A08A-7A4D0FBEED3F}"/>
              </a:ext>
            </a:extLst>
          </p:cNvPr>
          <p:cNvSpPr txBox="1"/>
          <p:nvPr/>
        </p:nvSpPr>
        <p:spPr>
          <a:xfrm>
            <a:off x="1371601" y="1188194"/>
            <a:ext cx="3057012" cy="369332"/>
          </a:xfrm>
          <a:prstGeom prst="rect">
            <a:avLst/>
          </a:prstGeom>
          <a:noFill/>
        </p:spPr>
        <p:txBody>
          <a:bodyPr wrap="square" rtlCol="0">
            <a:spAutoFit/>
          </a:bodyPr>
          <a:lstStyle/>
          <a:p>
            <a:r>
              <a:rPr lang="vi-VN"/>
              <a:t>Thuyết trinh ở đây nhé</a:t>
            </a:r>
          </a:p>
        </p:txBody>
      </p:sp>
      <p:pic>
        <p:nvPicPr>
          <p:cNvPr id="5" name="Picture 4" descr="A computer with a light bulb and gears&#10;&#10;AI-generated content may be incorrect.">
            <a:extLst>
              <a:ext uri="{FF2B5EF4-FFF2-40B4-BE49-F238E27FC236}">
                <a16:creationId xmlns:a16="http://schemas.microsoft.com/office/drawing/2014/main" id="{33752EC8-6739-F165-356A-F1A7243E98A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1742062">
            <a:off x="10751433" y="-5380812"/>
            <a:ext cx="1744781" cy="1744781"/>
          </a:xfrm>
          <a:prstGeom prst="rect">
            <a:avLst/>
          </a:prstGeom>
        </p:spPr>
      </p:pic>
      <p:pic>
        <p:nvPicPr>
          <p:cNvPr id="19" name="Picture 18" descr="A brain and light bulb with a gear&#10;&#10;AI-generated content may be incorrect.">
            <a:extLst>
              <a:ext uri="{FF2B5EF4-FFF2-40B4-BE49-F238E27FC236}">
                <a16:creationId xmlns:a16="http://schemas.microsoft.com/office/drawing/2014/main" id="{BDB264DE-C4F9-8CFC-2768-55A5482F6F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19914658">
            <a:off x="552705" y="-6069715"/>
            <a:ext cx="1745243" cy="1745243"/>
          </a:xfrm>
          <a:prstGeom prst="rect">
            <a:avLst/>
          </a:prstGeom>
        </p:spPr>
      </p:pic>
      <p:pic>
        <p:nvPicPr>
          <p:cNvPr id="20" name="Picture 19" descr="A cartoon of a robot reading a book&#10;&#10;AI-generated content may be incorrect.">
            <a:extLst>
              <a:ext uri="{FF2B5EF4-FFF2-40B4-BE49-F238E27FC236}">
                <a16:creationId xmlns:a16="http://schemas.microsoft.com/office/drawing/2014/main" id="{9BBCBC3D-C6DE-E01E-805D-25DAC2408B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148882" y="-6826987"/>
            <a:ext cx="1744781" cy="1744781"/>
          </a:xfrm>
          <a:prstGeom prst="rect">
            <a:avLst/>
          </a:prstGeom>
        </p:spPr>
      </p:pic>
      <p:pic>
        <p:nvPicPr>
          <p:cNvPr id="21" name="Picture 20" descr="A group of colorful circles with arrows&#10;&#10;AI-generated content may be incorrect.">
            <a:extLst>
              <a:ext uri="{FF2B5EF4-FFF2-40B4-BE49-F238E27FC236}">
                <a16:creationId xmlns:a16="http://schemas.microsoft.com/office/drawing/2014/main" id="{D57B965A-85CC-6B0E-4E74-FF5B4297854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666164" y="-5260981"/>
            <a:ext cx="1938716" cy="1938716"/>
          </a:xfrm>
          <a:prstGeom prst="rect">
            <a:avLst/>
          </a:prstGeom>
        </p:spPr>
      </p:pic>
      <p:pic>
        <p:nvPicPr>
          <p:cNvPr id="22" name="Picture 21" descr="A book and ruler with a pen&#10;&#10;AI-generated content may be incorrect.">
            <a:extLst>
              <a:ext uri="{FF2B5EF4-FFF2-40B4-BE49-F238E27FC236}">
                <a16:creationId xmlns:a16="http://schemas.microsoft.com/office/drawing/2014/main" id="{4799BF1A-5883-491D-9747-38E5177D0859}"/>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20161010">
            <a:off x="2893117" y="-4723395"/>
            <a:ext cx="2141551" cy="2141551"/>
          </a:xfrm>
          <a:prstGeom prst="rect">
            <a:avLst/>
          </a:prstGeom>
        </p:spPr>
      </p:pic>
    </p:spTree>
    <p:extLst>
      <p:ext uri="{BB962C8B-B14F-4D97-AF65-F5344CB8AC3E}">
        <p14:creationId xmlns:p14="http://schemas.microsoft.com/office/powerpoint/2010/main" val="1429557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25BBFB2C-1877-4E39-9418-C85306CC9330}"/>
              </a:ext>
            </a:extLst>
          </p:cNvPr>
          <p:cNvSpPr/>
          <p:nvPr/>
        </p:nvSpPr>
        <p:spPr>
          <a:xfrm>
            <a:off x="5046941" y="1276141"/>
            <a:ext cx="2098115" cy="207446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7BE6668B-2094-4375-98C1-72A32037EE30}"/>
              </a:ext>
            </a:extLst>
          </p:cNvPr>
          <p:cNvSpPr txBox="1"/>
          <p:nvPr/>
        </p:nvSpPr>
        <p:spPr>
          <a:xfrm>
            <a:off x="4098089" y="3469578"/>
            <a:ext cx="3995822" cy="707886"/>
          </a:xfrm>
          <a:prstGeom prst="rect">
            <a:avLst/>
          </a:prstGeom>
          <a:noFill/>
        </p:spPr>
        <p:txBody>
          <a:bodyPr wrap="square" rtlCol="0">
            <a:spAutoFit/>
          </a:bodyPr>
          <a:lstStyle/>
          <a:p>
            <a:pPr algn="ctr"/>
            <a:r>
              <a:rPr lang="en-US" sz="4000" b="1">
                <a:solidFill>
                  <a:schemeClr val="accent4">
                    <a:lumMod val="50000"/>
                  </a:schemeClr>
                </a:solidFill>
              </a:rPr>
              <a:t>Nguyễn Đức Hiệp</a:t>
            </a:r>
            <a:endParaRPr lang="vi-VN" sz="4000" b="1">
              <a:solidFill>
                <a:schemeClr val="accent4">
                  <a:lumMod val="50000"/>
                </a:schemeClr>
              </a:solidFill>
            </a:endParaRPr>
          </a:p>
        </p:txBody>
      </p:sp>
      <p:grpSp>
        <p:nvGrpSpPr>
          <p:cNvPr id="16" name="Nhóm 15">
            <a:extLst>
              <a:ext uri="{FF2B5EF4-FFF2-40B4-BE49-F238E27FC236}">
                <a16:creationId xmlns:a16="http://schemas.microsoft.com/office/drawing/2014/main" id="{9ABCBDA4-19EF-4539-BF98-0C252575E9E5}"/>
              </a:ext>
            </a:extLst>
          </p:cNvPr>
          <p:cNvGrpSpPr/>
          <p:nvPr/>
        </p:nvGrpSpPr>
        <p:grpSpPr>
          <a:xfrm>
            <a:off x="6397451" y="15651649"/>
            <a:ext cx="3261545" cy="1175657"/>
            <a:chOff x="6397451" y="5076001"/>
            <a:chExt cx="3261545" cy="1175657"/>
          </a:xfrm>
        </p:grpSpPr>
        <p:sp>
          <p:nvSpPr>
            <p:cNvPr id="17" name="Hình chữ nhật: Góc Tròn 16">
              <a:extLst>
                <a:ext uri="{FF2B5EF4-FFF2-40B4-BE49-F238E27FC236}">
                  <a16:creationId xmlns:a16="http://schemas.microsoft.com/office/drawing/2014/main" id="{FD8C9283-7B06-43F0-9442-7E569E449C2A}"/>
                </a:ext>
              </a:extLst>
            </p:cNvPr>
            <p:cNvSpPr/>
            <p:nvPr/>
          </p:nvSpPr>
          <p:spPr>
            <a:xfrm>
              <a:off x="6397451" y="5076001"/>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ình Bầu dục 17">
              <a:extLst>
                <a:ext uri="{FF2B5EF4-FFF2-40B4-BE49-F238E27FC236}">
                  <a16:creationId xmlns:a16="http://schemas.microsoft.com/office/drawing/2014/main" id="{72A73C95-0275-4D6E-BA6F-2846CCBE4039}"/>
                </a:ext>
              </a:extLst>
            </p:cNvPr>
            <p:cNvSpPr/>
            <p:nvPr/>
          </p:nvSpPr>
          <p:spPr>
            <a:xfrm>
              <a:off x="6614058" y="5242082"/>
              <a:ext cx="864159" cy="843491"/>
            </a:xfrm>
            <a:prstGeom prst="ellipse">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ộp Văn bản 18">
              <a:extLst>
                <a:ext uri="{FF2B5EF4-FFF2-40B4-BE49-F238E27FC236}">
                  <a16:creationId xmlns:a16="http://schemas.microsoft.com/office/drawing/2014/main" id="{C296880B-DFF0-4DB7-92DA-9BBB9E12C9BD}"/>
                </a:ext>
              </a:extLst>
            </p:cNvPr>
            <p:cNvSpPr txBox="1"/>
            <p:nvPr/>
          </p:nvSpPr>
          <p:spPr>
            <a:xfrm>
              <a:off x="7602819" y="5451529"/>
              <a:ext cx="1570181" cy="461665"/>
            </a:xfrm>
            <a:prstGeom prst="rect">
              <a:avLst/>
            </a:prstGeom>
            <a:noFill/>
          </p:spPr>
          <p:txBody>
            <a:bodyPr wrap="square" rtlCol="0">
              <a:spAutoFit/>
            </a:bodyPr>
            <a:lstStyle/>
            <a:p>
              <a:r>
                <a:rPr lang="vi-VN" sz="2400" b="1">
                  <a:solidFill>
                    <a:schemeClr val="accent4">
                      <a:lumMod val="20000"/>
                      <a:lumOff val="80000"/>
                    </a:schemeClr>
                  </a:solidFill>
                </a:rPr>
                <a:t>Tên</a:t>
              </a:r>
            </a:p>
          </p:txBody>
        </p:sp>
      </p:grpSp>
      <p:sp>
        <p:nvSpPr>
          <p:cNvPr id="28" name="Isosceles Triangle 3">
            <a:extLst>
              <a:ext uri="{FF2B5EF4-FFF2-40B4-BE49-F238E27FC236}">
                <a16:creationId xmlns:a16="http://schemas.microsoft.com/office/drawing/2014/main" id="{6ACB0BE6-9BC6-4B51-8E82-900D2CD30E46}"/>
              </a:ext>
            </a:extLst>
          </p:cNvPr>
          <p:cNvSpPr/>
          <p:nvPr/>
        </p:nvSpPr>
        <p:spPr>
          <a:xfrm rot="14502387">
            <a:off x="-4118006" y="-123984"/>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9" name="Isosceles Triangle 3">
            <a:extLst>
              <a:ext uri="{FF2B5EF4-FFF2-40B4-BE49-F238E27FC236}">
                <a16:creationId xmlns:a16="http://schemas.microsoft.com/office/drawing/2014/main" id="{CF42425B-9A97-416D-A4B8-211B5D358DFE}"/>
              </a:ext>
            </a:extLst>
          </p:cNvPr>
          <p:cNvSpPr/>
          <p:nvPr/>
        </p:nvSpPr>
        <p:spPr>
          <a:xfrm rot="5644937">
            <a:off x="14134108" y="-2676583"/>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Isosceles Triangle 3">
            <a:extLst>
              <a:ext uri="{FF2B5EF4-FFF2-40B4-BE49-F238E27FC236}">
                <a16:creationId xmlns:a16="http://schemas.microsoft.com/office/drawing/2014/main" id="{E85457AC-A6A6-49D4-80E2-7E05DF5507A5}"/>
              </a:ext>
            </a:extLst>
          </p:cNvPr>
          <p:cNvSpPr/>
          <p:nvPr/>
        </p:nvSpPr>
        <p:spPr>
          <a:xfrm rot="6807935">
            <a:off x="-4243660" y="6498587"/>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1" name="Isosceles Triangle 3">
            <a:extLst>
              <a:ext uri="{FF2B5EF4-FFF2-40B4-BE49-F238E27FC236}">
                <a16:creationId xmlns:a16="http://schemas.microsoft.com/office/drawing/2014/main" id="{50DF39E7-F0F7-4270-8057-6A02BB0F399E}"/>
              </a:ext>
            </a:extLst>
          </p:cNvPr>
          <p:cNvSpPr/>
          <p:nvPr/>
        </p:nvSpPr>
        <p:spPr>
          <a:xfrm rot="10863956">
            <a:off x="12646195" y="7887818"/>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Isosceles Triangle 3">
            <a:extLst>
              <a:ext uri="{FF2B5EF4-FFF2-40B4-BE49-F238E27FC236}">
                <a16:creationId xmlns:a16="http://schemas.microsoft.com/office/drawing/2014/main" id="{67F9B286-687C-4A30-A2AC-72D13DFC6415}"/>
              </a:ext>
            </a:extLst>
          </p:cNvPr>
          <p:cNvSpPr/>
          <p:nvPr/>
        </p:nvSpPr>
        <p:spPr>
          <a:xfrm rot="10863956">
            <a:off x="-1081872" y="-1854135"/>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Isosceles Triangle 3">
            <a:extLst>
              <a:ext uri="{FF2B5EF4-FFF2-40B4-BE49-F238E27FC236}">
                <a16:creationId xmlns:a16="http://schemas.microsoft.com/office/drawing/2014/main" id="{605CB38B-D178-4B83-B32E-8555069274B6}"/>
              </a:ext>
            </a:extLst>
          </p:cNvPr>
          <p:cNvSpPr/>
          <p:nvPr/>
        </p:nvSpPr>
        <p:spPr>
          <a:xfrm rot="5313045">
            <a:off x="14117855" y="191059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Isosceles Triangle 3">
            <a:extLst>
              <a:ext uri="{FF2B5EF4-FFF2-40B4-BE49-F238E27FC236}">
                <a16:creationId xmlns:a16="http://schemas.microsoft.com/office/drawing/2014/main" id="{32189CFA-D67B-4849-A28F-E9F91F5BACA8}"/>
              </a:ext>
            </a:extLst>
          </p:cNvPr>
          <p:cNvSpPr/>
          <p:nvPr/>
        </p:nvSpPr>
        <p:spPr>
          <a:xfrm rot="5313045">
            <a:off x="-2196809" y="2900363"/>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Isosceles Triangle 3">
            <a:extLst>
              <a:ext uri="{FF2B5EF4-FFF2-40B4-BE49-F238E27FC236}">
                <a16:creationId xmlns:a16="http://schemas.microsoft.com/office/drawing/2014/main" id="{58F82A3B-2CE8-45EC-BB6A-305DAB5721B8}"/>
              </a:ext>
            </a:extLst>
          </p:cNvPr>
          <p:cNvSpPr/>
          <p:nvPr/>
        </p:nvSpPr>
        <p:spPr>
          <a:xfrm rot="7348457">
            <a:off x="8258563" y="-1828546"/>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Isosceles Triangle 3">
            <a:extLst>
              <a:ext uri="{FF2B5EF4-FFF2-40B4-BE49-F238E27FC236}">
                <a16:creationId xmlns:a16="http://schemas.microsoft.com/office/drawing/2014/main" id="{7B6F3BB0-969B-4F3B-B5CD-E2E8913EFCFC}"/>
              </a:ext>
            </a:extLst>
          </p:cNvPr>
          <p:cNvSpPr/>
          <p:nvPr/>
        </p:nvSpPr>
        <p:spPr>
          <a:xfrm rot="7348457">
            <a:off x="3169933" y="-1923256"/>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Isosceles Triangle 3">
            <a:extLst>
              <a:ext uri="{FF2B5EF4-FFF2-40B4-BE49-F238E27FC236}">
                <a16:creationId xmlns:a16="http://schemas.microsoft.com/office/drawing/2014/main" id="{EFDD432D-2ADB-4F1F-B693-C4F5097C14DA}"/>
              </a:ext>
            </a:extLst>
          </p:cNvPr>
          <p:cNvSpPr/>
          <p:nvPr/>
        </p:nvSpPr>
        <p:spPr>
          <a:xfrm rot="10649136">
            <a:off x="15208667" y="789982"/>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Tree>
    <p:extLst>
      <p:ext uri="{BB962C8B-B14F-4D97-AF65-F5344CB8AC3E}">
        <p14:creationId xmlns:p14="http://schemas.microsoft.com/office/powerpoint/2010/main" val="964944419"/>
      </p:ext>
    </p:extLst>
  </p:cSld>
  <p:clrMapOvr>
    <a:masterClrMapping/>
  </p:clrMapOvr>
  <mc:AlternateContent xmlns:mc="http://schemas.openxmlformats.org/markup-compatibility/2006" xmlns:p14="http://schemas.microsoft.com/office/powerpoint/2010/main">
    <mc:Choice Requires="p14">
      <p:transition spd="slow" p14:dur="800" advTm="0">
        <p14:flythrough/>
      </p:transition>
    </mc:Choice>
    <mc:Fallback xmlns="">
      <p:transition spd="slow" advTm="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4" name="Hình Bầu dục 3">
            <a:extLst>
              <a:ext uri="{FF2B5EF4-FFF2-40B4-BE49-F238E27FC236}">
                <a16:creationId xmlns:a16="http://schemas.microsoft.com/office/drawing/2014/main" id="{AFF96957-C687-4496-8C15-5433401FDC08}"/>
              </a:ext>
            </a:extLst>
          </p:cNvPr>
          <p:cNvSpPr/>
          <p:nvPr/>
        </p:nvSpPr>
        <p:spPr>
          <a:xfrm>
            <a:off x="3036916" y="499349"/>
            <a:ext cx="6118167" cy="5815925"/>
          </a:xfrm>
          <a:prstGeom prst="ellipse">
            <a:avLst/>
          </a:prstGeom>
          <a:noFill/>
          <a:ln w="3270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ình Bầu dục 4">
            <a:extLst>
              <a:ext uri="{FF2B5EF4-FFF2-40B4-BE49-F238E27FC236}">
                <a16:creationId xmlns:a16="http://schemas.microsoft.com/office/drawing/2014/main" id="{E4FB9125-F7DC-4782-A1A4-E75E2DE6E535}"/>
              </a:ext>
            </a:extLst>
          </p:cNvPr>
          <p:cNvSpPr/>
          <p:nvPr/>
        </p:nvSpPr>
        <p:spPr>
          <a:xfrm>
            <a:off x="3557847" y="864524"/>
            <a:ext cx="5087389" cy="5037512"/>
          </a:xfrm>
          <a:prstGeom prst="ellipse">
            <a:avLst/>
          </a:prstGeom>
          <a:noFill/>
          <a:ln w="857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ình Bầu dục 5">
            <a:extLst>
              <a:ext uri="{FF2B5EF4-FFF2-40B4-BE49-F238E27FC236}">
                <a16:creationId xmlns:a16="http://schemas.microsoft.com/office/drawing/2014/main" id="{64674309-B2E7-4B89-AE2A-7E7A9C561C19}"/>
              </a:ext>
            </a:extLst>
          </p:cNvPr>
          <p:cNvSpPr/>
          <p:nvPr/>
        </p:nvSpPr>
        <p:spPr>
          <a:xfrm>
            <a:off x="4127055" y="1481556"/>
            <a:ext cx="3948971" cy="3805339"/>
          </a:xfrm>
          <a:prstGeom prst="ellipse">
            <a:avLst/>
          </a:prstGeom>
          <a:noFill/>
          <a:ln w="327025">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ình Bầu dục 6">
            <a:extLst>
              <a:ext uri="{FF2B5EF4-FFF2-40B4-BE49-F238E27FC236}">
                <a16:creationId xmlns:a16="http://schemas.microsoft.com/office/drawing/2014/main" id="{C80E66F0-B5E2-44C8-9E27-EB3DBC671AFD}"/>
              </a:ext>
            </a:extLst>
          </p:cNvPr>
          <p:cNvSpPr/>
          <p:nvPr/>
        </p:nvSpPr>
        <p:spPr>
          <a:xfrm>
            <a:off x="2197290" y="-150125"/>
            <a:ext cx="7697337" cy="7287904"/>
          </a:xfrm>
          <a:prstGeom prst="ellipse">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ình chữ nhật: Góc Tròn 7">
            <a:extLst>
              <a:ext uri="{FF2B5EF4-FFF2-40B4-BE49-F238E27FC236}">
                <a16:creationId xmlns:a16="http://schemas.microsoft.com/office/drawing/2014/main" id="{E59405BA-9B0D-434F-87B7-0ADE15802AE4}"/>
              </a:ext>
            </a:extLst>
          </p:cNvPr>
          <p:cNvSpPr/>
          <p:nvPr/>
        </p:nvSpPr>
        <p:spPr>
          <a:xfrm>
            <a:off x="5473996" y="2313195"/>
            <a:ext cx="1237785" cy="1176454"/>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9" name="Hộp Văn bản 8">
            <a:extLst>
              <a:ext uri="{FF2B5EF4-FFF2-40B4-BE49-F238E27FC236}">
                <a16:creationId xmlns:a16="http://schemas.microsoft.com/office/drawing/2014/main" id="{F29DC94A-D2D4-44E8-8D87-A3D4C06DE955}"/>
              </a:ext>
            </a:extLst>
          </p:cNvPr>
          <p:cNvSpPr txBox="1"/>
          <p:nvPr/>
        </p:nvSpPr>
        <p:spPr>
          <a:xfrm>
            <a:off x="4566960" y="3568889"/>
            <a:ext cx="3051856" cy="369332"/>
          </a:xfrm>
          <a:prstGeom prst="rect">
            <a:avLst/>
          </a:prstGeom>
          <a:noFill/>
        </p:spPr>
        <p:txBody>
          <a:bodyPr wrap="square" rtlCol="0">
            <a:spAutoFit/>
          </a:bodyPr>
          <a:lstStyle/>
          <a:p>
            <a:pPr algn="ctr"/>
            <a:r>
              <a:rPr lang="vi-VN" b="1">
                <a:solidFill>
                  <a:schemeClr val="accent4">
                    <a:lumMod val="50000"/>
                  </a:schemeClr>
                </a:solidFill>
              </a:rPr>
              <a:t>Thanks For Watching!</a:t>
            </a:r>
          </a:p>
        </p:txBody>
      </p:sp>
      <p:sp>
        <p:nvSpPr>
          <p:cNvPr id="10" name="Hộp Văn bản 9">
            <a:extLst>
              <a:ext uri="{FF2B5EF4-FFF2-40B4-BE49-F238E27FC236}">
                <a16:creationId xmlns:a16="http://schemas.microsoft.com/office/drawing/2014/main" id="{3E6FF365-30A8-41B6-A211-07165540A50A}"/>
              </a:ext>
            </a:extLst>
          </p:cNvPr>
          <p:cNvSpPr txBox="1"/>
          <p:nvPr/>
        </p:nvSpPr>
        <p:spPr>
          <a:xfrm>
            <a:off x="5238309" y="3893595"/>
            <a:ext cx="1756954" cy="369332"/>
          </a:xfrm>
          <a:prstGeom prst="rect">
            <a:avLst/>
          </a:prstGeom>
          <a:noFill/>
        </p:spPr>
        <p:txBody>
          <a:bodyPr wrap="square" rtlCol="0">
            <a:spAutoFit/>
          </a:bodyPr>
          <a:lstStyle/>
          <a:p>
            <a:pPr algn="ctr"/>
            <a:r>
              <a:rPr lang="vi-VN">
                <a:solidFill>
                  <a:schemeClr val="accent4">
                    <a:lumMod val="50000"/>
                  </a:schemeClr>
                </a:solidFill>
              </a:rPr>
              <a:t>Group Name</a:t>
            </a:r>
          </a:p>
        </p:txBody>
      </p:sp>
      <p:pic>
        <p:nvPicPr>
          <p:cNvPr id="2" name="Picture 1" descr="A computer with a light bulb and gears&#10;&#10;AI-generated content may be incorrect.">
            <a:extLst>
              <a:ext uri="{FF2B5EF4-FFF2-40B4-BE49-F238E27FC236}">
                <a16:creationId xmlns:a16="http://schemas.microsoft.com/office/drawing/2014/main" id="{11C3E36C-C30D-22C0-5511-E0F3369660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742062">
            <a:off x="664082" y="163641"/>
            <a:ext cx="1744781" cy="1744781"/>
          </a:xfrm>
          <a:prstGeom prst="rect">
            <a:avLst/>
          </a:prstGeom>
        </p:spPr>
      </p:pic>
      <p:pic>
        <p:nvPicPr>
          <p:cNvPr id="3" name="Picture 2" descr="A brain and light bulb with a gear&#10;&#10;AI-generated content may be incorrect.">
            <a:extLst>
              <a:ext uri="{FF2B5EF4-FFF2-40B4-BE49-F238E27FC236}">
                <a16:creationId xmlns:a16="http://schemas.microsoft.com/office/drawing/2014/main" id="{15120139-666E-3EB0-DC75-831002449F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14658">
            <a:off x="10202715" y="308087"/>
            <a:ext cx="1745243" cy="1745243"/>
          </a:xfrm>
          <a:prstGeom prst="rect">
            <a:avLst/>
          </a:prstGeom>
        </p:spPr>
      </p:pic>
      <p:pic>
        <p:nvPicPr>
          <p:cNvPr id="15" name="Picture 14" descr="A cartoon of a robot reading a book&#10;&#10;AI-generated content may be incorrect.">
            <a:extLst>
              <a:ext uri="{FF2B5EF4-FFF2-40B4-BE49-F238E27FC236}">
                <a16:creationId xmlns:a16="http://schemas.microsoft.com/office/drawing/2014/main" id="{789F7D28-BAD9-FDDB-C01F-886EF0BBA9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6072" y="5029645"/>
            <a:ext cx="1744781" cy="1744781"/>
          </a:xfrm>
          <a:prstGeom prst="rect">
            <a:avLst/>
          </a:prstGeom>
        </p:spPr>
      </p:pic>
      <p:pic>
        <p:nvPicPr>
          <p:cNvPr id="16" name="Picture 15" descr="A group of colorful circles with arrows&#10;&#10;AI-generated content may be incorrect.">
            <a:extLst>
              <a:ext uri="{FF2B5EF4-FFF2-40B4-BE49-F238E27FC236}">
                <a16:creationId xmlns:a16="http://schemas.microsoft.com/office/drawing/2014/main" id="{97729FCC-CC18-1C39-E6C7-72875090B7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08913" y="3963319"/>
            <a:ext cx="1938716" cy="1938716"/>
          </a:xfrm>
          <a:prstGeom prst="rect">
            <a:avLst/>
          </a:prstGeom>
        </p:spPr>
      </p:pic>
      <p:pic>
        <p:nvPicPr>
          <p:cNvPr id="17" name="Picture 16" descr="A book and ruler with a pen&#10;&#10;AI-generated content may be incorrect.">
            <a:extLst>
              <a:ext uri="{FF2B5EF4-FFF2-40B4-BE49-F238E27FC236}">
                <a16:creationId xmlns:a16="http://schemas.microsoft.com/office/drawing/2014/main" id="{C670242E-4FD9-B1DD-8397-6E80BC3147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20161010">
            <a:off x="-16636" y="2298649"/>
            <a:ext cx="2141551" cy="2141551"/>
          </a:xfrm>
          <a:prstGeom prst="rect">
            <a:avLst/>
          </a:prstGeom>
        </p:spPr>
      </p:pic>
    </p:spTree>
    <p:extLst>
      <p:ext uri="{BB962C8B-B14F-4D97-AF65-F5344CB8AC3E}">
        <p14:creationId xmlns:p14="http://schemas.microsoft.com/office/powerpoint/2010/main" val="765886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grpSp>
        <p:nvGrpSpPr>
          <p:cNvPr id="17" name="Nhóm 16">
            <a:extLst>
              <a:ext uri="{FF2B5EF4-FFF2-40B4-BE49-F238E27FC236}">
                <a16:creationId xmlns:a16="http://schemas.microsoft.com/office/drawing/2014/main" id="{367E7617-690E-4E18-8AAC-5AFC3B043A22}"/>
              </a:ext>
            </a:extLst>
          </p:cNvPr>
          <p:cNvGrpSpPr/>
          <p:nvPr/>
        </p:nvGrpSpPr>
        <p:grpSpPr>
          <a:xfrm>
            <a:off x="2338538" y="3868626"/>
            <a:ext cx="7726038" cy="2056153"/>
            <a:chOff x="812863" y="3817582"/>
            <a:chExt cx="3338755" cy="1175657"/>
          </a:xfrm>
        </p:grpSpPr>
        <p:sp>
          <p:nvSpPr>
            <p:cNvPr id="2" name="Hình chữ nhật: Góc Tròn 1">
              <a:extLst>
                <a:ext uri="{FF2B5EF4-FFF2-40B4-BE49-F238E27FC236}">
                  <a16:creationId xmlns:a16="http://schemas.microsoft.com/office/drawing/2014/main" id="{68945D91-B1BC-41D0-8585-DB9A0BBEDCA1}"/>
                </a:ext>
              </a:extLst>
            </p:cNvPr>
            <p:cNvSpPr/>
            <p:nvPr/>
          </p:nvSpPr>
          <p:spPr>
            <a:xfrm>
              <a:off x="813915" y="3817582"/>
              <a:ext cx="3261545" cy="1175657"/>
            </a:xfrm>
            <a:prstGeom prst="round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6" name="Hộp Văn bản 15">
              <a:extLst>
                <a:ext uri="{FF2B5EF4-FFF2-40B4-BE49-F238E27FC236}">
                  <a16:creationId xmlns:a16="http://schemas.microsoft.com/office/drawing/2014/main" id="{C4B86A47-5C19-4368-81DC-1E95975B048C}"/>
                </a:ext>
              </a:extLst>
            </p:cNvPr>
            <p:cNvSpPr txBox="1"/>
            <p:nvPr/>
          </p:nvSpPr>
          <p:spPr>
            <a:xfrm>
              <a:off x="812863" y="4140131"/>
              <a:ext cx="3338755" cy="579668"/>
            </a:xfrm>
            <a:prstGeom prst="rect">
              <a:avLst/>
            </a:prstGeom>
            <a:noFill/>
          </p:spPr>
          <p:txBody>
            <a:bodyPr wrap="square" rtlCol="0">
              <a:spAutoFit/>
            </a:bodyPr>
            <a:lstStyle/>
            <a:p>
              <a:pPr marR="180340" algn="ctr">
                <a:lnSpc>
                  <a:spcPct val="130000"/>
                </a:lnSpc>
                <a:spcAft>
                  <a:spcPts val="800"/>
                </a:spcAft>
              </a:pPr>
              <a:r>
                <a:rPr lang="en-US" sz="2400" b="1">
                  <a:solidFill>
                    <a:srgbClr val="F4F3F7"/>
                  </a:solidFill>
                  <a:effectLst/>
                  <a:latin typeface="Calibri (Body)"/>
                  <a:ea typeface="Calibri" panose="020F0502020204030204" pitchFamily="34" charset="0"/>
                  <a:cs typeface="Times New Roman" panose="02020603050405020304" pitchFamily="18" charset="0"/>
                </a:rPr>
                <a:t>NGHIÊN CỨU MÔ HÌNH AI DỰ ĐOÁN ĐIỂM THI ĐÁNH GIÁ NĂNG LỰC DỰA VÀO ĐIỂM HỌC BẠ CỦA HỌC SINH</a:t>
              </a:r>
              <a:endParaRPr lang="en-US" sz="2400">
                <a:solidFill>
                  <a:srgbClr val="F4F3F7"/>
                </a:solidFill>
                <a:effectLst/>
                <a:latin typeface="Calibri (Body)"/>
                <a:ea typeface="Calibri" panose="020F0502020204030204" pitchFamily="34" charset="0"/>
                <a:cs typeface="Times New Roman" panose="02020603050405020304" pitchFamily="18" charset="0"/>
              </a:endParaRPr>
            </a:p>
          </p:txBody>
        </p:sp>
      </p:grpSp>
      <p:sp>
        <p:nvSpPr>
          <p:cNvPr id="29" name="Hình Bầu dục 28">
            <a:extLst>
              <a:ext uri="{FF2B5EF4-FFF2-40B4-BE49-F238E27FC236}">
                <a16:creationId xmlns:a16="http://schemas.microsoft.com/office/drawing/2014/main" id="{DEF9ADC4-2E2C-44CA-8066-5D2238287358}"/>
              </a:ext>
            </a:extLst>
          </p:cNvPr>
          <p:cNvSpPr/>
          <p:nvPr/>
        </p:nvSpPr>
        <p:spPr>
          <a:xfrm>
            <a:off x="5046941" y="112821"/>
            <a:ext cx="2098115" cy="2074461"/>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0" name="Hộp Văn bản 29">
            <a:extLst>
              <a:ext uri="{FF2B5EF4-FFF2-40B4-BE49-F238E27FC236}">
                <a16:creationId xmlns:a16="http://schemas.microsoft.com/office/drawing/2014/main" id="{199FE1BC-84CF-45F2-A497-226CF91B69BA}"/>
              </a:ext>
            </a:extLst>
          </p:cNvPr>
          <p:cNvSpPr txBox="1"/>
          <p:nvPr/>
        </p:nvSpPr>
        <p:spPr>
          <a:xfrm>
            <a:off x="4098089" y="2189028"/>
            <a:ext cx="3995822" cy="954107"/>
          </a:xfrm>
          <a:prstGeom prst="rect">
            <a:avLst/>
          </a:prstGeom>
          <a:noFill/>
        </p:spPr>
        <p:txBody>
          <a:bodyPr wrap="square" rtlCol="0">
            <a:spAutoFit/>
          </a:bodyPr>
          <a:lstStyle/>
          <a:p>
            <a:pPr algn="ctr"/>
            <a:r>
              <a:rPr lang="en-US" sz="2800" b="1">
                <a:solidFill>
                  <a:schemeClr val="accent4">
                    <a:lumMod val="50000"/>
                  </a:schemeClr>
                </a:solidFill>
              </a:rPr>
              <a:t>Nguyễn Đức Hiệp</a:t>
            </a:r>
          </a:p>
          <a:p>
            <a:pPr algn="ctr"/>
            <a:r>
              <a:rPr lang="en-US" sz="2800" b="1">
                <a:solidFill>
                  <a:schemeClr val="accent4">
                    <a:lumMod val="50000"/>
                  </a:schemeClr>
                </a:solidFill>
              </a:rPr>
              <a:t>MSV: 1571020100</a:t>
            </a:r>
            <a:endParaRPr lang="vi-VN" sz="2800" b="1">
              <a:solidFill>
                <a:schemeClr val="accent4">
                  <a:lumMod val="50000"/>
                </a:schemeClr>
              </a:solidFill>
            </a:endParaRPr>
          </a:p>
        </p:txBody>
      </p:sp>
      <p:sp>
        <p:nvSpPr>
          <p:cNvPr id="4" name="Isosceles Triangle 3">
            <a:extLst>
              <a:ext uri="{FF2B5EF4-FFF2-40B4-BE49-F238E27FC236}">
                <a16:creationId xmlns:a16="http://schemas.microsoft.com/office/drawing/2014/main" id="{C54E5F28-FD0B-43E1-9B53-49C52B2FB59D}"/>
              </a:ext>
            </a:extLst>
          </p:cNvPr>
          <p:cNvSpPr/>
          <p:nvPr/>
        </p:nvSpPr>
        <p:spPr>
          <a:xfrm rot="6013877">
            <a:off x="757752" y="930805"/>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Isosceles Triangle 3">
            <a:extLst>
              <a:ext uri="{FF2B5EF4-FFF2-40B4-BE49-F238E27FC236}">
                <a16:creationId xmlns:a16="http://schemas.microsoft.com/office/drawing/2014/main" id="{EE31EDF2-8B4C-4E0C-A4FA-F8A84EC42710}"/>
              </a:ext>
            </a:extLst>
          </p:cNvPr>
          <p:cNvSpPr/>
          <p:nvPr/>
        </p:nvSpPr>
        <p:spPr>
          <a:xfrm rot="18756427">
            <a:off x="9968508" y="650817"/>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Isosceles Triangle 3">
            <a:extLst>
              <a:ext uri="{FF2B5EF4-FFF2-40B4-BE49-F238E27FC236}">
                <a16:creationId xmlns:a16="http://schemas.microsoft.com/office/drawing/2014/main" id="{DA36CA9A-FDB0-40A1-AFC9-83BEBDEAEF7C}"/>
              </a:ext>
            </a:extLst>
          </p:cNvPr>
          <p:cNvSpPr/>
          <p:nvPr/>
        </p:nvSpPr>
        <p:spPr>
          <a:xfrm rot="19919425">
            <a:off x="498461" y="5688588"/>
            <a:ext cx="781604" cy="718827"/>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Isosceles Triangle 3">
            <a:extLst>
              <a:ext uri="{FF2B5EF4-FFF2-40B4-BE49-F238E27FC236}">
                <a16:creationId xmlns:a16="http://schemas.microsoft.com/office/drawing/2014/main" id="{143AFB4F-A587-4610-A7EF-4B31B754FF9B}"/>
              </a:ext>
            </a:extLst>
          </p:cNvPr>
          <p:cNvSpPr/>
          <p:nvPr/>
        </p:nvSpPr>
        <p:spPr>
          <a:xfrm rot="2375446">
            <a:off x="10753599" y="5718118"/>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5" name="Isosceles Triangle 3">
            <a:extLst>
              <a:ext uri="{FF2B5EF4-FFF2-40B4-BE49-F238E27FC236}">
                <a16:creationId xmlns:a16="http://schemas.microsoft.com/office/drawing/2014/main" id="{D3334EF8-E99A-4797-8776-6D0FEE2574CD}"/>
              </a:ext>
            </a:extLst>
          </p:cNvPr>
          <p:cNvSpPr/>
          <p:nvPr/>
        </p:nvSpPr>
        <p:spPr>
          <a:xfrm rot="2375446">
            <a:off x="3615012" y="1158354"/>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Isosceles Triangle 3">
            <a:extLst>
              <a:ext uri="{FF2B5EF4-FFF2-40B4-BE49-F238E27FC236}">
                <a16:creationId xmlns:a16="http://schemas.microsoft.com/office/drawing/2014/main" id="{F1848110-80A7-410B-8EC8-A873ECFA17E8}"/>
              </a:ext>
            </a:extLst>
          </p:cNvPr>
          <p:cNvSpPr/>
          <p:nvPr/>
        </p:nvSpPr>
        <p:spPr>
          <a:xfrm rot="18424535">
            <a:off x="8837917" y="1832053"/>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7" name="Isosceles Triangle 3">
            <a:extLst>
              <a:ext uri="{FF2B5EF4-FFF2-40B4-BE49-F238E27FC236}">
                <a16:creationId xmlns:a16="http://schemas.microsoft.com/office/drawing/2014/main" id="{4A82A809-649C-462B-BE0B-5600B57427A0}"/>
              </a:ext>
            </a:extLst>
          </p:cNvPr>
          <p:cNvSpPr/>
          <p:nvPr/>
        </p:nvSpPr>
        <p:spPr>
          <a:xfrm rot="18424535">
            <a:off x="1678940" y="2175690"/>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8" name="Isosceles Triangle 3">
            <a:extLst>
              <a:ext uri="{FF2B5EF4-FFF2-40B4-BE49-F238E27FC236}">
                <a16:creationId xmlns:a16="http://schemas.microsoft.com/office/drawing/2014/main" id="{1B9CDDBE-50AC-422A-AED4-1698E60A7403}"/>
              </a:ext>
            </a:extLst>
          </p:cNvPr>
          <p:cNvSpPr/>
          <p:nvPr/>
        </p:nvSpPr>
        <p:spPr>
          <a:xfrm rot="20459947">
            <a:off x="7860956" y="39047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9" name="Isosceles Triangle 3">
            <a:extLst>
              <a:ext uri="{FF2B5EF4-FFF2-40B4-BE49-F238E27FC236}">
                <a16:creationId xmlns:a16="http://schemas.microsoft.com/office/drawing/2014/main" id="{56804DF9-7E08-46EB-A6A9-65AA98E303EE}"/>
              </a:ext>
            </a:extLst>
          </p:cNvPr>
          <p:cNvSpPr/>
          <p:nvPr/>
        </p:nvSpPr>
        <p:spPr>
          <a:xfrm rot="20459947">
            <a:off x="2192715" y="161611"/>
            <a:ext cx="724102" cy="588795"/>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0" name="Isosceles Triangle 3">
            <a:extLst>
              <a:ext uri="{FF2B5EF4-FFF2-40B4-BE49-F238E27FC236}">
                <a16:creationId xmlns:a16="http://schemas.microsoft.com/office/drawing/2014/main" id="{F6BDBF54-F132-4140-90C5-444C25C4A33A}"/>
              </a:ext>
            </a:extLst>
          </p:cNvPr>
          <p:cNvSpPr/>
          <p:nvPr/>
        </p:nvSpPr>
        <p:spPr>
          <a:xfrm rot="2160626">
            <a:off x="10982477" y="1589906"/>
            <a:ext cx="724102" cy="521188"/>
          </a:xfrm>
          <a:prstGeom prst="triangle">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Hộp Văn bản 2">
            <a:extLst>
              <a:ext uri="{FF2B5EF4-FFF2-40B4-BE49-F238E27FC236}">
                <a16:creationId xmlns:a16="http://schemas.microsoft.com/office/drawing/2014/main" id="{57B93D9D-EB6C-4494-B9F2-97BAE41CE204}"/>
              </a:ext>
            </a:extLst>
          </p:cNvPr>
          <p:cNvSpPr txBox="1"/>
          <p:nvPr/>
        </p:nvSpPr>
        <p:spPr>
          <a:xfrm>
            <a:off x="4411029" y="3429000"/>
            <a:ext cx="3261545" cy="400110"/>
          </a:xfrm>
          <a:prstGeom prst="rect">
            <a:avLst/>
          </a:prstGeom>
          <a:noFill/>
        </p:spPr>
        <p:txBody>
          <a:bodyPr wrap="square" rtlCol="0">
            <a:spAutoFit/>
          </a:bodyPr>
          <a:lstStyle/>
          <a:p>
            <a:pPr algn="ctr"/>
            <a:r>
              <a:rPr lang="en-US" sz="2000" b="1">
                <a:solidFill>
                  <a:schemeClr val="accent4">
                    <a:lumMod val="50000"/>
                  </a:schemeClr>
                </a:solidFill>
              </a:rPr>
              <a:t>ĐỀ TÀI</a:t>
            </a:r>
            <a:endParaRPr lang="vi-VN" sz="2000" b="1">
              <a:solidFill>
                <a:schemeClr val="accent4">
                  <a:lumMod val="50000"/>
                </a:schemeClr>
              </a:solidFill>
            </a:endParaRPr>
          </a:p>
        </p:txBody>
      </p:sp>
      <p:sp>
        <p:nvSpPr>
          <p:cNvPr id="41" name="Hình chữ nhật 40">
            <a:extLst>
              <a:ext uri="{FF2B5EF4-FFF2-40B4-BE49-F238E27FC236}">
                <a16:creationId xmlns:a16="http://schemas.microsoft.com/office/drawing/2014/main" id="{67AF00B3-358E-4D7D-BDA7-BDEC25365FF2}"/>
              </a:ext>
            </a:extLst>
          </p:cNvPr>
          <p:cNvSpPr/>
          <p:nvPr/>
        </p:nvSpPr>
        <p:spPr>
          <a:xfrm>
            <a:off x="716684" y="913324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2" name="Hộp Văn bản 41">
            <a:extLst>
              <a:ext uri="{FF2B5EF4-FFF2-40B4-BE49-F238E27FC236}">
                <a16:creationId xmlns:a16="http://schemas.microsoft.com/office/drawing/2014/main" id="{72E7884E-33A1-4123-8FC3-A2BDF8325B3A}"/>
              </a:ext>
            </a:extLst>
          </p:cNvPr>
          <p:cNvSpPr txBox="1"/>
          <p:nvPr/>
        </p:nvSpPr>
        <p:spPr>
          <a:xfrm>
            <a:off x="540860" y="-5481931"/>
            <a:ext cx="8850275" cy="769441"/>
          </a:xfrm>
          <a:prstGeom prst="rect">
            <a:avLst/>
          </a:prstGeom>
          <a:noFill/>
        </p:spPr>
        <p:txBody>
          <a:bodyPr wrap="square" rtlCol="0">
            <a:spAutoFit/>
          </a:bodyPr>
          <a:lstStyle/>
          <a:p>
            <a:r>
              <a:rPr lang="vi-VN" sz="4400" b="1">
                <a:solidFill>
                  <a:schemeClr val="accent4">
                    <a:lumMod val="50000"/>
                  </a:schemeClr>
                </a:solidFill>
              </a:rPr>
              <a:t>MÔN HỌC THUYẾT TRÌNH </a:t>
            </a:r>
          </a:p>
        </p:txBody>
      </p:sp>
      <p:sp>
        <p:nvSpPr>
          <p:cNvPr id="43" name="Hộp Văn bản 42">
            <a:extLst>
              <a:ext uri="{FF2B5EF4-FFF2-40B4-BE49-F238E27FC236}">
                <a16:creationId xmlns:a16="http://schemas.microsoft.com/office/drawing/2014/main" id="{A9D3AE8C-CC8B-4DCF-81C2-890839B178D8}"/>
              </a:ext>
            </a:extLst>
          </p:cNvPr>
          <p:cNvSpPr txBox="1"/>
          <p:nvPr/>
        </p:nvSpPr>
        <p:spPr>
          <a:xfrm>
            <a:off x="540860" y="-2622433"/>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44" name="Hình chữ nhật 43">
            <a:extLst>
              <a:ext uri="{FF2B5EF4-FFF2-40B4-BE49-F238E27FC236}">
                <a16:creationId xmlns:a16="http://schemas.microsoft.com/office/drawing/2014/main" id="{1CF75B89-C83E-4898-9D65-FD3B0E2B9177}"/>
              </a:ext>
            </a:extLst>
          </p:cNvPr>
          <p:cNvSpPr/>
          <p:nvPr/>
        </p:nvSpPr>
        <p:spPr>
          <a:xfrm>
            <a:off x="716684" y="119215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5" name="Hình chữ nhật 44">
            <a:extLst>
              <a:ext uri="{FF2B5EF4-FFF2-40B4-BE49-F238E27FC236}">
                <a16:creationId xmlns:a16="http://schemas.microsoft.com/office/drawing/2014/main" id="{33B837AE-4A6A-4839-9141-5E71B5D3947C}"/>
              </a:ext>
            </a:extLst>
          </p:cNvPr>
          <p:cNvSpPr/>
          <p:nvPr/>
        </p:nvSpPr>
        <p:spPr>
          <a:xfrm>
            <a:off x="716684" y="1435061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46" name="Hình chữ nhật 45">
            <a:extLst>
              <a:ext uri="{FF2B5EF4-FFF2-40B4-BE49-F238E27FC236}">
                <a16:creationId xmlns:a16="http://schemas.microsoft.com/office/drawing/2014/main" id="{CA1A900D-9AF3-474E-872F-2B8B62301F61}"/>
              </a:ext>
            </a:extLst>
          </p:cNvPr>
          <p:cNvSpPr/>
          <p:nvPr/>
        </p:nvSpPr>
        <p:spPr>
          <a:xfrm>
            <a:off x="716684" y="16654176"/>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grpSp>
        <p:nvGrpSpPr>
          <p:cNvPr id="5" name="Nhóm 4">
            <a:extLst>
              <a:ext uri="{FF2B5EF4-FFF2-40B4-BE49-F238E27FC236}">
                <a16:creationId xmlns:a16="http://schemas.microsoft.com/office/drawing/2014/main" id="{C1EDF187-8F1A-47F1-BAC1-308B6FA7DCE2}"/>
              </a:ext>
            </a:extLst>
          </p:cNvPr>
          <p:cNvGrpSpPr/>
          <p:nvPr/>
        </p:nvGrpSpPr>
        <p:grpSpPr>
          <a:xfrm>
            <a:off x="6606778" y="8185085"/>
            <a:ext cx="2210551" cy="2638295"/>
            <a:chOff x="6606778" y="8185085"/>
            <a:chExt cx="2210551" cy="2638295"/>
          </a:xfrm>
        </p:grpSpPr>
        <p:sp>
          <p:nvSpPr>
            <p:cNvPr id="47" name="Hình chữ nhật 46">
              <a:extLst>
                <a:ext uri="{FF2B5EF4-FFF2-40B4-BE49-F238E27FC236}">
                  <a16:creationId xmlns:a16="http://schemas.microsoft.com/office/drawing/2014/main" id="{6D55A046-467F-496B-9CBB-CB21F27C2819}"/>
                </a:ext>
              </a:extLst>
            </p:cNvPr>
            <p:cNvSpPr/>
            <p:nvPr/>
          </p:nvSpPr>
          <p:spPr>
            <a:xfrm>
              <a:off x="6723058" y="8294516"/>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0" name="Hình chữ nhật 49">
              <a:extLst>
                <a:ext uri="{FF2B5EF4-FFF2-40B4-BE49-F238E27FC236}">
                  <a16:creationId xmlns:a16="http://schemas.microsoft.com/office/drawing/2014/main" id="{B544C1F8-321D-4292-980A-321F7E454CED}"/>
                </a:ext>
              </a:extLst>
            </p:cNvPr>
            <p:cNvSpPr/>
            <p:nvPr/>
          </p:nvSpPr>
          <p:spPr>
            <a:xfrm>
              <a:off x="6606778" y="8185085"/>
              <a:ext cx="2094271" cy="25288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6" name="Nhóm 5">
            <a:extLst>
              <a:ext uri="{FF2B5EF4-FFF2-40B4-BE49-F238E27FC236}">
                <a16:creationId xmlns:a16="http://schemas.microsoft.com/office/drawing/2014/main" id="{26F7D100-2DA7-413B-9668-1891EB1EB918}"/>
              </a:ext>
            </a:extLst>
          </p:cNvPr>
          <p:cNvGrpSpPr/>
          <p:nvPr/>
        </p:nvGrpSpPr>
        <p:grpSpPr>
          <a:xfrm>
            <a:off x="9202577" y="11632415"/>
            <a:ext cx="2210549" cy="2638295"/>
            <a:chOff x="9202577" y="11632415"/>
            <a:chExt cx="2210549" cy="2638295"/>
          </a:xfrm>
        </p:grpSpPr>
        <p:sp>
          <p:nvSpPr>
            <p:cNvPr id="49" name="Hình chữ nhật 48">
              <a:extLst>
                <a:ext uri="{FF2B5EF4-FFF2-40B4-BE49-F238E27FC236}">
                  <a16:creationId xmlns:a16="http://schemas.microsoft.com/office/drawing/2014/main" id="{5CED7D7E-75CA-4665-8486-D223D437D19A}"/>
                </a:ext>
              </a:extLst>
            </p:cNvPr>
            <p:cNvSpPr/>
            <p:nvPr/>
          </p:nvSpPr>
          <p:spPr>
            <a:xfrm>
              <a:off x="9318855" y="11741846"/>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1" name="Hình chữ nhật 50">
              <a:extLst>
                <a:ext uri="{FF2B5EF4-FFF2-40B4-BE49-F238E27FC236}">
                  <a16:creationId xmlns:a16="http://schemas.microsoft.com/office/drawing/2014/main" id="{A6810AB0-81A4-45DA-B45B-F8EB8DC4C280}"/>
                </a:ext>
              </a:extLst>
            </p:cNvPr>
            <p:cNvSpPr/>
            <p:nvPr/>
          </p:nvSpPr>
          <p:spPr>
            <a:xfrm>
              <a:off x="9202577" y="11632415"/>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4" name="Nhóm 23">
            <a:extLst>
              <a:ext uri="{FF2B5EF4-FFF2-40B4-BE49-F238E27FC236}">
                <a16:creationId xmlns:a16="http://schemas.microsoft.com/office/drawing/2014/main" id="{54696423-580E-448F-A3B6-E3EEB886CB66}"/>
              </a:ext>
            </a:extLst>
          </p:cNvPr>
          <p:cNvGrpSpPr/>
          <p:nvPr/>
        </p:nvGrpSpPr>
        <p:grpSpPr>
          <a:xfrm>
            <a:off x="9391135" y="21963250"/>
            <a:ext cx="2210551" cy="2655924"/>
            <a:chOff x="9391135" y="21963250"/>
            <a:chExt cx="2210551" cy="2655924"/>
          </a:xfrm>
        </p:grpSpPr>
        <p:sp>
          <p:nvSpPr>
            <p:cNvPr id="48" name="Hình chữ nhật 47">
              <a:extLst>
                <a:ext uri="{FF2B5EF4-FFF2-40B4-BE49-F238E27FC236}">
                  <a16:creationId xmlns:a16="http://schemas.microsoft.com/office/drawing/2014/main" id="{92B9D1C9-A86D-4C80-94C5-B70D0D375B03}"/>
                </a:ext>
              </a:extLst>
            </p:cNvPr>
            <p:cNvSpPr/>
            <p:nvPr/>
          </p:nvSpPr>
          <p:spPr>
            <a:xfrm>
              <a:off x="9507415" y="22090310"/>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2" name="Hình chữ nhật 51">
              <a:extLst>
                <a:ext uri="{FF2B5EF4-FFF2-40B4-BE49-F238E27FC236}">
                  <a16:creationId xmlns:a16="http://schemas.microsoft.com/office/drawing/2014/main" id="{63B1520F-7B82-4439-B4DD-0583AD19364B}"/>
                </a:ext>
              </a:extLst>
            </p:cNvPr>
            <p:cNvSpPr/>
            <p:nvPr/>
          </p:nvSpPr>
          <p:spPr>
            <a:xfrm>
              <a:off x="9391135" y="21963250"/>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3" name="Nhóm 22">
            <a:extLst>
              <a:ext uri="{FF2B5EF4-FFF2-40B4-BE49-F238E27FC236}">
                <a16:creationId xmlns:a16="http://schemas.microsoft.com/office/drawing/2014/main" id="{8A272B54-C2F7-434E-92D9-61500B130220}"/>
              </a:ext>
            </a:extLst>
          </p:cNvPr>
          <p:cNvGrpSpPr/>
          <p:nvPr/>
        </p:nvGrpSpPr>
        <p:grpSpPr>
          <a:xfrm>
            <a:off x="6827573" y="15645498"/>
            <a:ext cx="2210551" cy="2638295"/>
            <a:chOff x="6827573" y="15645498"/>
            <a:chExt cx="2210551" cy="2638295"/>
          </a:xfrm>
        </p:grpSpPr>
        <p:sp>
          <p:nvSpPr>
            <p:cNvPr id="53" name="Hình chữ nhật 52">
              <a:extLst>
                <a:ext uri="{FF2B5EF4-FFF2-40B4-BE49-F238E27FC236}">
                  <a16:creationId xmlns:a16="http://schemas.microsoft.com/office/drawing/2014/main" id="{840BB8FF-8A30-40C7-8EE0-21DB8380CBF6}"/>
                </a:ext>
              </a:extLst>
            </p:cNvPr>
            <p:cNvSpPr/>
            <p:nvPr/>
          </p:nvSpPr>
          <p:spPr>
            <a:xfrm>
              <a:off x="6943853" y="15754929"/>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54" name="Hình chữ nhật 53">
              <a:extLst>
                <a:ext uri="{FF2B5EF4-FFF2-40B4-BE49-F238E27FC236}">
                  <a16:creationId xmlns:a16="http://schemas.microsoft.com/office/drawing/2014/main" id="{45A5D125-34BD-4E18-8B1C-4D7185E13A8B}"/>
                </a:ext>
              </a:extLst>
            </p:cNvPr>
            <p:cNvSpPr/>
            <p:nvPr/>
          </p:nvSpPr>
          <p:spPr>
            <a:xfrm>
              <a:off x="6827573" y="15645498"/>
              <a:ext cx="2094271" cy="25288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55" name="Hộp Văn bản 54">
            <a:extLst>
              <a:ext uri="{FF2B5EF4-FFF2-40B4-BE49-F238E27FC236}">
                <a16:creationId xmlns:a16="http://schemas.microsoft.com/office/drawing/2014/main" id="{7A657942-D511-4E53-A319-D19D7BF5425C}"/>
              </a:ext>
            </a:extLst>
          </p:cNvPr>
          <p:cNvSpPr txBox="1"/>
          <p:nvPr/>
        </p:nvSpPr>
        <p:spPr>
          <a:xfrm>
            <a:off x="834183" y="9333296"/>
            <a:ext cx="2498233" cy="523220"/>
          </a:xfrm>
          <a:prstGeom prst="rect">
            <a:avLst/>
          </a:prstGeom>
          <a:noFill/>
        </p:spPr>
        <p:txBody>
          <a:bodyPr wrap="square" rtlCol="0">
            <a:spAutoFit/>
          </a:bodyPr>
          <a:lstStyle/>
          <a:p>
            <a:r>
              <a:rPr lang="vi-VN" sz="2800" b="1">
                <a:solidFill>
                  <a:schemeClr val="accent4">
                    <a:lumMod val="50000"/>
                  </a:schemeClr>
                </a:solidFill>
              </a:rPr>
              <a:t>Nội dung 1</a:t>
            </a:r>
          </a:p>
        </p:txBody>
      </p:sp>
      <p:sp>
        <p:nvSpPr>
          <p:cNvPr id="56" name="Hộp Văn bản 55">
            <a:extLst>
              <a:ext uri="{FF2B5EF4-FFF2-40B4-BE49-F238E27FC236}">
                <a16:creationId xmlns:a16="http://schemas.microsoft.com/office/drawing/2014/main" id="{3C164530-D855-49A1-836E-8993B6CF72EA}"/>
              </a:ext>
            </a:extLst>
          </p:cNvPr>
          <p:cNvSpPr txBox="1"/>
          <p:nvPr/>
        </p:nvSpPr>
        <p:spPr>
          <a:xfrm>
            <a:off x="834182" y="12145233"/>
            <a:ext cx="2498233" cy="523220"/>
          </a:xfrm>
          <a:prstGeom prst="rect">
            <a:avLst/>
          </a:prstGeom>
          <a:noFill/>
        </p:spPr>
        <p:txBody>
          <a:bodyPr wrap="square" rtlCol="0">
            <a:spAutoFit/>
          </a:bodyPr>
          <a:lstStyle/>
          <a:p>
            <a:r>
              <a:rPr lang="vi-VN" sz="2800" b="1">
                <a:solidFill>
                  <a:schemeClr val="accent4">
                    <a:lumMod val="50000"/>
                  </a:schemeClr>
                </a:solidFill>
              </a:rPr>
              <a:t>Nội dung 2</a:t>
            </a:r>
          </a:p>
        </p:txBody>
      </p:sp>
      <p:sp>
        <p:nvSpPr>
          <p:cNvPr id="57" name="Hộp Văn bản 56">
            <a:extLst>
              <a:ext uri="{FF2B5EF4-FFF2-40B4-BE49-F238E27FC236}">
                <a16:creationId xmlns:a16="http://schemas.microsoft.com/office/drawing/2014/main" id="{E38AD1BA-11E3-40B3-AD7C-184244241F17}"/>
              </a:ext>
            </a:extLst>
          </p:cNvPr>
          <p:cNvSpPr txBox="1"/>
          <p:nvPr/>
        </p:nvSpPr>
        <p:spPr>
          <a:xfrm>
            <a:off x="857757" y="14552460"/>
            <a:ext cx="2498233" cy="523220"/>
          </a:xfrm>
          <a:prstGeom prst="rect">
            <a:avLst/>
          </a:prstGeom>
          <a:noFill/>
        </p:spPr>
        <p:txBody>
          <a:bodyPr wrap="square" rtlCol="0">
            <a:spAutoFit/>
          </a:bodyPr>
          <a:lstStyle/>
          <a:p>
            <a:r>
              <a:rPr lang="vi-VN" sz="2800" b="1">
                <a:solidFill>
                  <a:schemeClr val="accent4">
                    <a:lumMod val="50000"/>
                  </a:schemeClr>
                </a:solidFill>
              </a:rPr>
              <a:t>Nội dung 3</a:t>
            </a:r>
          </a:p>
        </p:txBody>
      </p:sp>
      <p:sp>
        <p:nvSpPr>
          <p:cNvPr id="58" name="Hộp Văn bản 57">
            <a:extLst>
              <a:ext uri="{FF2B5EF4-FFF2-40B4-BE49-F238E27FC236}">
                <a16:creationId xmlns:a16="http://schemas.microsoft.com/office/drawing/2014/main" id="{069F4731-9B12-4167-A8AB-F9AACF53D348}"/>
              </a:ext>
            </a:extLst>
          </p:cNvPr>
          <p:cNvSpPr txBox="1"/>
          <p:nvPr/>
        </p:nvSpPr>
        <p:spPr>
          <a:xfrm>
            <a:off x="857757" y="16856025"/>
            <a:ext cx="2498233" cy="523220"/>
          </a:xfrm>
          <a:prstGeom prst="rect">
            <a:avLst/>
          </a:prstGeom>
          <a:noFill/>
        </p:spPr>
        <p:txBody>
          <a:bodyPr wrap="square" rtlCol="0">
            <a:spAutoFit/>
          </a:bodyPr>
          <a:lstStyle/>
          <a:p>
            <a:r>
              <a:rPr lang="vi-VN" sz="2800" b="1">
                <a:solidFill>
                  <a:schemeClr val="accent4">
                    <a:lumMod val="50000"/>
                  </a:schemeClr>
                </a:solidFill>
              </a:rPr>
              <a:t>Nội dung 4</a:t>
            </a:r>
          </a:p>
        </p:txBody>
      </p:sp>
    </p:spTree>
    <p:extLst>
      <p:ext uri="{BB962C8B-B14F-4D97-AF65-F5344CB8AC3E}">
        <p14:creationId xmlns:p14="http://schemas.microsoft.com/office/powerpoint/2010/main" val="36206932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6994CB13-5244-48ED-A8A7-9921E0479724}"/>
              </a:ext>
            </a:extLst>
          </p:cNvPr>
          <p:cNvSpPr/>
          <p:nvPr/>
        </p:nvSpPr>
        <p:spPr>
          <a:xfrm>
            <a:off x="9585567" y="143201"/>
            <a:ext cx="524720" cy="52661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0D17FF9F-FCB9-492A-BBF3-AD434A3DE19E}"/>
              </a:ext>
            </a:extLst>
          </p:cNvPr>
          <p:cNvSpPr txBox="1"/>
          <p:nvPr/>
        </p:nvSpPr>
        <p:spPr>
          <a:xfrm>
            <a:off x="9960997" y="221844"/>
            <a:ext cx="2346131"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sp>
        <p:nvSpPr>
          <p:cNvPr id="7" name="Hình chữ nhật 6">
            <a:extLst>
              <a:ext uri="{FF2B5EF4-FFF2-40B4-BE49-F238E27FC236}">
                <a16:creationId xmlns:a16="http://schemas.microsoft.com/office/drawing/2014/main" id="{E5D60F14-AEB7-496E-A036-1263DE05C0D9}"/>
              </a:ext>
            </a:extLst>
          </p:cNvPr>
          <p:cNvSpPr/>
          <p:nvPr/>
        </p:nvSpPr>
        <p:spPr>
          <a:xfrm>
            <a:off x="716684" y="215826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8" name="Hộp Văn bản 7">
            <a:extLst>
              <a:ext uri="{FF2B5EF4-FFF2-40B4-BE49-F238E27FC236}">
                <a16:creationId xmlns:a16="http://schemas.microsoft.com/office/drawing/2014/main" id="{3D315A0C-FF78-468D-AF80-C909DD793584}"/>
              </a:ext>
            </a:extLst>
          </p:cNvPr>
          <p:cNvSpPr txBox="1"/>
          <p:nvPr/>
        </p:nvSpPr>
        <p:spPr>
          <a:xfrm>
            <a:off x="540860" y="349914"/>
            <a:ext cx="8850275" cy="769441"/>
          </a:xfrm>
          <a:prstGeom prst="rect">
            <a:avLst/>
          </a:prstGeom>
          <a:noFill/>
        </p:spPr>
        <p:txBody>
          <a:bodyPr wrap="square" rtlCol="0">
            <a:spAutoFit/>
          </a:bodyPr>
          <a:lstStyle/>
          <a:p>
            <a:r>
              <a:rPr lang="en-US" sz="4400" b="1">
                <a:solidFill>
                  <a:schemeClr val="accent4">
                    <a:lumMod val="50000"/>
                  </a:schemeClr>
                </a:solidFill>
              </a:rPr>
              <a:t>Chủ đề thuyết trình</a:t>
            </a:r>
            <a:endParaRPr lang="vi-VN" sz="4400" b="1">
              <a:solidFill>
                <a:schemeClr val="accent4">
                  <a:lumMod val="50000"/>
                </a:schemeClr>
              </a:solidFill>
            </a:endParaRPr>
          </a:p>
        </p:txBody>
      </p:sp>
      <p:sp>
        <p:nvSpPr>
          <p:cNvPr id="10" name="Hình chữ nhật 9">
            <a:extLst>
              <a:ext uri="{FF2B5EF4-FFF2-40B4-BE49-F238E27FC236}">
                <a16:creationId xmlns:a16="http://schemas.microsoft.com/office/drawing/2014/main" id="{EA4EF471-C044-45DA-97F1-53F3303110DF}"/>
              </a:ext>
            </a:extLst>
          </p:cNvPr>
          <p:cNvSpPr/>
          <p:nvPr/>
        </p:nvSpPr>
        <p:spPr>
          <a:xfrm>
            <a:off x="716684" y="3248389"/>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1" name="Hình chữ nhật 10">
            <a:extLst>
              <a:ext uri="{FF2B5EF4-FFF2-40B4-BE49-F238E27FC236}">
                <a16:creationId xmlns:a16="http://schemas.microsoft.com/office/drawing/2014/main" id="{2AA1ED77-462E-4F4F-B42E-8217F2C409F2}"/>
              </a:ext>
            </a:extLst>
          </p:cNvPr>
          <p:cNvSpPr/>
          <p:nvPr/>
        </p:nvSpPr>
        <p:spPr>
          <a:xfrm>
            <a:off x="716684" y="4338517"/>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2" name="Hình chữ nhật 11">
            <a:extLst>
              <a:ext uri="{FF2B5EF4-FFF2-40B4-BE49-F238E27FC236}">
                <a16:creationId xmlns:a16="http://schemas.microsoft.com/office/drawing/2014/main" id="{89E62C33-B978-4D93-A92C-459F95418B4F}"/>
              </a:ext>
            </a:extLst>
          </p:cNvPr>
          <p:cNvSpPr/>
          <p:nvPr/>
        </p:nvSpPr>
        <p:spPr>
          <a:xfrm>
            <a:off x="716684" y="55317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grpSp>
        <p:nvGrpSpPr>
          <p:cNvPr id="2" name="Nhóm 1">
            <a:extLst>
              <a:ext uri="{FF2B5EF4-FFF2-40B4-BE49-F238E27FC236}">
                <a16:creationId xmlns:a16="http://schemas.microsoft.com/office/drawing/2014/main" id="{1B0A2202-B398-4BA3-9B55-3244DD69CBF0}"/>
              </a:ext>
            </a:extLst>
          </p:cNvPr>
          <p:cNvGrpSpPr/>
          <p:nvPr/>
        </p:nvGrpSpPr>
        <p:grpSpPr>
          <a:xfrm>
            <a:off x="6606778" y="1210105"/>
            <a:ext cx="2210551" cy="2638295"/>
            <a:chOff x="6606778" y="1210105"/>
            <a:chExt cx="2210551" cy="2638295"/>
          </a:xfrm>
        </p:grpSpPr>
        <p:sp>
          <p:nvSpPr>
            <p:cNvPr id="15" name="Hình chữ nhật 14">
              <a:extLst>
                <a:ext uri="{FF2B5EF4-FFF2-40B4-BE49-F238E27FC236}">
                  <a16:creationId xmlns:a16="http://schemas.microsoft.com/office/drawing/2014/main" id="{599399A4-5C73-4009-BDEB-E9CF4B1E097A}"/>
                </a:ext>
              </a:extLst>
            </p:cNvPr>
            <p:cNvSpPr/>
            <p:nvPr/>
          </p:nvSpPr>
          <p:spPr>
            <a:xfrm>
              <a:off x="6723058" y="1319536"/>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FFA3B034-7F22-47DF-BF94-9D1BF3C6BBDE}"/>
                </a:ext>
              </a:extLst>
            </p:cNvPr>
            <p:cNvSpPr/>
            <p:nvPr/>
          </p:nvSpPr>
          <p:spPr>
            <a:xfrm>
              <a:off x="6606778" y="1210105"/>
              <a:ext cx="2094271" cy="252886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3" name="Nhóm 2">
            <a:extLst>
              <a:ext uri="{FF2B5EF4-FFF2-40B4-BE49-F238E27FC236}">
                <a16:creationId xmlns:a16="http://schemas.microsoft.com/office/drawing/2014/main" id="{6E117F04-595D-451A-BDD2-96EDA1AB982E}"/>
              </a:ext>
            </a:extLst>
          </p:cNvPr>
          <p:cNvGrpSpPr/>
          <p:nvPr/>
        </p:nvGrpSpPr>
        <p:grpSpPr>
          <a:xfrm>
            <a:off x="9202577" y="1097807"/>
            <a:ext cx="2210549" cy="2638295"/>
            <a:chOff x="9202577" y="1097807"/>
            <a:chExt cx="2210549" cy="2638295"/>
          </a:xfrm>
        </p:grpSpPr>
        <p:sp>
          <p:nvSpPr>
            <p:cNvPr id="17" name="Hình chữ nhật 16">
              <a:extLst>
                <a:ext uri="{FF2B5EF4-FFF2-40B4-BE49-F238E27FC236}">
                  <a16:creationId xmlns:a16="http://schemas.microsoft.com/office/drawing/2014/main" id="{BAFBD2B2-73D6-45DA-983D-CEFBE1605212}"/>
                </a:ext>
              </a:extLst>
            </p:cNvPr>
            <p:cNvSpPr/>
            <p:nvPr/>
          </p:nvSpPr>
          <p:spPr>
            <a:xfrm>
              <a:off x="9318855" y="1207238"/>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CCF97D83-B897-4E15-A67D-6069685D5964}"/>
                </a:ext>
              </a:extLst>
            </p:cNvPr>
            <p:cNvSpPr/>
            <p:nvPr/>
          </p:nvSpPr>
          <p:spPr>
            <a:xfrm>
              <a:off x="9202577" y="1097807"/>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0A18E7A1-5068-44F7-9B99-D117A627D5E6}"/>
              </a:ext>
            </a:extLst>
          </p:cNvPr>
          <p:cNvGrpSpPr/>
          <p:nvPr/>
        </p:nvGrpSpPr>
        <p:grpSpPr>
          <a:xfrm>
            <a:off x="9391135" y="3938065"/>
            <a:ext cx="2210551" cy="2655924"/>
            <a:chOff x="9391135" y="3938065"/>
            <a:chExt cx="2210551" cy="2655924"/>
          </a:xfrm>
        </p:grpSpPr>
        <p:sp>
          <p:nvSpPr>
            <p:cNvPr id="16" name="Hình chữ nhật 15">
              <a:extLst>
                <a:ext uri="{FF2B5EF4-FFF2-40B4-BE49-F238E27FC236}">
                  <a16:creationId xmlns:a16="http://schemas.microsoft.com/office/drawing/2014/main" id="{11C13255-86C1-416E-8605-9CFC7410862D}"/>
                </a:ext>
              </a:extLst>
            </p:cNvPr>
            <p:cNvSpPr/>
            <p:nvPr/>
          </p:nvSpPr>
          <p:spPr>
            <a:xfrm>
              <a:off x="9507415" y="406512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115A20F3-A94E-4204-9F23-15E407994CE8}"/>
                </a:ext>
              </a:extLst>
            </p:cNvPr>
            <p:cNvSpPr/>
            <p:nvPr/>
          </p:nvSpPr>
          <p:spPr>
            <a:xfrm>
              <a:off x="9391135" y="3938065"/>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4" name="Nhóm 3">
            <a:extLst>
              <a:ext uri="{FF2B5EF4-FFF2-40B4-BE49-F238E27FC236}">
                <a16:creationId xmlns:a16="http://schemas.microsoft.com/office/drawing/2014/main" id="{3CED25C4-EC9F-4B6E-A914-C0C5C0653B46}"/>
              </a:ext>
            </a:extLst>
          </p:cNvPr>
          <p:cNvGrpSpPr/>
          <p:nvPr/>
        </p:nvGrpSpPr>
        <p:grpSpPr>
          <a:xfrm>
            <a:off x="6827573" y="4075537"/>
            <a:ext cx="2210551" cy="2638295"/>
            <a:chOff x="6827573" y="4075537"/>
            <a:chExt cx="2210551" cy="2638295"/>
          </a:xfrm>
        </p:grpSpPr>
        <p:sp>
          <p:nvSpPr>
            <p:cNvPr id="21" name="Hình chữ nhật 20">
              <a:extLst>
                <a:ext uri="{FF2B5EF4-FFF2-40B4-BE49-F238E27FC236}">
                  <a16:creationId xmlns:a16="http://schemas.microsoft.com/office/drawing/2014/main" id="{E167E69C-1D64-4DB8-894B-DF79C34C1BFB}"/>
                </a:ext>
              </a:extLst>
            </p:cNvPr>
            <p:cNvSpPr/>
            <p:nvPr/>
          </p:nvSpPr>
          <p:spPr>
            <a:xfrm>
              <a:off x="6943853" y="4184968"/>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ình chữ nhật 21">
              <a:extLst>
                <a:ext uri="{FF2B5EF4-FFF2-40B4-BE49-F238E27FC236}">
                  <a16:creationId xmlns:a16="http://schemas.microsoft.com/office/drawing/2014/main" id="{BB1704A0-7F0C-4D0F-9AB8-48584D0898C7}"/>
                </a:ext>
              </a:extLst>
            </p:cNvPr>
            <p:cNvSpPr/>
            <p:nvPr/>
          </p:nvSpPr>
          <p:spPr>
            <a:xfrm>
              <a:off x="6827573" y="4075537"/>
              <a:ext cx="2094271" cy="25288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3" name="Hộp Văn bản 22">
            <a:extLst>
              <a:ext uri="{FF2B5EF4-FFF2-40B4-BE49-F238E27FC236}">
                <a16:creationId xmlns:a16="http://schemas.microsoft.com/office/drawing/2014/main" id="{2CC0A0B0-7823-4FAE-BE34-F0997F1B0E54}"/>
              </a:ext>
            </a:extLst>
          </p:cNvPr>
          <p:cNvSpPr txBox="1"/>
          <p:nvPr/>
        </p:nvSpPr>
        <p:spPr>
          <a:xfrm>
            <a:off x="834183" y="2358316"/>
            <a:ext cx="3517462" cy="523220"/>
          </a:xfrm>
          <a:prstGeom prst="rect">
            <a:avLst/>
          </a:prstGeom>
          <a:noFill/>
        </p:spPr>
        <p:txBody>
          <a:bodyPr wrap="square" rtlCol="0">
            <a:spAutoFit/>
          </a:bodyPr>
          <a:lstStyle/>
          <a:p>
            <a:r>
              <a:rPr lang="en-US" sz="2800" b="1">
                <a:solidFill>
                  <a:schemeClr val="accent4">
                    <a:lumMod val="50000"/>
                  </a:schemeClr>
                </a:solidFill>
              </a:rPr>
              <a:t>1. Giới thiệu</a:t>
            </a:r>
            <a:endParaRPr lang="vi-VN" sz="2800" b="1">
              <a:solidFill>
                <a:schemeClr val="accent4">
                  <a:lumMod val="50000"/>
                </a:schemeClr>
              </a:solidFill>
            </a:endParaRPr>
          </a:p>
        </p:txBody>
      </p:sp>
      <p:sp>
        <p:nvSpPr>
          <p:cNvPr id="24" name="Hộp Văn bản 23">
            <a:extLst>
              <a:ext uri="{FF2B5EF4-FFF2-40B4-BE49-F238E27FC236}">
                <a16:creationId xmlns:a16="http://schemas.microsoft.com/office/drawing/2014/main" id="{34749E50-7268-4216-A572-094D737883AA}"/>
              </a:ext>
            </a:extLst>
          </p:cNvPr>
          <p:cNvSpPr txBox="1"/>
          <p:nvPr/>
        </p:nvSpPr>
        <p:spPr>
          <a:xfrm>
            <a:off x="834182" y="3472082"/>
            <a:ext cx="4787149" cy="523220"/>
          </a:xfrm>
          <a:prstGeom prst="rect">
            <a:avLst/>
          </a:prstGeom>
          <a:noFill/>
        </p:spPr>
        <p:txBody>
          <a:bodyPr wrap="square" rtlCol="0">
            <a:spAutoFit/>
          </a:bodyPr>
          <a:lstStyle/>
          <a:p>
            <a:r>
              <a:rPr lang="en-US" sz="2800" b="1">
                <a:solidFill>
                  <a:schemeClr val="accent4">
                    <a:lumMod val="50000"/>
                  </a:schemeClr>
                </a:solidFill>
              </a:rPr>
              <a:t>2. Dữ liệu và cách xử lý</a:t>
            </a:r>
            <a:endParaRPr lang="vi-VN" sz="2800" b="1">
              <a:solidFill>
                <a:schemeClr val="accent4">
                  <a:lumMod val="50000"/>
                </a:schemeClr>
              </a:solidFill>
            </a:endParaRPr>
          </a:p>
        </p:txBody>
      </p:sp>
      <p:sp>
        <p:nvSpPr>
          <p:cNvPr id="25" name="Hộp Văn bản 24">
            <a:extLst>
              <a:ext uri="{FF2B5EF4-FFF2-40B4-BE49-F238E27FC236}">
                <a16:creationId xmlns:a16="http://schemas.microsoft.com/office/drawing/2014/main" id="{DDFCFCF0-689B-4287-9214-7E0EA398A3DE}"/>
              </a:ext>
            </a:extLst>
          </p:cNvPr>
          <p:cNvSpPr txBox="1"/>
          <p:nvPr/>
        </p:nvSpPr>
        <p:spPr>
          <a:xfrm>
            <a:off x="857757" y="4540366"/>
            <a:ext cx="4152782" cy="523220"/>
          </a:xfrm>
          <a:prstGeom prst="rect">
            <a:avLst/>
          </a:prstGeom>
          <a:noFill/>
        </p:spPr>
        <p:txBody>
          <a:bodyPr wrap="square" rtlCol="0">
            <a:spAutoFit/>
          </a:bodyPr>
          <a:lstStyle/>
          <a:p>
            <a:r>
              <a:rPr lang="en-US" sz="2800" b="1">
                <a:solidFill>
                  <a:schemeClr val="accent4">
                    <a:lumMod val="50000"/>
                  </a:schemeClr>
                </a:solidFill>
              </a:rPr>
              <a:t>3. Các mô hình sử dụng</a:t>
            </a:r>
            <a:endParaRPr lang="vi-VN" sz="2800" b="1">
              <a:solidFill>
                <a:schemeClr val="accent4">
                  <a:lumMod val="50000"/>
                </a:schemeClr>
              </a:solidFill>
            </a:endParaRPr>
          </a:p>
        </p:txBody>
      </p:sp>
      <p:sp>
        <p:nvSpPr>
          <p:cNvPr id="26" name="Hộp Văn bản 25">
            <a:extLst>
              <a:ext uri="{FF2B5EF4-FFF2-40B4-BE49-F238E27FC236}">
                <a16:creationId xmlns:a16="http://schemas.microsoft.com/office/drawing/2014/main" id="{310C9CB0-226E-4949-803B-6B29487E479A}"/>
              </a:ext>
            </a:extLst>
          </p:cNvPr>
          <p:cNvSpPr txBox="1"/>
          <p:nvPr/>
        </p:nvSpPr>
        <p:spPr>
          <a:xfrm>
            <a:off x="857757" y="5733589"/>
            <a:ext cx="2498233" cy="523220"/>
          </a:xfrm>
          <a:prstGeom prst="rect">
            <a:avLst/>
          </a:prstGeom>
          <a:noFill/>
        </p:spPr>
        <p:txBody>
          <a:bodyPr wrap="square" rtlCol="0">
            <a:spAutoFit/>
          </a:bodyPr>
          <a:lstStyle/>
          <a:p>
            <a:r>
              <a:rPr lang="en-US" sz="2800" b="1">
                <a:solidFill>
                  <a:schemeClr val="accent4">
                    <a:lumMod val="50000"/>
                  </a:schemeClr>
                </a:solidFill>
              </a:rPr>
              <a:t>4. Kết quả </a:t>
            </a:r>
            <a:endParaRPr lang="vi-VN" sz="2800" b="1">
              <a:solidFill>
                <a:schemeClr val="accent4">
                  <a:lumMod val="50000"/>
                </a:schemeClr>
              </a:solidFill>
            </a:endParaRPr>
          </a:p>
        </p:txBody>
      </p:sp>
      <p:sp>
        <p:nvSpPr>
          <p:cNvPr id="27" name="Hộp Văn bản 26">
            <a:extLst>
              <a:ext uri="{FF2B5EF4-FFF2-40B4-BE49-F238E27FC236}">
                <a16:creationId xmlns:a16="http://schemas.microsoft.com/office/drawing/2014/main" id="{393C51BA-D0B3-4119-8089-A995D6987013}"/>
              </a:ext>
            </a:extLst>
          </p:cNvPr>
          <p:cNvSpPr txBox="1"/>
          <p:nvPr/>
        </p:nvSpPr>
        <p:spPr>
          <a:xfrm>
            <a:off x="2947229" y="2816772"/>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1</a:t>
            </a:r>
          </a:p>
        </p:txBody>
      </p:sp>
      <p:pic>
        <p:nvPicPr>
          <p:cNvPr id="29" name="Hình ảnh 28" descr="Ảnh có chứa đồ họa véc-tơ&#10;&#10;Mô tả được tạo tự động">
            <a:extLst>
              <a:ext uri="{FF2B5EF4-FFF2-40B4-BE49-F238E27FC236}">
                <a16:creationId xmlns:a16="http://schemas.microsoft.com/office/drawing/2014/main" id="{230E3141-AC3B-4157-9302-314B6A781A2F}"/>
              </a:ext>
            </a:extLst>
          </p:cNvPr>
          <p:cNvPicPr>
            <a:picLocks noChangeAspect="1"/>
          </p:cNvPicPr>
          <p:nvPr/>
        </p:nvPicPr>
        <p:blipFill>
          <a:blip r:embed="rId2">
            <a:alphaModFix amt="0"/>
            <a:extLst>
              <a:ext uri="{28A0092B-C50C-407E-A947-70E740481C1C}">
                <a14:useLocalDpi xmlns:a14="http://schemas.microsoft.com/office/drawing/2010/main" val="0"/>
              </a:ext>
            </a:extLst>
          </a:blip>
          <a:stretch>
            <a:fillRect/>
          </a:stretch>
        </p:blipFill>
        <p:spPr>
          <a:xfrm rot="7909059">
            <a:off x="4765064" y="2100309"/>
            <a:ext cx="774415" cy="774415"/>
          </a:xfrm>
          <a:prstGeom prst="rect">
            <a:avLst/>
          </a:prstGeom>
        </p:spPr>
      </p:pic>
      <p:pic>
        <p:nvPicPr>
          <p:cNvPr id="14" name="Picture 13" descr="A book and ruler with a pen&#10;&#10;AI-generated content may be incorrect.">
            <a:extLst>
              <a:ext uri="{FF2B5EF4-FFF2-40B4-BE49-F238E27FC236}">
                <a16:creationId xmlns:a16="http://schemas.microsoft.com/office/drawing/2014/main" id="{14A63507-FC62-A6EB-8935-ECC3BBC446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1581" y="-3803450"/>
            <a:ext cx="1428837" cy="1428837"/>
          </a:xfrm>
          <a:prstGeom prst="rect">
            <a:avLst/>
          </a:prstGeom>
        </p:spPr>
      </p:pic>
    </p:spTree>
    <p:extLst>
      <p:ext uri="{BB962C8B-B14F-4D97-AF65-F5344CB8AC3E}">
        <p14:creationId xmlns:p14="http://schemas.microsoft.com/office/powerpoint/2010/main" val="3045810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75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6994CB13-5244-48ED-A8A7-9921E0479724}"/>
              </a:ext>
            </a:extLst>
          </p:cNvPr>
          <p:cNvSpPr/>
          <p:nvPr/>
        </p:nvSpPr>
        <p:spPr>
          <a:xfrm>
            <a:off x="9720542" y="148390"/>
            <a:ext cx="524720" cy="52661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0D17FF9F-FCB9-492A-BBF3-AD434A3DE19E}"/>
              </a:ext>
            </a:extLst>
          </p:cNvPr>
          <p:cNvSpPr txBox="1"/>
          <p:nvPr/>
        </p:nvSpPr>
        <p:spPr>
          <a:xfrm>
            <a:off x="9982902" y="227034"/>
            <a:ext cx="2346131"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sp>
        <p:nvSpPr>
          <p:cNvPr id="7" name="Hình chữ nhật 6">
            <a:extLst>
              <a:ext uri="{FF2B5EF4-FFF2-40B4-BE49-F238E27FC236}">
                <a16:creationId xmlns:a16="http://schemas.microsoft.com/office/drawing/2014/main" id="{E5D60F14-AEB7-496E-A036-1263DE05C0D9}"/>
              </a:ext>
            </a:extLst>
          </p:cNvPr>
          <p:cNvSpPr/>
          <p:nvPr/>
        </p:nvSpPr>
        <p:spPr>
          <a:xfrm>
            <a:off x="716684" y="1920516"/>
            <a:ext cx="4868539" cy="1327873"/>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8" name="Hộp Văn bản 7">
            <a:extLst>
              <a:ext uri="{FF2B5EF4-FFF2-40B4-BE49-F238E27FC236}">
                <a16:creationId xmlns:a16="http://schemas.microsoft.com/office/drawing/2014/main" id="{3D315A0C-FF78-468D-AF80-C909DD793584}"/>
              </a:ext>
            </a:extLst>
          </p:cNvPr>
          <p:cNvSpPr txBox="1"/>
          <p:nvPr/>
        </p:nvSpPr>
        <p:spPr>
          <a:xfrm>
            <a:off x="540860" y="349914"/>
            <a:ext cx="8850275" cy="769441"/>
          </a:xfrm>
          <a:prstGeom prst="rect">
            <a:avLst/>
          </a:prstGeom>
          <a:noFill/>
        </p:spPr>
        <p:txBody>
          <a:bodyPr wrap="square" rtlCol="0">
            <a:spAutoFit/>
          </a:bodyPr>
          <a:lstStyle/>
          <a:p>
            <a:r>
              <a:rPr lang="en-US" sz="4400" b="1">
                <a:solidFill>
                  <a:schemeClr val="accent4">
                    <a:lumMod val="50000"/>
                  </a:schemeClr>
                </a:solidFill>
              </a:rPr>
              <a:t>Sử dụng AI dự đoán điểm thi ĐGNL</a:t>
            </a:r>
            <a:endParaRPr lang="vi-VN" sz="4400" b="1">
              <a:solidFill>
                <a:schemeClr val="accent4">
                  <a:lumMod val="50000"/>
                </a:schemeClr>
              </a:solidFill>
            </a:endParaRPr>
          </a:p>
        </p:txBody>
      </p:sp>
      <p:sp>
        <p:nvSpPr>
          <p:cNvPr id="9" name="Hộp Văn bản 8">
            <a:extLst>
              <a:ext uri="{FF2B5EF4-FFF2-40B4-BE49-F238E27FC236}">
                <a16:creationId xmlns:a16="http://schemas.microsoft.com/office/drawing/2014/main" id="{2060E391-F591-4436-9D34-A630556CE94A}"/>
              </a:ext>
            </a:extLst>
          </p:cNvPr>
          <p:cNvSpPr txBox="1"/>
          <p:nvPr/>
        </p:nvSpPr>
        <p:spPr>
          <a:xfrm>
            <a:off x="540860" y="1119355"/>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10" name="Hình chữ nhật 9">
            <a:extLst>
              <a:ext uri="{FF2B5EF4-FFF2-40B4-BE49-F238E27FC236}">
                <a16:creationId xmlns:a16="http://schemas.microsoft.com/office/drawing/2014/main" id="{EA4EF471-C044-45DA-97F1-53F3303110DF}"/>
              </a:ext>
            </a:extLst>
          </p:cNvPr>
          <p:cNvSpPr/>
          <p:nvPr/>
        </p:nvSpPr>
        <p:spPr>
          <a:xfrm>
            <a:off x="716684" y="3248389"/>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1" name="Hình chữ nhật 10">
            <a:extLst>
              <a:ext uri="{FF2B5EF4-FFF2-40B4-BE49-F238E27FC236}">
                <a16:creationId xmlns:a16="http://schemas.microsoft.com/office/drawing/2014/main" id="{2AA1ED77-462E-4F4F-B42E-8217F2C409F2}"/>
              </a:ext>
            </a:extLst>
          </p:cNvPr>
          <p:cNvSpPr/>
          <p:nvPr/>
        </p:nvSpPr>
        <p:spPr>
          <a:xfrm>
            <a:off x="716684" y="4338517"/>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2" name="Hình chữ nhật 11">
            <a:extLst>
              <a:ext uri="{FF2B5EF4-FFF2-40B4-BE49-F238E27FC236}">
                <a16:creationId xmlns:a16="http://schemas.microsoft.com/office/drawing/2014/main" id="{89E62C33-B978-4D93-A92C-459F95418B4F}"/>
              </a:ext>
            </a:extLst>
          </p:cNvPr>
          <p:cNvSpPr/>
          <p:nvPr/>
        </p:nvSpPr>
        <p:spPr>
          <a:xfrm>
            <a:off x="716684" y="55317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grpSp>
        <p:nvGrpSpPr>
          <p:cNvPr id="3" name="Nhóm 2">
            <a:extLst>
              <a:ext uri="{FF2B5EF4-FFF2-40B4-BE49-F238E27FC236}">
                <a16:creationId xmlns:a16="http://schemas.microsoft.com/office/drawing/2014/main" id="{E8A0BDBA-7280-432F-9CF9-87E58A490CDB}"/>
              </a:ext>
            </a:extLst>
          </p:cNvPr>
          <p:cNvGrpSpPr/>
          <p:nvPr/>
        </p:nvGrpSpPr>
        <p:grpSpPr>
          <a:xfrm>
            <a:off x="7076621" y="1314024"/>
            <a:ext cx="4111224" cy="5156135"/>
            <a:chOff x="7076621" y="1314024"/>
            <a:chExt cx="4111224" cy="5156135"/>
          </a:xfrm>
        </p:grpSpPr>
        <p:sp>
          <p:nvSpPr>
            <p:cNvPr id="15" name="Hình chữ nhật 14">
              <a:extLst>
                <a:ext uri="{FF2B5EF4-FFF2-40B4-BE49-F238E27FC236}">
                  <a16:creationId xmlns:a16="http://schemas.microsoft.com/office/drawing/2014/main" id="{599399A4-5C73-4009-BDEB-E9CF4B1E097A}"/>
                </a:ext>
              </a:extLst>
            </p:cNvPr>
            <p:cNvSpPr/>
            <p:nvPr/>
          </p:nvSpPr>
          <p:spPr>
            <a:xfrm>
              <a:off x="7192901" y="1423455"/>
              <a:ext cx="3994944" cy="504670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8" name="Hình chữ nhật 17">
              <a:extLst>
                <a:ext uri="{FF2B5EF4-FFF2-40B4-BE49-F238E27FC236}">
                  <a16:creationId xmlns:a16="http://schemas.microsoft.com/office/drawing/2014/main" id="{FFA3B034-7F22-47DF-BF94-9D1BF3C6BBDE}"/>
                </a:ext>
              </a:extLst>
            </p:cNvPr>
            <p:cNvSpPr/>
            <p:nvPr/>
          </p:nvSpPr>
          <p:spPr>
            <a:xfrm>
              <a:off x="7076621" y="1314024"/>
              <a:ext cx="3994944" cy="504670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lphaUcPeriod"/>
              </a:pPr>
              <a:r>
                <a:rPr lang="en-US" sz="2800" b="1">
                  <a:solidFill>
                    <a:schemeClr val="accent2">
                      <a:lumMod val="50000"/>
                    </a:schemeClr>
                  </a:solidFill>
                </a:rPr>
                <a:t>Lí do chọn đề tài</a:t>
              </a:r>
            </a:p>
            <a:p>
              <a:pPr marL="342900" indent="-342900">
                <a:buFont typeface="+mj-lt"/>
                <a:buAutoNum type="alphaUcPeriod"/>
              </a:pPr>
              <a:r>
                <a:rPr lang="en-US" sz="2800" b="1">
                  <a:solidFill>
                    <a:schemeClr val="accent2">
                      <a:lumMod val="50000"/>
                    </a:schemeClr>
                  </a:solidFill>
                </a:rPr>
                <a:t>Mục tiêu đề tài</a:t>
              </a:r>
            </a:p>
            <a:p>
              <a:pPr marL="342900" indent="-342900">
                <a:buFont typeface="+mj-lt"/>
                <a:buAutoNum type="alphaUcPeriod"/>
              </a:pPr>
              <a:r>
                <a:rPr lang="en-US" sz="2800" b="1">
                  <a:solidFill>
                    <a:schemeClr val="accent2">
                      <a:lumMod val="50000"/>
                    </a:schemeClr>
                  </a:solidFill>
                </a:rPr>
                <a:t>Lợi ích</a:t>
              </a:r>
            </a:p>
          </p:txBody>
        </p:sp>
      </p:grpSp>
      <p:grpSp>
        <p:nvGrpSpPr>
          <p:cNvPr id="14" name="Nhóm 13">
            <a:extLst>
              <a:ext uri="{FF2B5EF4-FFF2-40B4-BE49-F238E27FC236}">
                <a16:creationId xmlns:a16="http://schemas.microsoft.com/office/drawing/2014/main" id="{C8E7BE67-BA1B-41C0-88E0-C0F68C9FB036}"/>
              </a:ext>
            </a:extLst>
          </p:cNvPr>
          <p:cNvGrpSpPr/>
          <p:nvPr/>
        </p:nvGrpSpPr>
        <p:grpSpPr>
          <a:xfrm>
            <a:off x="14657233" y="3799154"/>
            <a:ext cx="2210549" cy="2638295"/>
            <a:chOff x="14657233" y="3799154"/>
            <a:chExt cx="2210549" cy="2638295"/>
          </a:xfrm>
        </p:grpSpPr>
        <p:sp>
          <p:nvSpPr>
            <p:cNvPr id="17" name="Hình chữ nhật 16">
              <a:extLst>
                <a:ext uri="{FF2B5EF4-FFF2-40B4-BE49-F238E27FC236}">
                  <a16:creationId xmlns:a16="http://schemas.microsoft.com/office/drawing/2014/main" id="{BAFBD2B2-73D6-45DA-983D-CEFBE1605212}"/>
                </a:ext>
              </a:extLst>
            </p:cNvPr>
            <p:cNvSpPr/>
            <p:nvPr/>
          </p:nvSpPr>
          <p:spPr>
            <a:xfrm>
              <a:off x="14773511" y="390858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19" name="Hình chữ nhật 18">
              <a:extLst>
                <a:ext uri="{FF2B5EF4-FFF2-40B4-BE49-F238E27FC236}">
                  <a16:creationId xmlns:a16="http://schemas.microsoft.com/office/drawing/2014/main" id="{CCF97D83-B897-4E15-A67D-6069685D5964}"/>
                </a:ext>
              </a:extLst>
            </p:cNvPr>
            <p:cNvSpPr/>
            <p:nvPr/>
          </p:nvSpPr>
          <p:spPr>
            <a:xfrm>
              <a:off x="14657233" y="3799154"/>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7" name="Nhóm 26">
            <a:extLst>
              <a:ext uri="{FF2B5EF4-FFF2-40B4-BE49-F238E27FC236}">
                <a16:creationId xmlns:a16="http://schemas.microsoft.com/office/drawing/2014/main" id="{E24C523F-4D53-4C4F-9B18-6C564304D8A2}"/>
              </a:ext>
            </a:extLst>
          </p:cNvPr>
          <p:cNvGrpSpPr/>
          <p:nvPr/>
        </p:nvGrpSpPr>
        <p:grpSpPr>
          <a:xfrm>
            <a:off x="17655688" y="3808577"/>
            <a:ext cx="2210551" cy="2655924"/>
            <a:chOff x="17655688" y="3808577"/>
            <a:chExt cx="2210551" cy="2655924"/>
          </a:xfrm>
        </p:grpSpPr>
        <p:sp>
          <p:nvSpPr>
            <p:cNvPr id="16" name="Hình chữ nhật 15">
              <a:extLst>
                <a:ext uri="{FF2B5EF4-FFF2-40B4-BE49-F238E27FC236}">
                  <a16:creationId xmlns:a16="http://schemas.microsoft.com/office/drawing/2014/main" id="{11C13255-86C1-416E-8605-9CFC7410862D}"/>
                </a:ext>
              </a:extLst>
            </p:cNvPr>
            <p:cNvSpPr/>
            <p:nvPr/>
          </p:nvSpPr>
          <p:spPr>
            <a:xfrm>
              <a:off x="17771968" y="3935637"/>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0" name="Hình chữ nhật 19">
              <a:extLst>
                <a:ext uri="{FF2B5EF4-FFF2-40B4-BE49-F238E27FC236}">
                  <a16:creationId xmlns:a16="http://schemas.microsoft.com/office/drawing/2014/main" id="{115A20F3-A94E-4204-9F23-15E407994CE8}"/>
                </a:ext>
              </a:extLst>
            </p:cNvPr>
            <p:cNvSpPr/>
            <p:nvPr/>
          </p:nvSpPr>
          <p:spPr>
            <a:xfrm>
              <a:off x="17655688" y="3808577"/>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21C2E9AB-EFB4-46D2-8B0E-BEC44AD3F6B1}"/>
              </a:ext>
            </a:extLst>
          </p:cNvPr>
          <p:cNvGrpSpPr/>
          <p:nvPr/>
        </p:nvGrpSpPr>
        <p:grpSpPr>
          <a:xfrm>
            <a:off x="11658776" y="3851804"/>
            <a:ext cx="2210551" cy="2638295"/>
            <a:chOff x="11658776" y="3851804"/>
            <a:chExt cx="2210551" cy="2638295"/>
          </a:xfrm>
        </p:grpSpPr>
        <p:sp>
          <p:nvSpPr>
            <p:cNvPr id="21" name="Hình chữ nhật 20">
              <a:extLst>
                <a:ext uri="{FF2B5EF4-FFF2-40B4-BE49-F238E27FC236}">
                  <a16:creationId xmlns:a16="http://schemas.microsoft.com/office/drawing/2014/main" id="{E167E69C-1D64-4DB8-894B-DF79C34C1BFB}"/>
                </a:ext>
              </a:extLst>
            </p:cNvPr>
            <p:cNvSpPr/>
            <p:nvPr/>
          </p:nvSpPr>
          <p:spPr>
            <a:xfrm>
              <a:off x="11775056" y="396123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22" name="Hình chữ nhật 21">
              <a:extLst>
                <a:ext uri="{FF2B5EF4-FFF2-40B4-BE49-F238E27FC236}">
                  <a16:creationId xmlns:a16="http://schemas.microsoft.com/office/drawing/2014/main" id="{BB1704A0-7F0C-4D0F-9AB8-48584D0898C7}"/>
                </a:ext>
              </a:extLst>
            </p:cNvPr>
            <p:cNvSpPr/>
            <p:nvPr/>
          </p:nvSpPr>
          <p:spPr>
            <a:xfrm>
              <a:off x="11658776" y="3851804"/>
              <a:ext cx="2094271" cy="252886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23" name="Hộp Văn bản 22">
            <a:extLst>
              <a:ext uri="{FF2B5EF4-FFF2-40B4-BE49-F238E27FC236}">
                <a16:creationId xmlns:a16="http://schemas.microsoft.com/office/drawing/2014/main" id="{2CC0A0B0-7823-4FAE-BE34-F0997F1B0E54}"/>
              </a:ext>
            </a:extLst>
          </p:cNvPr>
          <p:cNvSpPr txBox="1"/>
          <p:nvPr/>
        </p:nvSpPr>
        <p:spPr>
          <a:xfrm>
            <a:off x="834181" y="2007616"/>
            <a:ext cx="3042493" cy="461665"/>
          </a:xfrm>
          <a:prstGeom prst="rect">
            <a:avLst/>
          </a:prstGeom>
          <a:noFill/>
        </p:spPr>
        <p:txBody>
          <a:bodyPr wrap="square" rtlCol="0">
            <a:spAutoFit/>
          </a:bodyPr>
          <a:lstStyle/>
          <a:p>
            <a:r>
              <a:rPr lang="en-US" sz="2400" b="1">
                <a:solidFill>
                  <a:schemeClr val="accent4">
                    <a:lumMod val="20000"/>
                    <a:lumOff val="80000"/>
                  </a:schemeClr>
                </a:solidFill>
              </a:rPr>
              <a:t>1. Giới thiệu</a:t>
            </a:r>
            <a:endParaRPr lang="vi-VN" sz="2400" b="1">
              <a:solidFill>
                <a:schemeClr val="accent4">
                  <a:lumMod val="20000"/>
                  <a:lumOff val="80000"/>
                </a:schemeClr>
              </a:solidFill>
            </a:endParaRPr>
          </a:p>
        </p:txBody>
      </p:sp>
      <p:sp>
        <p:nvSpPr>
          <p:cNvPr id="24" name="Hộp Văn bản 23">
            <a:extLst>
              <a:ext uri="{FF2B5EF4-FFF2-40B4-BE49-F238E27FC236}">
                <a16:creationId xmlns:a16="http://schemas.microsoft.com/office/drawing/2014/main" id="{34749E50-7268-4216-A572-094D737883AA}"/>
              </a:ext>
            </a:extLst>
          </p:cNvPr>
          <p:cNvSpPr txBox="1"/>
          <p:nvPr/>
        </p:nvSpPr>
        <p:spPr>
          <a:xfrm>
            <a:off x="834182" y="3472082"/>
            <a:ext cx="4089035" cy="523220"/>
          </a:xfrm>
          <a:prstGeom prst="rect">
            <a:avLst/>
          </a:prstGeom>
          <a:noFill/>
        </p:spPr>
        <p:txBody>
          <a:bodyPr wrap="square" rtlCol="0">
            <a:spAutoFit/>
          </a:bodyPr>
          <a:lstStyle/>
          <a:p>
            <a:r>
              <a:rPr lang="en-US" sz="2800" b="1">
                <a:solidFill>
                  <a:schemeClr val="accent4">
                    <a:lumMod val="50000"/>
                  </a:schemeClr>
                </a:solidFill>
              </a:rPr>
              <a:t>2. Dữ liệu và cách xử lý</a:t>
            </a:r>
            <a:endParaRPr lang="vi-VN" sz="2800" b="1">
              <a:solidFill>
                <a:schemeClr val="accent4">
                  <a:lumMod val="50000"/>
                </a:schemeClr>
              </a:solidFill>
            </a:endParaRPr>
          </a:p>
        </p:txBody>
      </p:sp>
      <p:sp>
        <p:nvSpPr>
          <p:cNvPr id="25" name="Hộp Văn bản 24">
            <a:extLst>
              <a:ext uri="{FF2B5EF4-FFF2-40B4-BE49-F238E27FC236}">
                <a16:creationId xmlns:a16="http://schemas.microsoft.com/office/drawing/2014/main" id="{DDFCFCF0-689B-4287-9214-7E0EA398A3DE}"/>
              </a:ext>
            </a:extLst>
          </p:cNvPr>
          <p:cNvSpPr txBox="1"/>
          <p:nvPr/>
        </p:nvSpPr>
        <p:spPr>
          <a:xfrm>
            <a:off x="857757" y="4540366"/>
            <a:ext cx="4378326" cy="523220"/>
          </a:xfrm>
          <a:prstGeom prst="rect">
            <a:avLst/>
          </a:prstGeom>
          <a:noFill/>
        </p:spPr>
        <p:txBody>
          <a:bodyPr wrap="square" rtlCol="0">
            <a:spAutoFit/>
          </a:bodyPr>
          <a:lstStyle/>
          <a:p>
            <a:r>
              <a:rPr lang="en-US" sz="2800" b="1">
                <a:solidFill>
                  <a:schemeClr val="accent4">
                    <a:lumMod val="50000"/>
                  </a:schemeClr>
                </a:solidFill>
              </a:rPr>
              <a:t>3. Các mô hình sử dụng</a:t>
            </a:r>
            <a:endParaRPr lang="vi-VN" sz="2800" b="1">
              <a:solidFill>
                <a:schemeClr val="accent4">
                  <a:lumMod val="50000"/>
                </a:schemeClr>
              </a:solidFill>
            </a:endParaRPr>
          </a:p>
        </p:txBody>
      </p:sp>
      <p:sp>
        <p:nvSpPr>
          <p:cNvPr id="26" name="Hộp Văn bản 25">
            <a:extLst>
              <a:ext uri="{FF2B5EF4-FFF2-40B4-BE49-F238E27FC236}">
                <a16:creationId xmlns:a16="http://schemas.microsoft.com/office/drawing/2014/main" id="{310C9CB0-226E-4949-803B-6B29487E479A}"/>
              </a:ext>
            </a:extLst>
          </p:cNvPr>
          <p:cNvSpPr txBox="1"/>
          <p:nvPr/>
        </p:nvSpPr>
        <p:spPr>
          <a:xfrm>
            <a:off x="857757" y="5733589"/>
            <a:ext cx="2498233" cy="523220"/>
          </a:xfrm>
          <a:prstGeom prst="rect">
            <a:avLst/>
          </a:prstGeom>
          <a:noFill/>
        </p:spPr>
        <p:txBody>
          <a:bodyPr wrap="square" rtlCol="0">
            <a:spAutoFit/>
          </a:bodyPr>
          <a:lstStyle/>
          <a:p>
            <a:r>
              <a:rPr lang="en-US" sz="2800" b="1">
                <a:solidFill>
                  <a:schemeClr val="accent4">
                    <a:lumMod val="50000"/>
                  </a:schemeClr>
                </a:solidFill>
              </a:rPr>
              <a:t>4. Kết quả</a:t>
            </a:r>
            <a:endParaRPr lang="vi-VN" sz="2800" b="1">
              <a:solidFill>
                <a:schemeClr val="accent4">
                  <a:lumMod val="50000"/>
                </a:schemeClr>
              </a:solidFill>
            </a:endParaRPr>
          </a:p>
        </p:txBody>
      </p:sp>
      <p:sp>
        <p:nvSpPr>
          <p:cNvPr id="29" name="Hộp Văn bản 28">
            <a:extLst>
              <a:ext uri="{FF2B5EF4-FFF2-40B4-BE49-F238E27FC236}">
                <a16:creationId xmlns:a16="http://schemas.microsoft.com/office/drawing/2014/main" id="{2B208755-9E26-4A2F-9F09-D3B230ACD72A}"/>
              </a:ext>
            </a:extLst>
          </p:cNvPr>
          <p:cNvSpPr txBox="1"/>
          <p:nvPr/>
        </p:nvSpPr>
        <p:spPr>
          <a:xfrm>
            <a:off x="2496778" y="4133674"/>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2</a:t>
            </a:r>
          </a:p>
        </p:txBody>
      </p:sp>
      <p:pic>
        <p:nvPicPr>
          <p:cNvPr id="33" name="Picture 32" descr="A book and ruler with a pen&#10;&#10;AI-generated content may be incorrect.">
            <a:extLst>
              <a:ext uri="{FF2B5EF4-FFF2-40B4-BE49-F238E27FC236}">
                <a16:creationId xmlns:a16="http://schemas.microsoft.com/office/drawing/2014/main" id="{D6BB2FE9-DD30-F0EF-EC04-2F41D20D34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940036">
            <a:off x="4665064" y="1500690"/>
            <a:ext cx="1565410" cy="1565410"/>
          </a:xfrm>
          <a:prstGeom prst="rect">
            <a:avLst/>
          </a:prstGeom>
        </p:spPr>
      </p:pic>
      <p:pic>
        <p:nvPicPr>
          <p:cNvPr id="35" name="Picture 34" descr="A computer with a light bulb and gears&#10;&#10;AI-generated content may be incorrect.">
            <a:extLst>
              <a:ext uri="{FF2B5EF4-FFF2-40B4-BE49-F238E27FC236}">
                <a16:creationId xmlns:a16="http://schemas.microsoft.com/office/drawing/2014/main" id="{CC4B982B-E33B-424E-F09A-6B462D7867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7464" y="1581020"/>
            <a:ext cx="2109701" cy="2109701"/>
          </a:xfrm>
          <a:prstGeom prst="rect">
            <a:avLst/>
          </a:prstGeom>
        </p:spPr>
      </p:pic>
    </p:spTree>
    <p:extLst>
      <p:ext uri="{BB962C8B-B14F-4D97-AF65-F5344CB8AC3E}">
        <p14:creationId xmlns:p14="http://schemas.microsoft.com/office/powerpoint/2010/main" val="26012794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6994CB13-5244-48ED-A8A7-9921E0479724}"/>
              </a:ext>
            </a:extLst>
          </p:cNvPr>
          <p:cNvSpPr/>
          <p:nvPr/>
        </p:nvSpPr>
        <p:spPr>
          <a:xfrm>
            <a:off x="9720542" y="148390"/>
            <a:ext cx="524720" cy="52661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0D17FF9F-FCB9-492A-BBF3-AD434A3DE19E}"/>
              </a:ext>
            </a:extLst>
          </p:cNvPr>
          <p:cNvSpPr txBox="1"/>
          <p:nvPr/>
        </p:nvSpPr>
        <p:spPr>
          <a:xfrm>
            <a:off x="9982902" y="227034"/>
            <a:ext cx="2346131"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sp>
        <p:nvSpPr>
          <p:cNvPr id="7" name="Hình chữ nhật 6">
            <a:extLst>
              <a:ext uri="{FF2B5EF4-FFF2-40B4-BE49-F238E27FC236}">
                <a16:creationId xmlns:a16="http://schemas.microsoft.com/office/drawing/2014/main" id="{E5D60F14-AEB7-496E-A036-1263DE05C0D9}"/>
              </a:ext>
            </a:extLst>
          </p:cNvPr>
          <p:cNvSpPr/>
          <p:nvPr/>
        </p:nvSpPr>
        <p:spPr>
          <a:xfrm>
            <a:off x="716684" y="179250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8" name="Hộp Văn bản 7">
            <a:extLst>
              <a:ext uri="{FF2B5EF4-FFF2-40B4-BE49-F238E27FC236}">
                <a16:creationId xmlns:a16="http://schemas.microsoft.com/office/drawing/2014/main" id="{3D315A0C-FF78-468D-AF80-C909DD793584}"/>
              </a:ext>
            </a:extLst>
          </p:cNvPr>
          <p:cNvSpPr txBox="1"/>
          <p:nvPr/>
        </p:nvSpPr>
        <p:spPr>
          <a:xfrm>
            <a:off x="540860" y="349914"/>
            <a:ext cx="8850275" cy="769441"/>
          </a:xfrm>
          <a:prstGeom prst="rect">
            <a:avLst/>
          </a:prstGeom>
          <a:noFill/>
        </p:spPr>
        <p:txBody>
          <a:bodyPr wrap="square" rtlCol="0">
            <a:spAutoFit/>
          </a:bodyPr>
          <a:lstStyle/>
          <a:p>
            <a:r>
              <a:rPr lang="vi-VN" sz="4400" b="1">
                <a:solidFill>
                  <a:schemeClr val="accent4">
                    <a:lumMod val="50000"/>
                  </a:schemeClr>
                </a:solidFill>
              </a:rPr>
              <a:t>MÔN HỌC THUYẾT TRÌNH </a:t>
            </a:r>
          </a:p>
        </p:txBody>
      </p:sp>
      <p:sp>
        <p:nvSpPr>
          <p:cNvPr id="9" name="Hộp Văn bản 8">
            <a:extLst>
              <a:ext uri="{FF2B5EF4-FFF2-40B4-BE49-F238E27FC236}">
                <a16:creationId xmlns:a16="http://schemas.microsoft.com/office/drawing/2014/main" id="{2060E391-F591-4436-9D34-A630556CE94A}"/>
              </a:ext>
            </a:extLst>
          </p:cNvPr>
          <p:cNvSpPr txBox="1"/>
          <p:nvPr/>
        </p:nvSpPr>
        <p:spPr>
          <a:xfrm>
            <a:off x="540860" y="1119355"/>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10" name="Hình chữ nhật 9">
            <a:extLst>
              <a:ext uri="{FF2B5EF4-FFF2-40B4-BE49-F238E27FC236}">
                <a16:creationId xmlns:a16="http://schemas.microsoft.com/office/drawing/2014/main" id="{EA4EF471-C044-45DA-97F1-53F3303110DF}"/>
              </a:ext>
            </a:extLst>
          </p:cNvPr>
          <p:cNvSpPr/>
          <p:nvPr/>
        </p:nvSpPr>
        <p:spPr>
          <a:xfrm>
            <a:off x="775568" y="2713728"/>
            <a:ext cx="4403121" cy="1261147"/>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1" name="Hình chữ nhật 10">
            <a:extLst>
              <a:ext uri="{FF2B5EF4-FFF2-40B4-BE49-F238E27FC236}">
                <a16:creationId xmlns:a16="http://schemas.microsoft.com/office/drawing/2014/main" id="{2AA1ED77-462E-4F4F-B42E-8217F2C409F2}"/>
              </a:ext>
            </a:extLst>
          </p:cNvPr>
          <p:cNvSpPr/>
          <p:nvPr/>
        </p:nvSpPr>
        <p:spPr>
          <a:xfrm>
            <a:off x="716684" y="4338517"/>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2" name="Hình chữ nhật 11">
            <a:extLst>
              <a:ext uri="{FF2B5EF4-FFF2-40B4-BE49-F238E27FC236}">
                <a16:creationId xmlns:a16="http://schemas.microsoft.com/office/drawing/2014/main" id="{89E62C33-B978-4D93-A92C-459F95418B4F}"/>
              </a:ext>
            </a:extLst>
          </p:cNvPr>
          <p:cNvSpPr/>
          <p:nvPr/>
        </p:nvSpPr>
        <p:spPr>
          <a:xfrm>
            <a:off x="716684" y="55317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23" name="Hộp Văn bản 22">
            <a:extLst>
              <a:ext uri="{FF2B5EF4-FFF2-40B4-BE49-F238E27FC236}">
                <a16:creationId xmlns:a16="http://schemas.microsoft.com/office/drawing/2014/main" id="{2CC0A0B0-7823-4FAE-BE34-F0997F1B0E54}"/>
              </a:ext>
            </a:extLst>
          </p:cNvPr>
          <p:cNvSpPr txBox="1"/>
          <p:nvPr/>
        </p:nvSpPr>
        <p:spPr>
          <a:xfrm>
            <a:off x="834183" y="1992556"/>
            <a:ext cx="3590344" cy="523220"/>
          </a:xfrm>
          <a:prstGeom prst="rect">
            <a:avLst/>
          </a:prstGeom>
          <a:noFill/>
        </p:spPr>
        <p:txBody>
          <a:bodyPr wrap="square" rtlCol="0">
            <a:spAutoFit/>
          </a:bodyPr>
          <a:lstStyle/>
          <a:p>
            <a:r>
              <a:rPr lang="en-US" sz="2800" b="1">
                <a:solidFill>
                  <a:schemeClr val="accent4">
                    <a:lumMod val="50000"/>
                  </a:schemeClr>
                </a:solidFill>
              </a:rPr>
              <a:t>1. Giới thiệu</a:t>
            </a:r>
            <a:endParaRPr lang="vi-VN" sz="2800" b="1">
              <a:solidFill>
                <a:schemeClr val="accent4">
                  <a:lumMod val="50000"/>
                </a:schemeClr>
              </a:solidFill>
            </a:endParaRPr>
          </a:p>
        </p:txBody>
      </p:sp>
      <p:sp>
        <p:nvSpPr>
          <p:cNvPr id="24" name="Hộp Văn bản 23">
            <a:extLst>
              <a:ext uri="{FF2B5EF4-FFF2-40B4-BE49-F238E27FC236}">
                <a16:creationId xmlns:a16="http://schemas.microsoft.com/office/drawing/2014/main" id="{34749E50-7268-4216-A572-094D737883AA}"/>
              </a:ext>
            </a:extLst>
          </p:cNvPr>
          <p:cNvSpPr txBox="1"/>
          <p:nvPr/>
        </p:nvSpPr>
        <p:spPr>
          <a:xfrm>
            <a:off x="858937" y="2828783"/>
            <a:ext cx="2933832" cy="400110"/>
          </a:xfrm>
          <a:prstGeom prst="rect">
            <a:avLst/>
          </a:prstGeom>
          <a:noFill/>
        </p:spPr>
        <p:txBody>
          <a:bodyPr wrap="square" rtlCol="0">
            <a:spAutoFit/>
          </a:bodyPr>
          <a:lstStyle/>
          <a:p>
            <a:r>
              <a:rPr lang="en-US" sz="2000" b="1">
                <a:solidFill>
                  <a:schemeClr val="accent4">
                    <a:lumMod val="20000"/>
                    <a:lumOff val="80000"/>
                  </a:schemeClr>
                </a:solidFill>
              </a:rPr>
              <a:t>2. Dữ liệu và cách xử lý</a:t>
            </a:r>
            <a:endParaRPr lang="vi-VN" sz="2000" b="1">
              <a:solidFill>
                <a:schemeClr val="accent4">
                  <a:lumMod val="20000"/>
                  <a:lumOff val="80000"/>
                </a:schemeClr>
              </a:solidFill>
            </a:endParaRPr>
          </a:p>
        </p:txBody>
      </p:sp>
      <p:sp>
        <p:nvSpPr>
          <p:cNvPr id="25" name="Hộp Văn bản 24">
            <a:extLst>
              <a:ext uri="{FF2B5EF4-FFF2-40B4-BE49-F238E27FC236}">
                <a16:creationId xmlns:a16="http://schemas.microsoft.com/office/drawing/2014/main" id="{DDFCFCF0-689B-4287-9214-7E0EA398A3DE}"/>
              </a:ext>
            </a:extLst>
          </p:cNvPr>
          <p:cNvSpPr txBox="1"/>
          <p:nvPr/>
        </p:nvSpPr>
        <p:spPr>
          <a:xfrm>
            <a:off x="857757" y="4540366"/>
            <a:ext cx="4152393" cy="523220"/>
          </a:xfrm>
          <a:prstGeom prst="rect">
            <a:avLst/>
          </a:prstGeom>
          <a:noFill/>
        </p:spPr>
        <p:txBody>
          <a:bodyPr wrap="square" rtlCol="0">
            <a:spAutoFit/>
          </a:bodyPr>
          <a:lstStyle/>
          <a:p>
            <a:r>
              <a:rPr lang="en-US" sz="2800" b="1">
                <a:solidFill>
                  <a:schemeClr val="accent4">
                    <a:lumMod val="50000"/>
                  </a:schemeClr>
                </a:solidFill>
              </a:rPr>
              <a:t>3. Các mô hình sử dụng</a:t>
            </a:r>
            <a:endParaRPr lang="vi-VN" sz="2800" b="1">
              <a:solidFill>
                <a:schemeClr val="accent4">
                  <a:lumMod val="50000"/>
                </a:schemeClr>
              </a:solidFill>
            </a:endParaRPr>
          </a:p>
        </p:txBody>
      </p:sp>
      <p:sp>
        <p:nvSpPr>
          <p:cNvPr id="26" name="Hộp Văn bản 25">
            <a:extLst>
              <a:ext uri="{FF2B5EF4-FFF2-40B4-BE49-F238E27FC236}">
                <a16:creationId xmlns:a16="http://schemas.microsoft.com/office/drawing/2014/main" id="{310C9CB0-226E-4949-803B-6B29487E479A}"/>
              </a:ext>
            </a:extLst>
          </p:cNvPr>
          <p:cNvSpPr txBox="1"/>
          <p:nvPr/>
        </p:nvSpPr>
        <p:spPr>
          <a:xfrm>
            <a:off x="857757" y="5733589"/>
            <a:ext cx="2498233" cy="523220"/>
          </a:xfrm>
          <a:prstGeom prst="rect">
            <a:avLst/>
          </a:prstGeom>
          <a:noFill/>
        </p:spPr>
        <p:txBody>
          <a:bodyPr wrap="square" rtlCol="0">
            <a:spAutoFit/>
          </a:bodyPr>
          <a:lstStyle/>
          <a:p>
            <a:r>
              <a:rPr lang="en-US" sz="2800" b="1">
                <a:solidFill>
                  <a:schemeClr val="accent4">
                    <a:lumMod val="50000"/>
                  </a:schemeClr>
                </a:solidFill>
              </a:rPr>
              <a:t>4. Kết quả</a:t>
            </a:r>
            <a:endParaRPr lang="vi-VN" sz="2800" b="1">
              <a:solidFill>
                <a:schemeClr val="accent4">
                  <a:lumMod val="50000"/>
                </a:schemeClr>
              </a:solidFill>
            </a:endParaRPr>
          </a:p>
        </p:txBody>
      </p:sp>
      <p:sp>
        <p:nvSpPr>
          <p:cNvPr id="27" name="Hộp Văn bản 26">
            <a:extLst>
              <a:ext uri="{FF2B5EF4-FFF2-40B4-BE49-F238E27FC236}">
                <a16:creationId xmlns:a16="http://schemas.microsoft.com/office/drawing/2014/main" id="{393C51BA-D0B3-4119-8089-A995D6987013}"/>
              </a:ext>
            </a:extLst>
          </p:cNvPr>
          <p:cNvSpPr txBox="1"/>
          <p:nvPr/>
        </p:nvSpPr>
        <p:spPr>
          <a:xfrm>
            <a:off x="2949853" y="2374812"/>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1</a:t>
            </a:r>
          </a:p>
        </p:txBody>
      </p:sp>
      <p:grpSp>
        <p:nvGrpSpPr>
          <p:cNvPr id="4" name="Nhóm 3">
            <a:extLst>
              <a:ext uri="{FF2B5EF4-FFF2-40B4-BE49-F238E27FC236}">
                <a16:creationId xmlns:a16="http://schemas.microsoft.com/office/drawing/2014/main" id="{232C907E-020A-47EA-AF82-142E3C338A02}"/>
              </a:ext>
            </a:extLst>
          </p:cNvPr>
          <p:cNvGrpSpPr/>
          <p:nvPr/>
        </p:nvGrpSpPr>
        <p:grpSpPr>
          <a:xfrm>
            <a:off x="6157424" y="8324361"/>
            <a:ext cx="1945825" cy="2432892"/>
            <a:chOff x="6157424" y="8324361"/>
            <a:chExt cx="1945825" cy="2432892"/>
          </a:xfrm>
        </p:grpSpPr>
        <p:sp>
          <p:nvSpPr>
            <p:cNvPr id="29" name="Hình chữ nhật 28">
              <a:extLst>
                <a:ext uri="{FF2B5EF4-FFF2-40B4-BE49-F238E27FC236}">
                  <a16:creationId xmlns:a16="http://schemas.microsoft.com/office/drawing/2014/main" id="{D3B82A6F-2661-4721-A73F-CC0267F7B8F2}"/>
                </a:ext>
              </a:extLst>
            </p:cNvPr>
            <p:cNvSpPr/>
            <p:nvPr/>
          </p:nvSpPr>
          <p:spPr>
            <a:xfrm>
              <a:off x="6273704" y="8433792"/>
              <a:ext cx="1829545" cy="232346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ình chữ nhật 31">
              <a:extLst>
                <a:ext uri="{FF2B5EF4-FFF2-40B4-BE49-F238E27FC236}">
                  <a16:creationId xmlns:a16="http://schemas.microsoft.com/office/drawing/2014/main" id="{1C4792B1-67B1-4802-BAEE-EB4E36758E5B}"/>
                </a:ext>
              </a:extLst>
            </p:cNvPr>
            <p:cNvSpPr/>
            <p:nvPr/>
          </p:nvSpPr>
          <p:spPr>
            <a:xfrm>
              <a:off x="6157424" y="8324361"/>
              <a:ext cx="1829545" cy="23234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C093AAA8-6BB7-4AA6-81E2-C7D94BFF849B}"/>
              </a:ext>
            </a:extLst>
          </p:cNvPr>
          <p:cNvGrpSpPr/>
          <p:nvPr/>
        </p:nvGrpSpPr>
        <p:grpSpPr>
          <a:xfrm>
            <a:off x="11475316" y="3831224"/>
            <a:ext cx="2210549" cy="2638295"/>
            <a:chOff x="14657233" y="3799154"/>
            <a:chExt cx="2210549" cy="2638295"/>
          </a:xfrm>
        </p:grpSpPr>
        <p:sp>
          <p:nvSpPr>
            <p:cNvPr id="31" name="Hình chữ nhật 30">
              <a:extLst>
                <a:ext uri="{FF2B5EF4-FFF2-40B4-BE49-F238E27FC236}">
                  <a16:creationId xmlns:a16="http://schemas.microsoft.com/office/drawing/2014/main" id="{B6817FDE-6008-4EFA-A080-DF28713CAE78}"/>
                </a:ext>
              </a:extLst>
            </p:cNvPr>
            <p:cNvSpPr/>
            <p:nvPr/>
          </p:nvSpPr>
          <p:spPr>
            <a:xfrm>
              <a:off x="14773511" y="390858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32">
              <a:extLst>
                <a:ext uri="{FF2B5EF4-FFF2-40B4-BE49-F238E27FC236}">
                  <a16:creationId xmlns:a16="http://schemas.microsoft.com/office/drawing/2014/main" id="{0240131B-C808-4AD9-B8AB-399CDBA00D22}"/>
                </a:ext>
              </a:extLst>
            </p:cNvPr>
            <p:cNvSpPr/>
            <p:nvPr/>
          </p:nvSpPr>
          <p:spPr>
            <a:xfrm>
              <a:off x="14657233" y="3799154"/>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4" name="Nhóm 13">
            <a:extLst>
              <a:ext uri="{FF2B5EF4-FFF2-40B4-BE49-F238E27FC236}">
                <a16:creationId xmlns:a16="http://schemas.microsoft.com/office/drawing/2014/main" id="{90B1A890-DD9C-4B78-B362-072DE909D9FD}"/>
              </a:ext>
            </a:extLst>
          </p:cNvPr>
          <p:cNvGrpSpPr/>
          <p:nvPr/>
        </p:nvGrpSpPr>
        <p:grpSpPr>
          <a:xfrm>
            <a:off x="14387151" y="3877125"/>
            <a:ext cx="2210551" cy="2655924"/>
            <a:chOff x="17655688" y="3808577"/>
            <a:chExt cx="2210551" cy="2655924"/>
          </a:xfrm>
        </p:grpSpPr>
        <p:sp>
          <p:nvSpPr>
            <p:cNvPr id="30" name="Hình chữ nhật 29">
              <a:extLst>
                <a:ext uri="{FF2B5EF4-FFF2-40B4-BE49-F238E27FC236}">
                  <a16:creationId xmlns:a16="http://schemas.microsoft.com/office/drawing/2014/main" id="{AC02F53D-4E01-41F0-9942-BBA2F94BCE02}"/>
                </a:ext>
              </a:extLst>
            </p:cNvPr>
            <p:cNvSpPr/>
            <p:nvPr/>
          </p:nvSpPr>
          <p:spPr>
            <a:xfrm>
              <a:off x="17771968" y="3935637"/>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ình chữ nhật 33">
              <a:extLst>
                <a:ext uri="{FF2B5EF4-FFF2-40B4-BE49-F238E27FC236}">
                  <a16:creationId xmlns:a16="http://schemas.microsoft.com/office/drawing/2014/main" id="{6FD778D3-E8F9-4061-A893-0EB77F8BD347}"/>
                </a:ext>
              </a:extLst>
            </p:cNvPr>
            <p:cNvSpPr/>
            <p:nvPr/>
          </p:nvSpPr>
          <p:spPr>
            <a:xfrm>
              <a:off x="17655688" y="3808577"/>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 name="Nhóm 1">
            <a:extLst>
              <a:ext uri="{FF2B5EF4-FFF2-40B4-BE49-F238E27FC236}">
                <a16:creationId xmlns:a16="http://schemas.microsoft.com/office/drawing/2014/main" id="{C4D72CB4-8490-46C4-9BA2-71E17476F8ED}"/>
              </a:ext>
            </a:extLst>
          </p:cNvPr>
          <p:cNvGrpSpPr/>
          <p:nvPr/>
        </p:nvGrpSpPr>
        <p:grpSpPr>
          <a:xfrm>
            <a:off x="6548090" y="1175972"/>
            <a:ext cx="4358030" cy="5293547"/>
            <a:chOff x="6548090" y="1175972"/>
            <a:chExt cx="4358030" cy="5293547"/>
          </a:xfrm>
        </p:grpSpPr>
        <p:sp>
          <p:nvSpPr>
            <p:cNvPr id="35" name="Hình chữ nhật 34">
              <a:extLst>
                <a:ext uri="{FF2B5EF4-FFF2-40B4-BE49-F238E27FC236}">
                  <a16:creationId xmlns:a16="http://schemas.microsoft.com/office/drawing/2014/main" id="{41ADC443-77C8-4AA8-9802-B066223014D5}"/>
                </a:ext>
              </a:extLst>
            </p:cNvPr>
            <p:cNvSpPr/>
            <p:nvPr/>
          </p:nvSpPr>
          <p:spPr>
            <a:xfrm>
              <a:off x="6664368" y="1347650"/>
              <a:ext cx="4241752" cy="512186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AEADC8B8-A774-4AA8-940F-DAB0C9109561}"/>
                </a:ext>
              </a:extLst>
            </p:cNvPr>
            <p:cNvSpPr/>
            <p:nvPr/>
          </p:nvSpPr>
          <p:spPr>
            <a:xfrm>
              <a:off x="6548090" y="1175972"/>
              <a:ext cx="4241752" cy="51218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mj-lt"/>
                <a:buAutoNum type="alphaUcPeriod"/>
              </a:pPr>
              <a:r>
                <a:rPr lang="en-US" sz="2800" b="1">
                  <a:solidFill>
                    <a:schemeClr val="accent2">
                      <a:lumMod val="50000"/>
                    </a:schemeClr>
                  </a:solidFill>
                </a:rPr>
                <a:t>Dữ liệu đầu vào</a:t>
              </a:r>
            </a:p>
            <a:p>
              <a:pPr marL="342900" indent="-342900" algn="just">
                <a:buFont typeface="+mj-lt"/>
                <a:buAutoNum type="alphaUcPeriod"/>
              </a:pPr>
              <a:r>
                <a:rPr lang="en-US" sz="2800" b="1">
                  <a:solidFill>
                    <a:schemeClr val="accent2">
                      <a:lumMod val="50000"/>
                    </a:schemeClr>
                  </a:solidFill>
                </a:rPr>
                <a:t>Cách xử lí dữ liệu</a:t>
              </a:r>
              <a:endParaRPr lang="vi-VN" sz="2800" b="1">
                <a:solidFill>
                  <a:schemeClr val="accent2">
                    <a:lumMod val="50000"/>
                  </a:schemeClr>
                </a:solidFill>
              </a:endParaRPr>
            </a:p>
          </p:txBody>
        </p:sp>
      </p:grpSp>
      <p:pic>
        <p:nvPicPr>
          <p:cNvPr id="38" name="Hình ảnh 37" descr="Ảnh có chứa đồ họa véc-tơ&#10;&#10;Mô tả được tạo tự động">
            <a:extLst>
              <a:ext uri="{FF2B5EF4-FFF2-40B4-BE49-F238E27FC236}">
                <a16:creationId xmlns:a16="http://schemas.microsoft.com/office/drawing/2014/main" id="{DDC4D7B8-78B2-4C2C-8263-3EDBC6692BF5}"/>
              </a:ext>
            </a:extLst>
          </p:cNvPr>
          <p:cNvPicPr>
            <a:picLocks noChangeAspect="1"/>
          </p:cNvPicPr>
          <p:nvPr/>
        </p:nvPicPr>
        <p:blipFill>
          <a:blip r:embed="rId2">
            <a:alphaModFix amt="0"/>
            <a:extLst>
              <a:ext uri="{28A0092B-C50C-407E-A947-70E740481C1C}">
                <a14:useLocalDpi xmlns:a14="http://schemas.microsoft.com/office/drawing/2010/main" val="0"/>
              </a:ext>
            </a:extLst>
          </a:blip>
          <a:stretch>
            <a:fillRect/>
          </a:stretch>
        </p:blipFill>
        <p:spPr>
          <a:xfrm rot="836100">
            <a:off x="4704816" y="1750472"/>
            <a:ext cx="829979" cy="829979"/>
          </a:xfrm>
          <a:prstGeom prst="rect">
            <a:avLst/>
          </a:prstGeom>
        </p:spPr>
      </p:pic>
      <p:pic>
        <p:nvPicPr>
          <p:cNvPr id="39" name="Hình ảnh 38" descr="Ảnh có chứa văn bản, đồ họa véc-tơ&#10;&#10;Mô tả được tạo tự động">
            <a:extLst>
              <a:ext uri="{FF2B5EF4-FFF2-40B4-BE49-F238E27FC236}">
                <a16:creationId xmlns:a16="http://schemas.microsoft.com/office/drawing/2014/main" id="{9A5F6170-A051-4067-9179-5D86C8848E14}"/>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rot="8240239">
            <a:off x="4599958" y="4496727"/>
            <a:ext cx="805705" cy="805705"/>
          </a:xfrm>
          <a:prstGeom prst="rect">
            <a:avLst/>
          </a:prstGeom>
        </p:spPr>
      </p:pic>
      <p:sp>
        <p:nvSpPr>
          <p:cNvPr id="40" name="Hộp Văn bản 39">
            <a:extLst>
              <a:ext uri="{FF2B5EF4-FFF2-40B4-BE49-F238E27FC236}">
                <a16:creationId xmlns:a16="http://schemas.microsoft.com/office/drawing/2014/main" id="{C4074CA3-0522-4A7C-8F0F-7466D18F6FCD}"/>
              </a:ext>
            </a:extLst>
          </p:cNvPr>
          <p:cNvSpPr txBox="1"/>
          <p:nvPr/>
        </p:nvSpPr>
        <p:spPr>
          <a:xfrm>
            <a:off x="2639702" y="5029256"/>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3</a:t>
            </a:r>
          </a:p>
        </p:txBody>
      </p:sp>
      <p:pic>
        <p:nvPicPr>
          <p:cNvPr id="16" name="Picture 15" descr="A computer with a light bulb and gears&#10;&#10;AI-generated content may be incorrect.">
            <a:extLst>
              <a:ext uri="{FF2B5EF4-FFF2-40B4-BE49-F238E27FC236}">
                <a16:creationId xmlns:a16="http://schemas.microsoft.com/office/drawing/2014/main" id="{E8049025-9BA3-EDDA-E9B3-2924BCD768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9205" y="1974200"/>
            <a:ext cx="1789885" cy="1789885"/>
          </a:xfrm>
          <a:prstGeom prst="rect">
            <a:avLst/>
          </a:prstGeom>
        </p:spPr>
      </p:pic>
      <p:pic>
        <p:nvPicPr>
          <p:cNvPr id="17" name="Picture 16" descr="A brain and light bulb with a gear&#10;&#10;AI-generated content may be incorrect.">
            <a:extLst>
              <a:ext uri="{FF2B5EF4-FFF2-40B4-BE49-F238E27FC236}">
                <a16:creationId xmlns:a16="http://schemas.microsoft.com/office/drawing/2014/main" id="{7139C6B8-1FB0-C805-7FFE-F8EA519EE8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213175">
            <a:off x="285496" y="9707330"/>
            <a:ext cx="1470198" cy="1470198"/>
          </a:xfrm>
          <a:prstGeom prst="rect">
            <a:avLst/>
          </a:prstGeom>
        </p:spPr>
      </p:pic>
    </p:spTree>
    <p:extLst>
      <p:ext uri="{BB962C8B-B14F-4D97-AF65-F5344CB8AC3E}">
        <p14:creationId xmlns:p14="http://schemas.microsoft.com/office/powerpoint/2010/main" val="23593778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6994CB13-5244-48ED-A8A7-9921E0479724}"/>
              </a:ext>
            </a:extLst>
          </p:cNvPr>
          <p:cNvSpPr/>
          <p:nvPr/>
        </p:nvSpPr>
        <p:spPr>
          <a:xfrm>
            <a:off x="9720542" y="131993"/>
            <a:ext cx="524720" cy="52661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0D17FF9F-FCB9-492A-BBF3-AD434A3DE19E}"/>
              </a:ext>
            </a:extLst>
          </p:cNvPr>
          <p:cNvSpPr txBox="1"/>
          <p:nvPr/>
        </p:nvSpPr>
        <p:spPr>
          <a:xfrm>
            <a:off x="9982902" y="227034"/>
            <a:ext cx="2346131"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sp>
        <p:nvSpPr>
          <p:cNvPr id="7" name="Hình chữ nhật 6">
            <a:extLst>
              <a:ext uri="{FF2B5EF4-FFF2-40B4-BE49-F238E27FC236}">
                <a16:creationId xmlns:a16="http://schemas.microsoft.com/office/drawing/2014/main" id="{E5D60F14-AEB7-496E-A036-1263DE05C0D9}"/>
              </a:ext>
            </a:extLst>
          </p:cNvPr>
          <p:cNvSpPr/>
          <p:nvPr/>
        </p:nvSpPr>
        <p:spPr>
          <a:xfrm>
            <a:off x="716684" y="179250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8" name="Hộp Văn bản 7">
            <a:extLst>
              <a:ext uri="{FF2B5EF4-FFF2-40B4-BE49-F238E27FC236}">
                <a16:creationId xmlns:a16="http://schemas.microsoft.com/office/drawing/2014/main" id="{3D315A0C-FF78-468D-AF80-C909DD793584}"/>
              </a:ext>
            </a:extLst>
          </p:cNvPr>
          <p:cNvSpPr txBox="1"/>
          <p:nvPr/>
        </p:nvSpPr>
        <p:spPr>
          <a:xfrm>
            <a:off x="540860" y="349914"/>
            <a:ext cx="8850275" cy="769441"/>
          </a:xfrm>
          <a:prstGeom prst="rect">
            <a:avLst/>
          </a:prstGeom>
          <a:noFill/>
        </p:spPr>
        <p:txBody>
          <a:bodyPr wrap="square" rtlCol="0">
            <a:spAutoFit/>
          </a:bodyPr>
          <a:lstStyle/>
          <a:p>
            <a:r>
              <a:rPr lang="vi-VN" sz="4400" b="1">
                <a:solidFill>
                  <a:schemeClr val="accent4">
                    <a:lumMod val="50000"/>
                  </a:schemeClr>
                </a:solidFill>
              </a:rPr>
              <a:t>MÔN HỌC THUYẾT TRÌNH </a:t>
            </a:r>
          </a:p>
        </p:txBody>
      </p:sp>
      <p:sp>
        <p:nvSpPr>
          <p:cNvPr id="9" name="Hộp Văn bản 8">
            <a:extLst>
              <a:ext uri="{FF2B5EF4-FFF2-40B4-BE49-F238E27FC236}">
                <a16:creationId xmlns:a16="http://schemas.microsoft.com/office/drawing/2014/main" id="{2060E391-F591-4436-9D34-A630556CE94A}"/>
              </a:ext>
            </a:extLst>
          </p:cNvPr>
          <p:cNvSpPr txBox="1"/>
          <p:nvPr/>
        </p:nvSpPr>
        <p:spPr>
          <a:xfrm>
            <a:off x="540860" y="1119355"/>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10" name="Hình chữ nhật 9">
            <a:extLst>
              <a:ext uri="{FF2B5EF4-FFF2-40B4-BE49-F238E27FC236}">
                <a16:creationId xmlns:a16="http://schemas.microsoft.com/office/drawing/2014/main" id="{EA4EF471-C044-45DA-97F1-53F3303110DF}"/>
              </a:ext>
            </a:extLst>
          </p:cNvPr>
          <p:cNvSpPr/>
          <p:nvPr/>
        </p:nvSpPr>
        <p:spPr>
          <a:xfrm>
            <a:off x="775568" y="2713728"/>
            <a:ext cx="4403121" cy="739599"/>
          </a:xfrm>
          <a:prstGeom prst="rect">
            <a:avLst/>
          </a:prstGeom>
          <a:noFill/>
          <a:ln>
            <a:solidFill>
              <a:schemeClr val="accent4">
                <a:lumMod val="50000"/>
                <a:alpha val="0"/>
              </a:schemeClr>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effectLst>
                <a:glow rad="127000">
                  <a:schemeClr val="accent1">
                    <a:alpha val="0"/>
                  </a:schemeClr>
                </a:glow>
              </a:effectLst>
            </a:endParaRPr>
          </a:p>
        </p:txBody>
      </p:sp>
      <p:sp>
        <p:nvSpPr>
          <p:cNvPr id="11" name="Hình chữ nhật 10">
            <a:extLst>
              <a:ext uri="{FF2B5EF4-FFF2-40B4-BE49-F238E27FC236}">
                <a16:creationId xmlns:a16="http://schemas.microsoft.com/office/drawing/2014/main" id="{2AA1ED77-462E-4F4F-B42E-8217F2C409F2}"/>
              </a:ext>
            </a:extLst>
          </p:cNvPr>
          <p:cNvSpPr/>
          <p:nvPr/>
        </p:nvSpPr>
        <p:spPr>
          <a:xfrm>
            <a:off x="716683" y="3630500"/>
            <a:ext cx="4905837" cy="1345910"/>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2" name="Hình chữ nhật 11">
            <a:extLst>
              <a:ext uri="{FF2B5EF4-FFF2-40B4-BE49-F238E27FC236}">
                <a16:creationId xmlns:a16="http://schemas.microsoft.com/office/drawing/2014/main" id="{89E62C33-B978-4D93-A92C-459F95418B4F}"/>
              </a:ext>
            </a:extLst>
          </p:cNvPr>
          <p:cNvSpPr/>
          <p:nvPr/>
        </p:nvSpPr>
        <p:spPr>
          <a:xfrm>
            <a:off x="716684" y="5531740"/>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23" name="Hộp Văn bản 22">
            <a:extLst>
              <a:ext uri="{FF2B5EF4-FFF2-40B4-BE49-F238E27FC236}">
                <a16:creationId xmlns:a16="http://schemas.microsoft.com/office/drawing/2014/main" id="{2CC0A0B0-7823-4FAE-BE34-F0997F1B0E54}"/>
              </a:ext>
            </a:extLst>
          </p:cNvPr>
          <p:cNvSpPr txBox="1"/>
          <p:nvPr/>
        </p:nvSpPr>
        <p:spPr>
          <a:xfrm>
            <a:off x="834183" y="1992556"/>
            <a:ext cx="2498233" cy="523220"/>
          </a:xfrm>
          <a:prstGeom prst="rect">
            <a:avLst/>
          </a:prstGeom>
          <a:noFill/>
        </p:spPr>
        <p:txBody>
          <a:bodyPr wrap="square" rtlCol="0">
            <a:spAutoFit/>
          </a:bodyPr>
          <a:lstStyle/>
          <a:p>
            <a:r>
              <a:rPr lang="en-US" sz="2800" b="1">
                <a:solidFill>
                  <a:schemeClr val="accent4">
                    <a:lumMod val="50000"/>
                  </a:schemeClr>
                </a:solidFill>
              </a:rPr>
              <a:t>1. Giới thiệu</a:t>
            </a:r>
            <a:endParaRPr lang="vi-VN" sz="2800" b="1">
              <a:solidFill>
                <a:schemeClr val="accent4">
                  <a:lumMod val="50000"/>
                </a:schemeClr>
              </a:solidFill>
            </a:endParaRPr>
          </a:p>
        </p:txBody>
      </p:sp>
      <p:sp>
        <p:nvSpPr>
          <p:cNvPr id="24" name="Hộp Văn bản 23">
            <a:extLst>
              <a:ext uri="{FF2B5EF4-FFF2-40B4-BE49-F238E27FC236}">
                <a16:creationId xmlns:a16="http://schemas.microsoft.com/office/drawing/2014/main" id="{34749E50-7268-4216-A572-094D737883AA}"/>
              </a:ext>
            </a:extLst>
          </p:cNvPr>
          <p:cNvSpPr txBox="1"/>
          <p:nvPr/>
        </p:nvSpPr>
        <p:spPr>
          <a:xfrm>
            <a:off x="799926" y="2796725"/>
            <a:ext cx="5046809" cy="523220"/>
          </a:xfrm>
          <a:prstGeom prst="rect">
            <a:avLst/>
          </a:prstGeom>
          <a:noFill/>
        </p:spPr>
        <p:txBody>
          <a:bodyPr wrap="square" rtlCol="0">
            <a:spAutoFit/>
          </a:bodyPr>
          <a:lstStyle/>
          <a:p>
            <a:r>
              <a:rPr lang="en-US" sz="2800" b="1">
                <a:solidFill>
                  <a:schemeClr val="accent4">
                    <a:lumMod val="50000"/>
                  </a:schemeClr>
                </a:solidFill>
              </a:rPr>
              <a:t>2. Dữ liệu và cách xử lý</a:t>
            </a:r>
            <a:endParaRPr lang="vi-VN" sz="2800" b="1">
              <a:solidFill>
                <a:schemeClr val="accent4">
                  <a:lumMod val="50000"/>
                </a:schemeClr>
              </a:solidFill>
            </a:endParaRPr>
          </a:p>
        </p:txBody>
      </p:sp>
      <p:sp>
        <p:nvSpPr>
          <p:cNvPr id="25" name="Hộp Văn bản 24">
            <a:extLst>
              <a:ext uri="{FF2B5EF4-FFF2-40B4-BE49-F238E27FC236}">
                <a16:creationId xmlns:a16="http://schemas.microsoft.com/office/drawing/2014/main" id="{DDFCFCF0-689B-4287-9214-7E0EA398A3DE}"/>
              </a:ext>
            </a:extLst>
          </p:cNvPr>
          <p:cNvSpPr txBox="1"/>
          <p:nvPr/>
        </p:nvSpPr>
        <p:spPr>
          <a:xfrm>
            <a:off x="766789" y="3691907"/>
            <a:ext cx="3989937" cy="523220"/>
          </a:xfrm>
          <a:prstGeom prst="rect">
            <a:avLst/>
          </a:prstGeom>
          <a:noFill/>
        </p:spPr>
        <p:txBody>
          <a:bodyPr wrap="square" rtlCol="0">
            <a:spAutoFit/>
          </a:bodyPr>
          <a:lstStyle/>
          <a:p>
            <a:r>
              <a:rPr lang="en-US" sz="2800" b="1">
                <a:solidFill>
                  <a:schemeClr val="accent4">
                    <a:lumMod val="20000"/>
                    <a:lumOff val="80000"/>
                  </a:schemeClr>
                </a:solidFill>
              </a:rPr>
              <a:t>3. Các mô hình sử dụng</a:t>
            </a:r>
            <a:endParaRPr lang="vi-VN" sz="2800" b="1">
              <a:solidFill>
                <a:schemeClr val="accent4">
                  <a:lumMod val="20000"/>
                  <a:lumOff val="80000"/>
                </a:schemeClr>
              </a:solidFill>
            </a:endParaRPr>
          </a:p>
        </p:txBody>
      </p:sp>
      <p:sp>
        <p:nvSpPr>
          <p:cNvPr id="26" name="Hộp Văn bản 25">
            <a:extLst>
              <a:ext uri="{FF2B5EF4-FFF2-40B4-BE49-F238E27FC236}">
                <a16:creationId xmlns:a16="http://schemas.microsoft.com/office/drawing/2014/main" id="{310C9CB0-226E-4949-803B-6B29487E479A}"/>
              </a:ext>
            </a:extLst>
          </p:cNvPr>
          <p:cNvSpPr txBox="1"/>
          <p:nvPr/>
        </p:nvSpPr>
        <p:spPr>
          <a:xfrm>
            <a:off x="857757" y="5733589"/>
            <a:ext cx="2498233" cy="523220"/>
          </a:xfrm>
          <a:prstGeom prst="rect">
            <a:avLst/>
          </a:prstGeom>
          <a:noFill/>
        </p:spPr>
        <p:txBody>
          <a:bodyPr wrap="square" rtlCol="0">
            <a:spAutoFit/>
          </a:bodyPr>
          <a:lstStyle/>
          <a:p>
            <a:r>
              <a:rPr lang="en-US" sz="2800" b="1">
                <a:solidFill>
                  <a:schemeClr val="accent4">
                    <a:lumMod val="50000"/>
                  </a:schemeClr>
                </a:solidFill>
              </a:rPr>
              <a:t>4. Kết quả</a:t>
            </a:r>
            <a:endParaRPr lang="vi-VN" sz="2800" b="1">
              <a:solidFill>
                <a:schemeClr val="accent4">
                  <a:lumMod val="50000"/>
                </a:schemeClr>
              </a:solidFill>
            </a:endParaRPr>
          </a:p>
        </p:txBody>
      </p:sp>
      <p:sp>
        <p:nvSpPr>
          <p:cNvPr id="27" name="Hộp Văn bản 26">
            <a:extLst>
              <a:ext uri="{FF2B5EF4-FFF2-40B4-BE49-F238E27FC236}">
                <a16:creationId xmlns:a16="http://schemas.microsoft.com/office/drawing/2014/main" id="{393C51BA-D0B3-4119-8089-A995D6987013}"/>
              </a:ext>
            </a:extLst>
          </p:cNvPr>
          <p:cNvSpPr txBox="1"/>
          <p:nvPr/>
        </p:nvSpPr>
        <p:spPr>
          <a:xfrm>
            <a:off x="2949853" y="2374812"/>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1</a:t>
            </a:r>
          </a:p>
        </p:txBody>
      </p:sp>
      <p:grpSp>
        <p:nvGrpSpPr>
          <p:cNvPr id="4" name="Nhóm 3">
            <a:extLst>
              <a:ext uri="{FF2B5EF4-FFF2-40B4-BE49-F238E27FC236}">
                <a16:creationId xmlns:a16="http://schemas.microsoft.com/office/drawing/2014/main" id="{232C907E-020A-47EA-AF82-142E3C338A02}"/>
              </a:ext>
            </a:extLst>
          </p:cNvPr>
          <p:cNvGrpSpPr/>
          <p:nvPr/>
        </p:nvGrpSpPr>
        <p:grpSpPr>
          <a:xfrm>
            <a:off x="6157424" y="8324361"/>
            <a:ext cx="1945825" cy="2432892"/>
            <a:chOff x="6157424" y="8324361"/>
            <a:chExt cx="1945825" cy="2432892"/>
          </a:xfrm>
        </p:grpSpPr>
        <p:sp>
          <p:nvSpPr>
            <p:cNvPr id="29" name="Hình chữ nhật 28">
              <a:extLst>
                <a:ext uri="{FF2B5EF4-FFF2-40B4-BE49-F238E27FC236}">
                  <a16:creationId xmlns:a16="http://schemas.microsoft.com/office/drawing/2014/main" id="{D3B82A6F-2661-4721-A73F-CC0267F7B8F2}"/>
                </a:ext>
              </a:extLst>
            </p:cNvPr>
            <p:cNvSpPr/>
            <p:nvPr/>
          </p:nvSpPr>
          <p:spPr>
            <a:xfrm>
              <a:off x="6273704" y="8433792"/>
              <a:ext cx="1829545" cy="232346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ình chữ nhật 31">
              <a:extLst>
                <a:ext uri="{FF2B5EF4-FFF2-40B4-BE49-F238E27FC236}">
                  <a16:creationId xmlns:a16="http://schemas.microsoft.com/office/drawing/2014/main" id="{1C4792B1-67B1-4802-BAEE-EB4E36758E5B}"/>
                </a:ext>
              </a:extLst>
            </p:cNvPr>
            <p:cNvSpPr/>
            <p:nvPr/>
          </p:nvSpPr>
          <p:spPr>
            <a:xfrm>
              <a:off x="6157424" y="8324361"/>
              <a:ext cx="1829545" cy="23234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C093AAA8-6BB7-4AA6-81E2-C7D94BFF849B}"/>
              </a:ext>
            </a:extLst>
          </p:cNvPr>
          <p:cNvGrpSpPr/>
          <p:nvPr/>
        </p:nvGrpSpPr>
        <p:grpSpPr>
          <a:xfrm>
            <a:off x="6881694" y="1424996"/>
            <a:ext cx="4262556" cy="4980993"/>
            <a:chOff x="14657233" y="3799154"/>
            <a:chExt cx="2210549" cy="2638295"/>
          </a:xfrm>
        </p:grpSpPr>
        <p:sp>
          <p:nvSpPr>
            <p:cNvPr id="31" name="Hình chữ nhật 30">
              <a:extLst>
                <a:ext uri="{FF2B5EF4-FFF2-40B4-BE49-F238E27FC236}">
                  <a16:creationId xmlns:a16="http://schemas.microsoft.com/office/drawing/2014/main" id="{B6817FDE-6008-4EFA-A080-DF28713CAE78}"/>
                </a:ext>
              </a:extLst>
            </p:cNvPr>
            <p:cNvSpPr/>
            <p:nvPr/>
          </p:nvSpPr>
          <p:spPr>
            <a:xfrm>
              <a:off x="14773511" y="390858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32">
              <a:extLst>
                <a:ext uri="{FF2B5EF4-FFF2-40B4-BE49-F238E27FC236}">
                  <a16:creationId xmlns:a16="http://schemas.microsoft.com/office/drawing/2014/main" id="{0240131B-C808-4AD9-B8AB-399CDBA00D22}"/>
                </a:ext>
              </a:extLst>
            </p:cNvPr>
            <p:cNvSpPr/>
            <p:nvPr/>
          </p:nvSpPr>
          <p:spPr>
            <a:xfrm>
              <a:off x="14657233" y="3799154"/>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b="1">
                  <a:solidFill>
                    <a:schemeClr val="accent2">
                      <a:lumMod val="50000"/>
                    </a:schemeClr>
                  </a:solidFill>
                </a:rPr>
                <a:t>Linear Regression</a:t>
              </a:r>
            </a:p>
            <a:p>
              <a:pPr marL="342900" indent="-342900">
                <a:buFont typeface="+mj-lt"/>
                <a:buAutoNum type="arabicPeriod"/>
              </a:pPr>
              <a:r>
                <a:rPr lang="en-US" sz="2000" b="1">
                  <a:solidFill>
                    <a:schemeClr val="accent2">
                      <a:lumMod val="50000"/>
                    </a:schemeClr>
                  </a:solidFill>
                </a:rPr>
                <a:t>SVM(Support Vector Machine)</a:t>
              </a:r>
            </a:p>
            <a:p>
              <a:pPr marL="342900" indent="-342900">
                <a:buFont typeface="+mj-lt"/>
                <a:buAutoNum type="arabicPeriod"/>
              </a:pPr>
              <a:r>
                <a:rPr lang="en-US" sz="2000" b="1">
                  <a:solidFill>
                    <a:schemeClr val="accent2">
                      <a:lumMod val="50000"/>
                    </a:schemeClr>
                  </a:solidFill>
                </a:rPr>
                <a:t>Random Forest</a:t>
              </a:r>
            </a:p>
            <a:p>
              <a:pPr marL="342900" indent="-342900">
                <a:buFont typeface="+mj-lt"/>
                <a:buAutoNum type="arabicPeriod"/>
              </a:pPr>
              <a:r>
                <a:rPr lang="en-US" sz="2000" b="1">
                  <a:solidFill>
                    <a:schemeClr val="accent2">
                      <a:lumMod val="50000"/>
                    </a:schemeClr>
                  </a:solidFill>
                </a:rPr>
                <a:t>ANN(Artificial Neural Network)</a:t>
              </a:r>
              <a:endParaRPr lang="en-US" sz="2000" b="1">
                <a:solidFill>
                  <a:schemeClr val="accent2">
                    <a:lumMod val="50000"/>
                  </a:schemeClr>
                </a:solidFill>
                <a:effectLst/>
              </a:endParaRPr>
            </a:p>
            <a:p>
              <a:pPr marL="342900" indent="-342900">
                <a:buFont typeface="+mj-lt"/>
                <a:buAutoNum type="arabicPeriod"/>
              </a:pPr>
              <a:endParaRPr lang="vi-VN" sz="2000" b="1">
                <a:solidFill>
                  <a:schemeClr val="accent2">
                    <a:lumMod val="50000"/>
                  </a:schemeClr>
                </a:solidFill>
              </a:endParaRPr>
            </a:p>
          </p:txBody>
        </p:sp>
      </p:grpSp>
      <p:grpSp>
        <p:nvGrpSpPr>
          <p:cNvPr id="14" name="Nhóm 13">
            <a:extLst>
              <a:ext uri="{FF2B5EF4-FFF2-40B4-BE49-F238E27FC236}">
                <a16:creationId xmlns:a16="http://schemas.microsoft.com/office/drawing/2014/main" id="{90B1A890-DD9C-4B78-B362-072DE909D9FD}"/>
              </a:ext>
            </a:extLst>
          </p:cNvPr>
          <p:cNvGrpSpPr/>
          <p:nvPr/>
        </p:nvGrpSpPr>
        <p:grpSpPr>
          <a:xfrm>
            <a:off x="11800863" y="3762282"/>
            <a:ext cx="2210551" cy="2655924"/>
            <a:chOff x="17655688" y="3808577"/>
            <a:chExt cx="2210551" cy="2655924"/>
          </a:xfrm>
        </p:grpSpPr>
        <p:sp>
          <p:nvSpPr>
            <p:cNvPr id="30" name="Hình chữ nhật 29">
              <a:extLst>
                <a:ext uri="{FF2B5EF4-FFF2-40B4-BE49-F238E27FC236}">
                  <a16:creationId xmlns:a16="http://schemas.microsoft.com/office/drawing/2014/main" id="{AC02F53D-4E01-41F0-9942-BBA2F94BCE02}"/>
                </a:ext>
              </a:extLst>
            </p:cNvPr>
            <p:cNvSpPr/>
            <p:nvPr/>
          </p:nvSpPr>
          <p:spPr>
            <a:xfrm>
              <a:off x="17771968" y="3935637"/>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ình chữ nhật 33">
              <a:extLst>
                <a:ext uri="{FF2B5EF4-FFF2-40B4-BE49-F238E27FC236}">
                  <a16:creationId xmlns:a16="http://schemas.microsoft.com/office/drawing/2014/main" id="{6FD778D3-E8F9-4061-A893-0EB77F8BD347}"/>
                </a:ext>
              </a:extLst>
            </p:cNvPr>
            <p:cNvSpPr/>
            <p:nvPr/>
          </p:nvSpPr>
          <p:spPr>
            <a:xfrm>
              <a:off x="17655688" y="3808577"/>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2" name="Nhóm 1">
            <a:extLst>
              <a:ext uri="{FF2B5EF4-FFF2-40B4-BE49-F238E27FC236}">
                <a16:creationId xmlns:a16="http://schemas.microsoft.com/office/drawing/2014/main" id="{C4D72CB4-8490-46C4-9BA2-71E17476F8ED}"/>
              </a:ext>
            </a:extLst>
          </p:cNvPr>
          <p:cNvGrpSpPr/>
          <p:nvPr/>
        </p:nvGrpSpPr>
        <p:grpSpPr>
          <a:xfrm>
            <a:off x="6355526" y="11235707"/>
            <a:ext cx="2094271" cy="2796662"/>
            <a:chOff x="6548090" y="1175972"/>
            <a:chExt cx="4358030" cy="5293547"/>
          </a:xfrm>
        </p:grpSpPr>
        <p:sp>
          <p:nvSpPr>
            <p:cNvPr id="35" name="Hình chữ nhật 34">
              <a:extLst>
                <a:ext uri="{FF2B5EF4-FFF2-40B4-BE49-F238E27FC236}">
                  <a16:creationId xmlns:a16="http://schemas.microsoft.com/office/drawing/2014/main" id="{41ADC443-77C8-4AA8-9802-B066223014D5}"/>
                </a:ext>
              </a:extLst>
            </p:cNvPr>
            <p:cNvSpPr/>
            <p:nvPr/>
          </p:nvSpPr>
          <p:spPr>
            <a:xfrm>
              <a:off x="6664368" y="1347650"/>
              <a:ext cx="4241752" cy="512186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AEADC8B8-A774-4AA8-940F-DAB0C9109561}"/>
                </a:ext>
              </a:extLst>
            </p:cNvPr>
            <p:cNvSpPr/>
            <p:nvPr/>
          </p:nvSpPr>
          <p:spPr>
            <a:xfrm>
              <a:off x="6548090" y="1175972"/>
              <a:ext cx="4241752" cy="51218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sp>
        <p:nvSpPr>
          <p:cNvPr id="37" name="Hộp Văn bản 36">
            <a:extLst>
              <a:ext uri="{FF2B5EF4-FFF2-40B4-BE49-F238E27FC236}">
                <a16:creationId xmlns:a16="http://schemas.microsoft.com/office/drawing/2014/main" id="{B2C245B5-DE1B-465C-83E1-76E02F4B960D}"/>
              </a:ext>
            </a:extLst>
          </p:cNvPr>
          <p:cNvSpPr txBox="1"/>
          <p:nvPr/>
        </p:nvSpPr>
        <p:spPr>
          <a:xfrm>
            <a:off x="2486413" y="3244334"/>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2</a:t>
            </a:r>
          </a:p>
        </p:txBody>
      </p:sp>
      <p:pic>
        <p:nvPicPr>
          <p:cNvPr id="38" name="Hình ảnh 37" descr="Ảnh có chứa đồ họa véc-tơ&#10;&#10;Mô tả được tạo tự động">
            <a:extLst>
              <a:ext uri="{FF2B5EF4-FFF2-40B4-BE49-F238E27FC236}">
                <a16:creationId xmlns:a16="http://schemas.microsoft.com/office/drawing/2014/main" id="{DDC4D7B8-78B2-4C2C-8263-3EDBC6692BF5}"/>
              </a:ext>
            </a:extLst>
          </p:cNvPr>
          <p:cNvPicPr>
            <a:picLocks noChangeAspect="1"/>
          </p:cNvPicPr>
          <p:nvPr/>
        </p:nvPicPr>
        <p:blipFill>
          <a:blip r:embed="rId2">
            <a:alphaModFix amt="0"/>
            <a:extLst>
              <a:ext uri="{28A0092B-C50C-407E-A947-70E740481C1C}">
                <a14:useLocalDpi xmlns:a14="http://schemas.microsoft.com/office/drawing/2010/main" val="0"/>
              </a:ext>
            </a:extLst>
          </a:blip>
          <a:stretch>
            <a:fillRect/>
          </a:stretch>
        </p:blipFill>
        <p:spPr>
          <a:xfrm rot="836100">
            <a:off x="4704816" y="1750472"/>
            <a:ext cx="829979" cy="829979"/>
          </a:xfrm>
          <a:prstGeom prst="rect">
            <a:avLst/>
          </a:prstGeom>
        </p:spPr>
      </p:pic>
      <p:sp>
        <p:nvSpPr>
          <p:cNvPr id="40" name="Hộp Văn bản 39">
            <a:extLst>
              <a:ext uri="{FF2B5EF4-FFF2-40B4-BE49-F238E27FC236}">
                <a16:creationId xmlns:a16="http://schemas.microsoft.com/office/drawing/2014/main" id="{19ACBCA3-7D1C-4193-93E4-32554AB576CF}"/>
              </a:ext>
            </a:extLst>
          </p:cNvPr>
          <p:cNvSpPr txBox="1"/>
          <p:nvPr/>
        </p:nvSpPr>
        <p:spPr>
          <a:xfrm>
            <a:off x="2707184" y="5531740"/>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4</a:t>
            </a:r>
          </a:p>
        </p:txBody>
      </p:sp>
      <p:pic>
        <p:nvPicPr>
          <p:cNvPr id="41" name="Hình ảnh 40">
            <a:extLst>
              <a:ext uri="{FF2B5EF4-FFF2-40B4-BE49-F238E27FC236}">
                <a16:creationId xmlns:a16="http://schemas.microsoft.com/office/drawing/2014/main" id="{F5A2D51A-8D62-4DA0-92E5-3E43ED8B656A}"/>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rot="5400000">
            <a:off x="4756726" y="4781515"/>
            <a:ext cx="741659" cy="741659"/>
          </a:xfrm>
          <a:prstGeom prst="rect">
            <a:avLst/>
          </a:prstGeom>
        </p:spPr>
      </p:pic>
      <p:pic>
        <p:nvPicPr>
          <p:cNvPr id="17" name="Picture 16" descr="A brain and light bulb with a gear&#10;&#10;AI-generated content may be incorrect.">
            <a:extLst>
              <a:ext uri="{FF2B5EF4-FFF2-40B4-BE49-F238E27FC236}">
                <a16:creationId xmlns:a16="http://schemas.microsoft.com/office/drawing/2014/main" id="{0F73F0CA-697A-DD78-E68D-F40996D0B4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213175">
            <a:off x="4911779" y="3295192"/>
            <a:ext cx="1470198" cy="1470198"/>
          </a:xfrm>
          <a:prstGeom prst="rect">
            <a:avLst/>
          </a:prstGeom>
        </p:spPr>
      </p:pic>
      <p:pic>
        <p:nvPicPr>
          <p:cNvPr id="18" name="Picture 17" descr="A cartoon of a robot reading a book&#10;&#10;AI-generated content may be incorrect.">
            <a:extLst>
              <a:ext uri="{FF2B5EF4-FFF2-40B4-BE49-F238E27FC236}">
                <a16:creationId xmlns:a16="http://schemas.microsoft.com/office/drawing/2014/main" id="{6E16C502-84CF-7C45-A5EB-D0C8ED0867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5762" y="10757253"/>
            <a:ext cx="1278054" cy="1278054"/>
          </a:xfrm>
          <a:prstGeom prst="rect">
            <a:avLst/>
          </a:prstGeom>
        </p:spPr>
      </p:pic>
    </p:spTree>
    <p:extLst>
      <p:ext uri="{BB962C8B-B14F-4D97-AF65-F5344CB8AC3E}">
        <p14:creationId xmlns:p14="http://schemas.microsoft.com/office/powerpoint/2010/main" val="8323251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60000"/>
            <a:lumOff val="40000"/>
          </a:schemeClr>
        </a:solidFill>
        <a:effectLst/>
      </p:bgPr>
    </p:bg>
    <p:spTree>
      <p:nvGrpSpPr>
        <p:cNvPr id="1" name=""/>
        <p:cNvGrpSpPr/>
        <p:nvPr/>
      </p:nvGrpSpPr>
      <p:grpSpPr>
        <a:xfrm>
          <a:off x="0" y="0"/>
          <a:ext cx="0" cy="0"/>
          <a:chOff x="0" y="0"/>
          <a:chExt cx="0" cy="0"/>
        </a:xfrm>
      </p:grpSpPr>
      <p:sp>
        <p:nvSpPr>
          <p:cNvPr id="5" name="Hình Bầu dục 4">
            <a:extLst>
              <a:ext uri="{FF2B5EF4-FFF2-40B4-BE49-F238E27FC236}">
                <a16:creationId xmlns:a16="http://schemas.microsoft.com/office/drawing/2014/main" id="{6994CB13-5244-48ED-A8A7-9921E0479724}"/>
              </a:ext>
            </a:extLst>
          </p:cNvPr>
          <p:cNvSpPr/>
          <p:nvPr/>
        </p:nvSpPr>
        <p:spPr>
          <a:xfrm>
            <a:off x="9722604" y="148390"/>
            <a:ext cx="524720" cy="526619"/>
          </a:xfrm>
          <a:prstGeom prst="ellipse">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6" name="Hộp Văn bản 5">
            <a:extLst>
              <a:ext uri="{FF2B5EF4-FFF2-40B4-BE49-F238E27FC236}">
                <a16:creationId xmlns:a16="http://schemas.microsoft.com/office/drawing/2014/main" id="{0D17FF9F-FCB9-492A-BBF3-AD434A3DE19E}"/>
              </a:ext>
            </a:extLst>
          </p:cNvPr>
          <p:cNvSpPr txBox="1"/>
          <p:nvPr/>
        </p:nvSpPr>
        <p:spPr>
          <a:xfrm>
            <a:off x="9982902" y="227034"/>
            <a:ext cx="2346131" cy="369332"/>
          </a:xfrm>
          <a:prstGeom prst="rect">
            <a:avLst/>
          </a:prstGeom>
          <a:noFill/>
        </p:spPr>
        <p:txBody>
          <a:bodyPr wrap="square" rtlCol="0">
            <a:spAutoFit/>
          </a:bodyPr>
          <a:lstStyle/>
          <a:p>
            <a:pPr algn="ctr"/>
            <a:r>
              <a:rPr lang="en-US" b="1">
                <a:solidFill>
                  <a:schemeClr val="accent4">
                    <a:lumMod val="50000"/>
                  </a:schemeClr>
                </a:solidFill>
              </a:rPr>
              <a:t>Nguyễn Đức Hiệp</a:t>
            </a:r>
            <a:endParaRPr lang="vi-VN" b="1">
              <a:solidFill>
                <a:schemeClr val="accent4">
                  <a:lumMod val="50000"/>
                </a:schemeClr>
              </a:solidFill>
            </a:endParaRPr>
          </a:p>
        </p:txBody>
      </p:sp>
      <p:sp>
        <p:nvSpPr>
          <p:cNvPr id="7" name="Hình chữ nhật 6">
            <a:extLst>
              <a:ext uri="{FF2B5EF4-FFF2-40B4-BE49-F238E27FC236}">
                <a16:creationId xmlns:a16="http://schemas.microsoft.com/office/drawing/2014/main" id="{E5D60F14-AEB7-496E-A036-1263DE05C0D9}"/>
              </a:ext>
            </a:extLst>
          </p:cNvPr>
          <p:cNvSpPr/>
          <p:nvPr/>
        </p:nvSpPr>
        <p:spPr>
          <a:xfrm>
            <a:off x="716684" y="1792501"/>
            <a:ext cx="4403121" cy="926918"/>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8" name="Hộp Văn bản 7">
            <a:extLst>
              <a:ext uri="{FF2B5EF4-FFF2-40B4-BE49-F238E27FC236}">
                <a16:creationId xmlns:a16="http://schemas.microsoft.com/office/drawing/2014/main" id="{3D315A0C-FF78-468D-AF80-C909DD793584}"/>
              </a:ext>
            </a:extLst>
          </p:cNvPr>
          <p:cNvSpPr txBox="1"/>
          <p:nvPr/>
        </p:nvSpPr>
        <p:spPr>
          <a:xfrm>
            <a:off x="540860" y="349914"/>
            <a:ext cx="8850275" cy="769441"/>
          </a:xfrm>
          <a:prstGeom prst="rect">
            <a:avLst/>
          </a:prstGeom>
          <a:noFill/>
        </p:spPr>
        <p:txBody>
          <a:bodyPr wrap="square" rtlCol="0">
            <a:spAutoFit/>
          </a:bodyPr>
          <a:lstStyle/>
          <a:p>
            <a:r>
              <a:rPr lang="vi-VN" sz="4400" b="1">
                <a:solidFill>
                  <a:schemeClr val="accent4">
                    <a:lumMod val="50000"/>
                  </a:schemeClr>
                </a:solidFill>
              </a:rPr>
              <a:t>MÔN HỌC THUYẾT TRÌNH </a:t>
            </a:r>
          </a:p>
        </p:txBody>
      </p:sp>
      <p:sp>
        <p:nvSpPr>
          <p:cNvPr id="9" name="Hộp Văn bản 8">
            <a:extLst>
              <a:ext uri="{FF2B5EF4-FFF2-40B4-BE49-F238E27FC236}">
                <a16:creationId xmlns:a16="http://schemas.microsoft.com/office/drawing/2014/main" id="{2060E391-F591-4436-9D34-A630556CE94A}"/>
              </a:ext>
            </a:extLst>
          </p:cNvPr>
          <p:cNvSpPr txBox="1"/>
          <p:nvPr/>
        </p:nvSpPr>
        <p:spPr>
          <a:xfrm>
            <a:off x="540860" y="1119355"/>
            <a:ext cx="2950093" cy="461665"/>
          </a:xfrm>
          <a:prstGeom prst="rect">
            <a:avLst/>
          </a:prstGeom>
          <a:noFill/>
        </p:spPr>
        <p:txBody>
          <a:bodyPr wrap="square" rtlCol="0">
            <a:spAutoFit/>
          </a:bodyPr>
          <a:lstStyle/>
          <a:p>
            <a:r>
              <a:rPr lang="vi-VN" sz="2400">
                <a:solidFill>
                  <a:schemeClr val="accent4">
                    <a:lumMod val="50000"/>
                  </a:schemeClr>
                </a:solidFill>
              </a:rPr>
              <a:t>Chủ đề thuyết trình </a:t>
            </a:r>
          </a:p>
        </p:txBody>
      </p:sp>
      <p:sp>
        <p:nvSpPr>
          <p:cNvPr id="10" name="Hình chữ nhật 9">
            <a:extLst>
              <a:ext uri="{FF2B5EF4-FFF2-40B4-BE49-F238E27FC236}">
                <a16:creationId xmlns:a16="http://schemas.microsoft.com/office/drawing/2014/main" id="{EA4EF471-C044-45DA-97F1-53F3303110DF}"/>
              </a:ext>
            </a:extLst>
          </p:cNvPr>
          <p:cNvSpPr/>
          <p:nvPr/>
        </p:nvSpPr>
        <p:spPr>
          <a:xfrm>
            <a:off x="775568" y="2713728"/>
            <a:ext cx="4403121" cy="739599"/>
          </a:xfrm>
          <a:prstGeom prst="rect">
            <a:avLst/>
          </a:prstGeom>
          <a:noFill/>
          <a:ln>
            <a:solidFill>
              <a:schemeClr val="accent4">
                <a:lumMod val="50000"/>
                <a:alpha val="0"/>
              </a:schemeClr>
            </a:solidFill>
          </a:ln>
          <a:effectLst>
            <a:reflection stA="0" endPos="65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effectLst>
                <a:glow rad="127000">
                  <a:schemeClr val="accent1">
                    <a:alpha val="0"/>
                  </a:schemeClr>
                </a:glow>
              </a:effectLst>
            </a:endParaRPr>
          </a:p>
        </p:txBody>
      </p:sp>
      <p:sp>
        <p:nvSpPr>
          <p:cNvPr id="11" name="Hình chữ nhật 10">
            <a:extLst>
              <a:ext uri="{FF2B5EF4-FFF2-40B4-BE49-F238E27FC236}">
                <a16:creationId xmlns:a16="http://schemas.microsoft.com/office/drawing/2014/main" id="{2AA1ED77-462E-4F4F-B42E-8217F2C409F2}"/>
              </a:ext>
            </a:extLst>
          </p:cNvPr>
          <p:cNvSpPr/>
          <p:nvPr/>
        </p:nvSpPr>
        <p:spPr>
          <a:xfrm>
            <a:off x="894049" y="3650488"/>
            <a:ext cx="3282662" cy="584310"/>
          </a:xfrm>
          <a:prstGeom prst="rect">
            <a:avLst/>
          </a:prstGeom>
          <a:noFill/>
          <a:ln>
            <a:solidFill>
              <a:schemeClr val="accent4">
                <a:lumMod val="50000"/>
                <a:alpha val="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12" name="Hình chữ nhật 11">
            <a:extLst>
              <a:ext uri="{FF2B5EF4-FFF2-40B4-BE49-F238E27FC236}">
                <a16:creationId xmlns:a16="http://schemas.microsoft.com/office/drawing/2014/main" id="{89E62C33-B978-4D93-A92C-459F95418B4F}"/>
              </a:ext>
            </a:extLst>
          </p:cNvPr>
          <p:cNvSpPr/>
          <p:nvPr/>
        </p:nvSpPr>
        <p:spPr>
          <a:xfrm>
            <a:off x="713799" y="4325414"/>
            <a:ext cx="4950427" cy="1468045"/>
          </a:xfrm>
          <a:prstGeom prst="rect">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2400"/>
          </a:p>
        </p:txBody>
      </p:sp>
      <p:sp>
        <p:nvSpPr>
          <p:cNvPr id="23" name="Hộp Văn bản 22">
            <a:extLst>
              <a:ext uri="{FF2B5EF4-FFF2-40B4-BE49-F238E27FC236}">
                <a16:creationId xmlns:a16="http://schemas.microsoft.com/office/drawing/2014/main" id="{2CC0A0B0-7823-4FAE-BE34-F0997F1B0E54}"/>
              </a:ext>
            </a:extLst>
          </p:cNvPr>
          <p:cNvSpPr txBox="1"/>
          <p:nvPr/>
        </p:nvSpPr>
        <p:spPr>
          <a:xfrm>
            <a:off x="854307" y="2014338"/>
            <a:ext cx="2498233" cy="523220"/>
          </a:xfrm>
          <a:prstGeom prst="rect">
            <a:avLst/>
          </a:prstGeom>
          <a:noFill/>
        </p:spPr>
        <p:txBody>
          <a:bodyPr wrap="square" rtlCol="0">
            <a:spAutoFit/>
          </a:bodyPr>
          <a:lstStyle/>
          <a:p>
            <a:r>
              <a:rPr lang="en-US" sz="2800" b="1">
                <a:solidFill>
                  <a:schemeClr val="accent4">
                    <a:lumMod val="50000"/>
                  </a:schemeClr>
                </a:solidFill>
              </a:rPr>
              <a:t>1. Giới thiệu</a:t>
            </a:r>
            <a:endParaRPr lang="vi-VN" sz="2800" b="1">
              <a:solidFill>
                <a:schemeClr val="accent4">
                  <a:lumMod val="50000"/>
                </a:schemeClr>
              </a:solidFill>
            </a:endParaRPr>
          </a:p>
        </p:txBody>
      </p:sp>
      <p:sp>
        <p:nvSpPr>
          <p:cNvPr id="24" name="Hộp Văn bản 23">
            <a:extLst>
              <a:ext uri="{FF2B5EF4-FFF2-40B4-BE49-F238E27FC236}">
                <a16:creationId xmlns:a16="http://schemas.microsoft.com/office/drawing/2014/main" id="{34749E50-7268-4216-A572-094D737883AA}"/>
              </a:ext>
            </a:extLst>
          </p:cNvPr>
          <p:cNvSpPr txBox="1"/>
          <p:nvPr/>
        </p:nvSpPr>
        <p:spPr>
          <a:xfrm>
            <a:off x="848635" y="2797687"/>
            <a:ext cx="4087324" cy="523220"/>
          </a:xfrm>
          <a:prstGeom prst="rect">
            <a:avLst/>
          </a:prstGeom>
          <a:noFill/>
        </p:spPr>
        <p:txBody>
          <a:bodyPr wrap="square" rtlCol="0">
            <a:spAutoFit/>
          </a:bodyPr>
          <a:lstStyle/>
          <a:p>
            <a:r>
              <a:rPr lang="en-US" sz="2800" b="1">
                <a:solidFill>
                  <a:schemeClr val="accent4">
                    <a:lumMod val="50000"/>
                  </a:schemeClr>
                </a:solidFill>
              </a:rPr>
              <a:t>2. Dữ liệu và cách xử lý</a:t>
            </a:r>
            <a:endParaRPr lang="vi-VN" sz="2800" b="1">
              <a:solidFill>
                <a:schemeClr val="accent4">
                  <a:lumMod val="50000"/>
                </a:schemeClr>
              </a:solidFill>
            </a:endParaRPr>
          </a:p>
        </p:txBody>
      </p:sp>
      <p:sp>
        <p:nvSpPr>
          <p:cNvPr id="25" name="Hộp Văn bản 24">
            <a:extLst>
              <a:ext uri="{FF2B5EF4-FFF2-40B4-BE49-F238E27FC236}">
                <a16:creationId xmlns:a16="http://schemas.microsoft.com/office/drawing/2014/main" id="{DDFCFCF0-689B-4287-9214-7E0EA398A3DE}"/>
              </a:ext>
            </a:extLst>
          </p:cNvPr>
          <p:cNvSpPr txBox="1"/>
          <p:nvPr/>
        </p:nvSpPr>
        <p:spPr>
          <a:xfrm>
            <a:off x="841117" y="3561027"/>
            <a:ext cx="4314771" cy="523220"/>
          </a:xfrm>
          <a:prstGeom prst="rect">
            <a:avLst/>
          </a:prstGeom>
          <a:noFill/>
        </p:spPr>
        <p:txBody>
          <a:bodyPr wrap="square" rtlCol="0">
            <a:spAutoFit/>
          </a:bodyPr>
          <a:lstStyle/>
          <a:p>
            <a:r>
              <a:rPr lang="en-US" sz="2800" b="1">
                <a:solidFill>
                  <a:schemeClr val="accent4">
                    <a:lumMod val="50000"/>
                  </a:schemeClr>
                </a:solidFill>
              </a:rPr>
              <a:t>3. Các mô hình sử dụng</a:t>
            </a:r>
            <a:endParaRPr lang="vi-VN" sz="2800" b="1">
              <a:solidFill>
                <a:schemeClr val="accent4">
                  <a:lumMod val="50000"/>
                </a:schemeClr>
              </a:solidFill>
            </a:endParaRPr>
          </a:p>
        </p:txBody>
      </p:sp>
      <p:sp>
        <p:nvSpPr>
          <p:cNvPr id="26" name="Hộp Văn bản 25">
            <a:extLst>
              <a:ext uri="{FF2B5EF4-FFF2-40B4-BE49-F238E27FC236}">
                <a16:creationId xmlns:a16="http://schemas.microsoft.com/office/drawing/2014/main" id="{310C9CB0-226E-4949-803B-6B29487E479A}"/>
              </a:ext>
            </a:extLst>
          </p:cNvPr>
          <p:cNvSpPr txBox="1"/>
          <p:nvPr/>
        </p:nvSpPr>
        <p:spPr>
          <a:xfrm>
            <a:off x="797043" y="4447990"/>
            <a:ext cx="2578748" cy="523220"/>
          </a:xfrm>
          <a:prstGeom prst="rect">
            <a:avLst/>
          </a:prstGeom>
          <a:noFill/>
        </p:spPr>
        <p:txBody>
          <a:bodyPr wrap="square" rtlCol="0">
            <a:spAutoFit/>
          </a:bodyPr>
          <a:lstStyle/>
          <a:p>
            <a:r>
              <a:rPr lang="en-US" sz="2800" b="1">
                <a:solidFill>
                  <a:schemeClr val="accent4">
                    <a:lumMod val="20000"/>
                    <a:lumOff val="80000"/>
                  </a:schemeClr>
                </a:solidFill>
              </a:rPr>
              <a:t>4. Kết quả</a:t>
            </a:r>
            <a:endParaRPr lang="vi-VN" sz="2800" b="1">
              <a:solidFill>
                <a:schemeClr val="accent4">
                  <a:lumMod val="20000"/>
                  <a:lumOff val="80000"/>
                </a:schemeClr>
              </a:solidFill>
            </a:endParaRPr>
          </a:p>
        </p:txBody>
      </p:sp>
      <p:grpSp>
        <p:nvGrpSpPr>
          <p:cNvPr id="4" name="Nhóm 3">
            <a:extLst>
              <a:ext uri="{FF2B5EF4-FFF2-40B4-BE49-F238E27FC236}">
                <a16:creationId xmlns:a16="http://schemas.microsoft.com/office/drawing/2014/main" id="{232C907E-020A-47EA-AF82-142E3C338A02}"/>
              </a:ext>
            </a:extLst>
          </p:cNvPr>
          <p:cNvGrpSpPr/>
          <p:nvPr/>
        </p:nvGrpSpPr>
        <p:grpSpPr>
          <a:xfrm>
            <a:off x="857757" y="7550638"/>
            <a:ext cx="1945825" cy="2432892"/>
            <a:chOff x="6157424" y="8324361"/>
            <a:chExt cx="1945825" cy="2432892"/>
          </a:xfrm>
        </p:grpSpPr>
        <p:sp>
          <p:nvSpPr>
            <p:cNvPr id="29" name="Hình chữ nhật 28">
              <a:extLst>
                <a:ext uri="{FF2B5EF4-FFF2-40B4-BE49-F238E27FC236}">
                  <a16:creationId xmlns:a16="http://schemas.microsoft.com/office/drawing/2014/main" id="{D3B82A6F-2661-4721-A73F-CC0267F7B8F2}"/>
                </a:ext>
              </a:extLst>
            </p:cNvPr>
            <p:cNvSpPr/>
            <p:nvPr/>
          </p:nvSpPr>
          <p:spPr>
            <a:xfrm>
              <a:off x="6273704" y="8433792"/>
              <a:ext cx="1829545" cy="232346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2" name="Hình chữ nhật 31">
              <a:extLst>
                <a:ext uri="{FF2B5EF4-FFF2-40B4-BE49-F238E27FC236}">
                  <a16:creationId xmlns:a16="http://schemas.microsoft.com/office/drawing/2014/main" id="{1C4792B1-67B1-4802-BAEE-EB4E36758E5B}"/>
                </a:ext>
              </a:extLst>
            </p:cNvPr>
            <p:cNvSpPr/>
            <p:nvPr/>
          </p:nvSpPr>
          <p:spPr>
            <a:xfrm>
              <a:off x="6157424" y="8324361"/>
              <a:ext cx="1829545" cy="2323461"/>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3" name="Nhóm 12">
            <a:extLst>
              <a:ext uri="{FF2B5EF4-FFF2-40B4-BE49-F238E27FC236}">
                <a16:creationId xmlns:a16="http://schemas.microsoft.com/office/drawing/2014/main" id="{C093AAA8-6BB7-4AA6-81E2-C7D94BFF849B}"/>
              </a:ext>
            </a:extLst>
          </p:cNvPr>
          <p:cNvGrpSpPr/>
          <p:nvPr/>
        </p:nvGrpSpPr>
        <p:grpSpPr>
          <a:xfrm>
            <a:off x="6527776" y="7310841"/>
            <a:ext cx="2502884" cy="3286524"/>
            <a:chOff x="14657233" y="3799154"/>
            <a:chExt cx="2210549" cy="2638295"/>
          </a:xfrm>
        </p:grpSpPr>
        <p:sp>
          <p:nvSpPr>
            <p:cNvPr id="31" name="Hình chữ nhật 30">
              <a:extLst>
                <a:ext uri="{FF2B5EF4-FFF2-40B4-BE49-F238E27FC236}">
                  <a16:creationId xmlns:a16="http://schemas.microsoft.com/office/drawing/2014/main" id="{B6817FDE-6008-4EFA-A080-DF28713CAE78}"/>
                </a:ext>
              </a:extLst>
            </p:cNvPr>
            <p:cNvSpPr/>
            <p:nvPr/>
          </p:nvSpPr>
          <p:spPr>
            <a:xfrm>
              <a:off x="14773511" y="3908585"/>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3" name="Hình chữ nhật 32">
              <a:extLst>
                <a:ext uri="{FF2B5EF4-FFF2-40B4-BE49-F238E27FC236}">
                  <a16:creationId xmlns:a16="http://schemas.microsoft.com/office/drawing/2014/main" id="{0240131B-C808-4AD9-B8AB-399CDBA00D22}"/>
                </a:ext>
              </a:extLst>
            </p:cNvPr>
            <p:cNvSpPr/>
            <p:nvPr/>
          </p:nvSpPr>
          <p:spPr>
            <a:xfrm>
              <a:off x="14657233" y="3799154"/>
              <a:ext cx="2094271" cy="2528864"/>
            </a:xfrm>
            <a:prstGeom prst="rect">
              <a:avLst/>
            </a:prstGeom>
            <a:solidFill>
              <a:srgbClr val="81D6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grpSp>
        <p:nvGrpSpPr>
          <p:cNvPr id="14" name="Nhóm 13">
            <a:extLst>
              <a:ext uri="{FF2B5EF4-FFF2-40B4-BE49-F238E27FC236}">
                <a16:creationId xmlns:a16="http://schemas.microsoft.com/office/drawing/2014/main" id="{90B1A890-DD9C-4B78-B362-072DE909D9FD}"/>
              </a:ext>
            </a:extLst>
          </p:cNvPr>
          <p:cNvGrpSpPr/>
          <p:nvPr/>
        </p:nvGrpSpPr>
        <p:grpSpPr>
          <a:xfrm>
            <a:off x="7019979" y="1468763"/>
            <a:ext cx="4314264" cy="4788046"/>
            <a:chOff x="17655688" y="3808577"/>
            <a:chExt cx="2210551" cy="2655924"/>
          </a:xfrm>
        </p:grpSpPr>
        <p:sp>
          <p:nvSpPr>
            <p:cNvPr id="30" name="Hình chữ nhật 29">
              <a:extLst>
                <a:ext uri="{FF2B5EF4-FFF2-40B4-BE49-F238E27FC236}">
                  <a16:creationId xmlns:a16="http://schemas.microsoft.com/office/drawing/2014/main" id="{AC02F53D-4E01-41F0-9942-BBA2F94BCE02}"/>
                </a:ext>
              </a:extLst>
            </p:cNvPr>
            <p:cNvSpPr/>
            <p:nvPr/>
          </p:nvSpPr>
          <p:spPr>
            <a:xfrm>
              <a:off x="17771968" y="3935637"/>
              <a:ext cx="2094271" cy="2528864"/>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4" name="Hình chữ nhật 33">
              <a:extLst>
                <a:ext uri="{FF2B5EF4-FFF2-40B4-BE49-F238E27FC236}">
                  <a16:creationId xmlns:a16="http://schemas.microsoft.com/office/drawing/2014/main" id="{6FD778D3-E8F9-4061-A893-0EB77F8BD347}"/>
                </a:ext>
              </a:extLst>
            </p:cNvPr>
            <p:cNvSpPr/>
            <p:nvPr/>
          </p:nvSpPr>
          <p:spPr>
            <a:xfrm>
              <a:off x="17655688" y="3808577"/>
              <a:ext cx="2094271" cy="252886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a:buFont typeface="Wingdings" panose="05000000000000000000" pitchFamily="2" charset="2"/>
                <a:buChar char="Ø"/>
              </a:pPr>
              <a:r>
                <a:rPr lang="en-US" sz="2800" b="1">
                  <a:solidFill>
                    <a:schemeClr val="accent2">
                      <a:lumMod val="50000"/>
                    </a:schemeClr>
                  </a:solidFill>
                </a:rPr>
                <a:t>Kết quả của từng mô hình</a:t>
              </a:r>
            </a:p>
            <a:p>
              <a:pPr marL="514350" indent="-514350">
                <a:buFont typeface="Wingdings" panose="05000000000000000000" pitchFamily="2" charset="2"/>
                <a:buChar char="Ø"/>
              </a:pPr>
              <a:r>
                <a:rPr lang="en-US" sz="2800" b="1">
                  <a:solidFill>
                    <a:schemeClr val="accent2">
                      <a:lumMod val="50000"/>
                    </a:schemeClr>
                  </a:solidFill>
                </a:rPr>
                <a:t>So sánh các mô hình</a:t>
              </a:r>
            </a:p>
            <a:p>
              <a:pPr marL="514350" indent="-514350">
                <a:buFont typeface="Wingdings" panose="05000000000000000000" pitchFamily="2" charset="2"/>
                <a:buChar char="Ø"/>
              </a:pPr>
              <a:r>
                <a:rPr lang="en-US" sz="2800" b="1">
                  <a:solidFill>
                    <a:schemeClr val="accent2">
                      <a:lumMod val="50000"/>
                    </a:schemeClr>
                  </a:solidFill>
                </a:rPr>
                <a:t>Xây dựng website </a:t>
              </a:r>
            </a:p>
            <a:p>
              <a:pPr marL="514350" indent="-514350">
                <a:buFont typeface="Wingdings" panose="05000000000000000000" pitchFamily="2" charset="2"/>
                <a:buChar char="Ø"/>
              </a:pPr>
              <a:endParaRPr lang="vi-VN" sz="2800" b="1">
                <a:solidFill>
                  <a:schemeClr val="accent2">
                    <a:lumMod val="50000"/>
                  </a:schemeClr>
                </a:solidFill>
              </a:endParaRPr>
            </a:p>
          </p:txBody>
        </p:sp>
      </p:grpSp>
      <p:grpSp>
        <p:nvGrpSpPr>
          <p:cNvPr id="2" name="Nhóm 1">
            <a:extLst>
              <a:ext uri="{FF2B5EF4-FFF2-40B4-BE49-F238E27FC236}">
                <a16:creationId xmlns:a16="http://schemas.microsoft.com/office/drawing/2014/main" id="{C4D72CB4-8490-46C4-9BA2-71E17476F8ED}"/>
              </a:ext>
            </a:extLst>
          </p:cNvPr>
          <p:cNvGrpSpPr/>
          <p:nvPr/>
        </p:nvGrpSpPr>
        <p:grpSpPr>
          <a:xfrm>
            <a:off x="3569955" y="7220141"/>
            <a:ext cx="2094271" cy="2796662"/>
            <a:chOff x="6548090" y="1175972"/>
            <a:chExt cx="4358030" cy="5293547"/>
          </a:xfrm>
        </p:grpSpPr>
        <p:sp>
          <p:nvSpPr>
            <p:cNvPr id="35" name="Hình chữ nhật 34">
              <a:extLst>
                <a:ext uri="{FF2B5EF4-FFF2-40B4-BE49-F238E27FC236}">
                  <a16:creationId xmlns:a16="http://schemas.microsoft.com/office/drawing/2014/main" id="{41ADC443-77C8-4AA8-9802-B066223014D5}"/>
                </a:ext>
              </a:extLst>
            </p:cNvPr>
            <p:cNvSpPr/>
            <p:nvPr/>
          </p:nvSpPr>
          <p:spPr>
            <a:xfrm>
              <a:off x="6664368" y="1347650"/>
              <a:ext cx="4241752" cy="512186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6" name="Hình chữ nhật 35">
              <a:extLst>
                <a:ext uri="{FF2B5EF4-FFF2-40B4-BE49-F238E27FC236}">
                  <a16:creationId xmlns:a16="http://schemas.microsoft.com/office/drawing/2014/main" id="{AEADC8B8-A774-4AA8-940F-DAB0C9109561}"/>
                </a:ext>
              </a:extLst>
            </p:cNvPr>
            <p:cNvSpPr/>
            <p:nvPr/>
          </p:nvSpPr>
          <p:spPr>
            <a:xfrm>
              <a:off x="6548090" y="1175972"/>
              <a:ext cx="4241752" cy="5121869"/>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grpSp>
      <p:pic>
        <p:nvPicPr>
          <p:cNvPr id="38" name="Hình ảnh 37" descr="Ảnh có chứa đồ họa véc-tơ&#10;&#10;Mô tả được tạo tự động">
            <a:extLst>
              <a:ext uri="{FF2B5EF4-FFF2-40B4-BE49-F238E27FC236}">
                <a16:creationId xmlns:a16="http://schemas.microsoft.com/office/drawing/2014/main" id="{DDC4D7B8-78B2-4C2C-8263-3EDBC6692BF5}"/>
              </a:ext>
            </a:extLst>
          </p:cNvPr>
          <p:cNvPicPr>
            <a:picLocks noChangeAspect="1"/>
          </p:cNvPicPr>
          <p:nvPr/>
        </p:nvPicPr>
        <p:blipFill>
          <a:blip r:embed="rId2">
            <a:alphaModFix amt="0"/>
            <a:extLst>
              <a:ext uri="{28A0092B-C50C-407E-A947-70E740481C1C}">
                <a14:useLocalDpi xmlns:a14="http://schemas.microsoft.com/office/drawing/2010/main" val="0"/>
              </a:ext>
            </a:extLst>
          </a:blip>
          <a:stretch>
            <a:fillRect/>
          </a:stretch>
        </p:blipFill>
        <p:spPr>
          <a:xfrm rot="836100">
            <a:off x="4704816" y="1750472"/>
            <a:ext cx="829979" cy="829979"/>
          </a:xfrm>
          <a:prstGeom prst="rect">
            <a:avLst/>
          </a:prstGeom>
        </p:spPr>
      </p:pic>
      <p:pic>
        <p:nvPicPr>
          <p:cNvPr id="16" name="Hình ảnh 15" descr="Ảnh có chứa văn bản, đồ họa véc-tơ&#10;&#10;Mô tả được tạo tự động">
            <a:extLst>
              <a:ext uri="{FF2B5EF4-FFF2-40B4-BE49-F238E27FC236}">
                <a16:creationId xmlns:a16="http://schemas.microsoft.com/office/drawing/2014/main" id="{5A42A667-E344-4461-A3D0-BEACBFD4C175}"/>
              </a:ext>
            </a:extLst>
          </p:cNvPr>
          <p:cNvPicPr>
            <a:picLocks noChangeAspect="1"/>
          </p:cNvPicPr>
          <p:nvPr/>
        </p:nvPicPr>
        <p:blipFill>
          <a:blip r:embed="rId3">
            <a:alphaModFix amt="0"/>
            <a:extLst>
              <a:ext uri="{28A0092B-C50C-407E-A947-70E740481C1C}">
                <a14:useLocalDpi xmlns:a14="http://schemas.microsoft.com/office/drawing/2010/main" val="0"/>
              </a:ext>
            </a:extLst>
          </a:blip>
          <a:stretch>
            <a:fillRect/>
          </a:stretch>
        </p:blipFill>
        <p:spPr>
          <a:xfrm rot="594794">
            <a:off x="4157654" y="3707535"/>
            <a:ext cx="940437" cy="940437"/>
          </a:xfrm>
          <a:prstGeom prst="rect">
            <a:avLst/>
          </a:prstGeom>
        </p:spPr>
      </p:pic>
      <p:sp>
        <p:nvSpPr>
          <p:cNvPr id="40" name="Hộp Văn bản 39">
            <a:extLst>
              <a:ext uri="{FF2B5EF4-FFF2-40B4-BE49-F238E27FC236}">
                <a16:creationId xmlns:a16="http://schemas.microsoft.com/office/drawing/2014/main" id="{BE028D20-D0EB-474F-9C55-9178FF93A973}"/>
              </a:ext>
            </a:extLst>
          </p:cNvPr>
          <p:cNvSpPr txBox="1"/>
          <p:nvPr/>
        </p:nvSpPr>
        <p:spPr>
          <a:xfrm>
            <a:off x="2256389" y="4259665"/>
            <a:ext cx="3405673" cy="369332"/>
          </a:xfrm>
          <a:prstGeom prst="rect">
            <a:avLst/>
          </a:prstGeom>
          <a:noFill/>
        </p:spPr>
        <p:txBody>
          <a:bodyPr wrap="square" rtlCol="0">
            <a:spAutoFit/>
          </a:bodyPr>
          <a:lstStyle/>
          <a:p>
            <a:r>
              <a:rPr lang="vi-VN">
                <a:solidFill>
                  <a:schemeClr val="accent4">
                    <a:lumMod val="20000"/>
                    <a:lumOff val="80000"/>
                    <a:alpha val="0"/>
                  </a:schemeClr>
                </a:solidFill>
              </a:rPr>
              <a:t>Ghi chú Nội dung 3</a:t>
            </a:r>
          </a:p>
        </p:txBody>
      </p:sp>
      <p:sp>
        <p:nvSpPr>
          <p:cNvPr id="46" name="Hình Bầu dục 45">
            <a:extLst>
              <a:ext uri="{FF2B5EF4-FFF2-40B4-BE49-F238E27FC236}">
                <a16:creationId xmlns:a16="http://schemas.microsoft.com/office/drawing/2014/main" id="{D3C2A5C0-D647-456C-8073-51545FEA31B0}"/>
              </a:ext>
            </a:extLst>
          </p:cNvPr>
          <p:cNvSpPr/>
          <p:nvPr/>
        </p:nvSpPr>
        <p:spPr>
          <a:xfrm>
            <a:off x="586686" y="8126525"/>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7" name="Hình Bầu dục 46">
            <a:extLst>
              <a:ext uri="{FF2B5EF4-FFF2-40B4-BE49-F238E27FC236}">
                <a16:creationId xmlns:a16="http://schemas.microsoft.com/office/drawing/2014/main" id="{7AB0C9C4-7E44-4E34-A0CB-FC6986F70817}"/>
              </a:ext>
            </a:extLst>
          </p:cNvPr>
          <p:cNvSpPr/>
          <p:nvPr/>
        </p:nvSpPr>
        <p:spPr>
          <a:xfrm>
            <a:off x="9808864" y="20466630"/>
            <a:ext cx="1515036" cy="1452447"/>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8" name="Hình Bầu dục 47">
            <a:extLst>
              <a:ext uri="{FF2B5EF4-FFF2-40B4-BE49-F238E27FC236}">
                <a16:creationId xmlns:a16="http://schemas.microsoft.com/office/drawing/2014/main" id="{98E187CB-5A76-4F04-8DEA-1F738F7FFEF1}"/>
              </a:ext>
            </a:extLst>
          </p:cNvPr>
          <p:cNvSpPr/>
          <p:nvPr/>
        </p:nvSpPr>
        <p:spPr>
          <a:xfrm>
            <a:off x="9983693" y="12264189"/>
            <a:ext cx="1073459" cy="1037224"/>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9" name="Hình Bầu dục 48">
            <a:extLst>
              <a:ext uri="{FF2B5EF4-FFF2-40B4-BE49-F238E27FC236}">
                <a16:creationId xmlns:a16="http://schemas.microsoft.com/office/drawing/2014/main" id="{B2060BBC-C4F4-49F0-AD1B-5A5373D501CA}"/>
              </a:ext>
            </a:extLst>
          </p:cNvPr>
          <p:cNvSpPr/>
          <p:nvPr/>
        </p:nvSpPr>
        <p:spPr>
          <a:xfrm>
            <a:off x="783754" y="18200151"/>
            <a:ext cx="985499" cy="923838"/>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pic>
        <p:nvPicPr>
          <p:cNvPr id="18" name="Picture 17" descr="A cartoon of a robot reading a book&#10;&#10;AI-generated content may be incorrect.">
            <a:extLst>
              <a:ext uri="{FF2B5EF4-FFF2-40B4-BE49-F238E27FC236}">
                <a16:creationId xmlns:a16="http://schemas.microsoft.com/office/drawing/2014/main" id="{DA5AC788-99DD-E15F-5664-8E699B11C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3250" y="3979627"/>
            <a:ext cx="1278054" cy="1278054"/>
          </a:xfrm>
          <a:prstGeom prst="rect">
            <a:avLst/>
          </a:prstGeom>
        </p:spPr>
      </p:pic>
    </p:spTree>
    <p:extLst>
      <p:ext uri="{BB962C8B-B14F-4D97-AF65-F5344CB8AC3E}">
        <p14:creationId xmlns:p14="http://schemas.microsoft.com/office/powerpoint/2010/main" val="24151064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TotalTime>
  <Words>1683</Words>
  <Application>Microsoft Office PowerPoint</Application>
  <PresentationFormat>Widescreen</PresentationFormat>
  <Paragraphs>232</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(Body)</vt:lpstr>
      <vt:lpstr>Mangal</vt:lpstr>
      <vt:lpstr>Times New Roman</vt:lpstr>
      <vt:lpstr>Wingdings</vt:lpstr>
      <vt:lpstr>Chủ đề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Công Nguyễn Thành</dc:creator>
  <cp:lastModifiedBy>84913946473</cp:lastModifiedBy>
  <cp:revision>120</cp:revision>
  <dcterms:created xsi:type="dcterms:W3CDTF">2021-10-30T08:41:15Z</dcterms:created>
  <dcterms:modified xsi:type="dcterms:W3CDTF">2025-05-28T14:16:32Z</dcterms:modified>
</cp:coreProperties>
</file>