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0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3C6E-0BC2-43B1-95D2-C1C11AD33C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B64E-7B17-4DF0-ABA3-1BBC53E2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8393" y="573578"/>
            <a:ext cx="106818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12822" y="111913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Flip testing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1" y="665912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oncept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3" y="1554678"/>
            <a:ext cx="6144482" cy="46297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54234" y="1035243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22219" y="1554678"/>
            <a:ext cx="2053243" cy="17454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94012" y="1554678"/>
            <a:ext cx="2053243" cy="1745475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79307" y="1554677"/>
            <a:ext cx="2053243" cy="17454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79307" y="3084219"/>
            <a:ext cx="2053243" cy="174547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00763" y="3084219"/>
            <a:ext cx="2053243" cy="174547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10967" y="3084218"/>
            <a:ext cx="2053243" cy="1745475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99715" y="4438999"/>
            <a:ext cx="2053243" cy="1745475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07514" y="4438998"/>
            <a:ext cx="2053243" cy="174547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85000" y="4438998"/>
            <a:ext cx="2053243" cy="174547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891251" y="3582787"/>
            <a:ext cx="390698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47255" y="1219909"/>
            <a:ext cx="2252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81949" y="1056333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areas and zoom 3.0 scale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701" y="1554677"/>
            <a:ext cx="1868043" cy="1515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709" y="1695070"/>
            <a:ext cx="1808018" cy="14646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895" y="1554677"/>
            <a:ext cx="1883179" cy="1515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949" y="3393618"/>
            <a:ext cx="1745500" cy="14028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0709" y="3536187"/>
            <a:ext cx="1773123" cy="143161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9396" y="3393618"/>
            <a:ext cx="1743196" cy="14052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4846" y="5231783"/>
            <a:ext cx="1780797" cy="14262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7359" y="5403140"/>
            <a:ext cx="1682772" cy="135037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29396" y="5344229"/>
            <a:ext cx="1694237" cy="1360603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7470285" y="2086495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8790709" y="2246629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0144160" y="2107146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350867" y="3866884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838049" y="3985761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0392418" y="3836097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222671" y="5620304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830407" y="5780438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0429813" y="5692921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274264" y="1782851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466865" y="1757915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221081" y="1785239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274265" y="3589522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443098" y="3594377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221080" y="3601475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276800" y="5231783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3467266" y="5231783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221079" y="5231783"/>
            <a:ext cx="370471" cy="3202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48393" y="573578"/>
            <a:ext cx="106818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2822" y="111913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Flip testing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1" y="665912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oncept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2219" y="1127577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areas and zoom 3.0 scale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23113" y="1312243"/>
            <a:ext cx="789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4015" y="1127577"/>
            <a:ext cx="136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settings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59236" y="1320556"/>
            <a:ext cx="789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98080" y="1127577"/>
            <a:ext cx="445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flow control to run all settings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050" y="1689888"/>
            <a:ext cx="3815216" cy="48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7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48393" y="573578"/>
            <a:ext cx="106818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2822" y="111913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Flip testing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198" y="619745"/>
            <a:ext cx="24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Actual debug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9834" y="989077"/>
            <a:ext cx="243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Check normal samples</a:t>
            </a:r>
            <a:endParaRPr 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91343"/>
              </p:ext>
            </p:extLst>
          </p:nvPr>
        </p:nvGraphicFramePr>
        <p:xfrm>
          <a:off x="1450108" y="1404576"/>
          <a:ext cx="9185250" cy="4971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78">
                  <a:extLst>
                    <a:ext uri="{9D8B030D-6E8A-4147-A177-3AD203B41FA5}">
                      <a16:colId xmlns:a16="http://schemas.microsoft.com/office/drawing/2014/main" val="598281643"/>
                    </a:ext>
                  </a:extLst>
                </a:gridCol>
                <a:gridCol w="1643761">
                  <a:extLst>
                    <a:ext uri="{9D8B030D-6E8A-4147-A177-3AD203B41FA5}">
                      <a16:colId xmlns:a16="http://schemas.microsoft.com/office/drawing/2014/main" val="749386515"/>
                    </a:ext>
                  </a:extLst>
                </a:gridCol>
                <a:gridCol w="821975">
                  <a:extLst>
                    <a:ext uri="{9D8B030D-6E8A-4147-A177-3AD203B41FA5}">
                      <a16:colId xmlns:a16="http://schemas.microsoft.com/office/drawing/2014/main" val="2368953215"/>
                    </a:ext>
                  </a:extLst>
                </a:gridCol>
                <a:gridCol w="845696">
                  <a:extLst>
                    <a:ext uri="{9D8B030D-6E8A-4147-A177-3AD203B41FA5}">
                      <a16:colId xmlns:a16="http://schemas.microsoft.com/office/drawing/2014/main" val="2618822789"/>
                    </a:ext>
                  </a:extLst>
                </a:gridCol>
                <a:gridCol w="1832022">
                  <a:extLst>
                    <a:ext uri="{9D8B030D-6E8A-4147-A177-3AD203B41FA5}">
                      <a16:colId xmlns:a16="http://schemas.microsoft.com/office/drawing/2014/main" val="1532255399"/>
                    </a:ext>
                  </a:extLst>
                </a:gridCol>
                <a:gridCol w="3228718">
                  <a:extLst>
                    <a:ext uri="{9D8B030D-6E8A-4147-A177-3AD203B41FA5}">
                      <a16:colId xmlns:a16="http://schemas.microsoft.com/office/drawing/2014/main" val="308089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time checking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Reason</a:t>
                      </a:r>
                      <a:r>
                        <a:rPr lang="en-US" sz="1400" baseline="0" dirty="0" smtClean="0"/>
                        <a:t> 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99015"/>
                  </a:ext>
                </a:extLst>
              </a:tr>
              <a:tr h="10874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Detect</a:t>
                      </a:r>
                      <a:r>
                        <a:rPr lang="en-US" sz="1400" baseline="0" dirty="0" smtClean="0"/>
                        <a:t> dust on part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01499"/>
                  </a:ext>
                </a:extLst>
              </a:tr>
              <a:tr h="12469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Detect</a:t>
                      </a:r>
                      <a:r>
                        <a:rPr lang="en-US" sz="1400" baseline="0" dirty="0" smtClean="0"/>
                        <a:t> dust on part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70213"/>
                  </a:ext>
                </a:extLst>
              </a:tr>
              <a:tr h="445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308"/>
                  </a:ext>
                </a:extLst>
              </a:tr>
              <a:tr h="4073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3140"/>
                  </a:ext>
                </a:extLst>
              </a:tr>
              <a:tr h="1413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Detect</a:t>
                      </a:r>
                      <a:r>
                        <a:rPr lang="en-US" sz="1400" baseline="0" dirty="0" smtClean="0"/>
                        <a:t> dust on part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7872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482" y="1857103"/>
            <a:ext cx="1114581" cy="92405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9135687" y="2023260"/>
            <a:ext cx="432262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396" y="3069907"/>
            <a:ext cx="917969" cy="831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221" y="2947353"/>
            <a:ext cx="1171739" cy="107647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9304712" y="3566037"/>
            <a:ext cx="432262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078" y="5261322"/>
            <a:ext cx="1009791" cy="98121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263148" y="5565944"/>
            <a:ext cx="432262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4093" y="5261322"/>
            <a:ext cx="115268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9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48393" y="573578"/>
            <a:ext cx="106818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2822" y="111913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Flip testing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198" y="619745"/>
            <a:ext cx="24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Actual debug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9834" y="989077"/>
            <a:ext cx="243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Check normal samples</a:t>
            </a:r>
            <a:endParaRPr 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21485"/>
              </p:ext>
            </p:extLst>
          </p:nvPr>
        </p:nvGraphicFramePr>
        <p:xfrm>
          <a:off x="1450108" y="1404576"/>
          <a:ext cx="9185250" cy="472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78">
                  <a:extLst>
                    <a:ext uri="{9D8B030D-6E8A-4147-A177-3AD203B41FA5}">
                      <a16:colId xmlns:a16="http://schemas.microsoft.com/office/drawing/2014/main" val="598281643"/>
                    </a:ext>
                  </a:extLst>
                </a:gridCol>
                <a:gridCol w="1643761">
                  <a:extLst>
                    <a:ext uri="{9D8B030D-6E8A-4147-A177-3AD203B41FA5}">
                      <a16:colId xmlns:a16="http://schemas.microsoft.com/office/drawing/2014/main" val="749386515"/>
                    </a:ext>
                  </a:extLst>
                </a:gridCol>
                <a:gridCol w="821975">
                  <a:extLst>
                    <a:ext uri="{9D8B030D-6E8A-4147-A177-3AD203B41FA5}">
                      <a16:colId xmlns:a16="http://schemas.microsoft.com/office/drawing/2014/main" val="2368953215"/>
                    </a:ext>
                  </a:extLst>
                </a:gridCol>
                <a:gridCol w="845696">
                  <a:extLst>
                    <a:ext uri="{9D8B030D-6E8A-4147-A177-3AD203B41FA5}">
                      <a16:colId xmlns:a16="http://schemas.microsoft.com/office/drawing/2014/main" val="2618822789"/>
                    </a:ext>
                  </a:extLst>
                </a:gridCol>
                <a:gridCol w="1832022">
                  <a:extLst>
                    <a:ext uri="{9D8B030D-6E8A-4147-A177-3AD203B41FA5}">
                      <a16:colId xmlns:a16="http://schemas.microsoft.com/office/drawing/2014/main" val="1532255399"/>
                    </a:ext>
                  </a:extLst>
                </a:gridCol>
                <a:gridCol w="3228718">
                  <a:extLst>
                    <a:ext uri="{9D8B030D-6E8A-4147-A177-3AD203B41FA5}">
                      <a16:colId xmlns:a16="http://schemas.microsoft.com/office/drawing/2014/main" val="308089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time checking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Reason</a:t>
                      </a:r>
                      <a:r>
                        <a:rPr lang="en-US" sz="1400" baseline="0" dirty="0" smtClean="0"/>
                        <a:t> 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99015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01499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70213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308"/>
                  </a:ext>
                </a:extLst>
              </a:tr>
              <a:tr h="482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3140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78726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60899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02834"/>
                  </a:ext>
                </a:extLst>
              </a:tr>
              <a:tr h="1413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Detect</a:t>
                      </a:r>
                      <a:r>
                        <a:rPr lang="en-US" sz="1400" baseline="0" dirty="0" smtClean="0"/>
                        <a:t> dust on part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8060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350" y="4834727"/>
            <a:ext cx="1143160" cy="1095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407" y="4806148"/>
            <a:ext cx="1105054" cy="112410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9121407" y="5002441"/>
            <a:ext cx="432262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6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48393" y="573578"/>
            <a:ext cx="106818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2822" y="111913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Flip testing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198" y="619745"/>
            <a:ext cx="24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Actual debug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9834" y="989077"/>
            <a:ext cx="243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Check normal samples</a:t>
            </a:r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08569"/>
              </p:ext>
            </p:extLst>
          </p:nvPr>
        </p:nvGraphicFramePr>
        <p:xfrm>
          <a:off x="1340815" y="1327355"/>
          <a:ext cx="9297010" cy="49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71">
                  <a:extLst>
                    <a:ext uri="{9D8B030D-6E8A-4147-A177-3AD203B41FA5}">
                      <a16:colId xmlns:a16="http://schemas.microsoft.com/office/drawing/2014/main" val="598281643"/>
                    </a:ext>
                  </a:extLst>
                </a:gridCol>
                <a:gridCol w="1663761">
                  <a:extLst>
                    <a:ext uri="{9D8B030D-6E8A-4147-A177-3AD203B41FA5}">
                      <a16:colId xmlns:a16="http://schemas.microsoft.com/office/drawing/2014/main" val="749386515"/>
                    </a:ext>
                  </a:extLst>
                </a:gridCol>
                <a:gridCol w="831976">
                  <a:extLst>
                    <a:ext uri="{9D8B030D-6E8A-4147-A177-3AD203B41FA5}">
                      <a16:colId xmlns:a16="http://schemas.microsoft.com/office/drawing/2014/main" val="2368953215"/>
                    </a:ext>
                  </a:extLst>
                </a:gridCol>
                <a:gridCol w="855986">
                  <a:extLst>
                    <a:ext uri="{9D8B030D-6E8A-4147-A177-3AD203B41FA5}">
                      <a16:colId xmlns:a16="http://schemas.microsoft.com/office/drawing/2014/main" val="2618822789"/>
                    </a:ext>
                  </a:extLst>
                </a:gridCol>
                <a:gridCol w="1854313">
                  <a:extLst>
                    <a:ext uri="{9D8B030D-6E8A-4147-A177-3AD203B41FA5}">
                      <a16:colId xmlns:a16="http://schemas.microsoft.com/office/drawing/2014/main" val="1532255399"/>
                    </a:ext>
                  </a:extLst>
                </a:gridCol>
                <a:gridCol w="3268003">
                  <a:extLst>
                    <a:ext uri="{9D8B030D-6E8A-4147-A177-3AD203B41FA5}">
                      <a16:colId xmlns:a16="http://schemas.microsoft.com/office/drawing/2014/main" val="3080890628"/>
                    </a:ext>
                  </a:extLst>
                </a:gridCol>
              </a:tblGrid>
              <a:tr h="3746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time checking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Reason</a:t>
                      </a:r>
                      <a:r>
                        <a:rPr lang="en-US" sz="1400" baseline="0" dirty="0" smtClean="0"/>
                        <a:t> 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99015"/>
                  </a:ext>
                </a:extLst>
              </a:tr>
              <a:tr h="1130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Detect</a:t>
                      </a:r>
                      <a:r>
                        <a:rPr lang="en-US" sz="1400" baseline="0" dirty="0" smtClean="0"/>
                        <a:t> dust on part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01499"/>
                  </a:ext>
                </a:extLst>
              </a:tr>
              <a:tr h="394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70213"/>
                  </a:ext>
                </a:extLst>
              </a:tr>
              <a:tr h="339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308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3140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78726"/>
                  </a:ext>
                </a:extLst>
              </a:tr>
              <a:tr h="3158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6089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02834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80606"/>
                  </a:ext>
                </a:extLst>
              </a:tr>
              <a:tr h="10601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Detect</a:t>
                      </a:r>
                      <a:r>
                        <a:rPr lang="en-US" sz="1400" baseline="0" dirty="0" smtClean="0"/>
                        <a:t> dust on part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98575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90" y="1763870"/>
            <a:ext cx="1066949" cy="1019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084" y="1763871"/>
            <a:ext cx="955440" cy="102190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384717" y="1835289"/>
            <a:ext cx="432262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241" y="5229158"/>
            <a:ext cx="895475" cy="9716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215" y="5257737"/>
            <a:ext cx="866896" cy="914528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9600847" y="5349241"/>
            <a:ext cx="432262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3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76996"/>
              </p:ext>
            </p:extLst>
          </p:nvPr>
        </p:nvGraphicFramePr>
        <p:xfrm>
          <a:off x="1450108" y="1404576"/>
          <a:ext cx="9185250" cy="5503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78">
                  <a:extLst>
                    <a:ext uri="{9D8B030D-6E8A-4147-A177-3AD203B41FA5}">
                      <a16:colId xmlns:a16="http://schemas.microsoft.com/office/drawing/2014/main" val="598281643"/>
                    </a:ext>
                  </a:extLst>
                </a:gridCol>
                <a:gridCol w="1643761">
                  <a:extLst>
                    <a:ext uri="{9D8B030D-6E8A-4147-A177-3AD203B41FA5}">
                      <a16:colId xmlns:a16="http://schemas.microsoft.com/office/drawing/2014/main" val="749386515"/>
                    </a:ext>
                  </a:extLst>
                </a:gridCol>
                <a:gridCol w="821975">
                  <a:extLst>
                    <a:ext uri="{9D8B030D-6E8A-4147-A177-3AD203B41FA5}">
                      <a16:colId xmlns:a16="http://schemas.microsoft.com/office/drawing/2014/main" val="2368953215"/>
                    </a:ext>
                  </a:extLst>
                </a:gridCol>
                <a:gridCol w="845696">
                  <a:extLst>
                    <a:ext uri="{9D8B030D-6E8A-4147-A177-3AD203B41FA5}">
                      <a16:colId xmlns:a16="http://schemas.microsoft.com/office/drawing/2014/main" val="2618822789"/>
                    </a:ext>
                  </a:extLst>
                </a:gridCol>
                <a:gridCol w="1832022">
                  <a:extLst>
                    <a:ext uri="{9D8B030D-6E8A-4147-A177-3AD203B41FA5}">
                      <a16:colId xmlns:a16="http://schemas.microsoft.com/office/drawing/2014/main" val="1532255399"/>
                    </a:ext>
                  </a:extLst>
                </a:gridCol>
                <a:gridCol w="3228718">
                  <a:extLst>
                    <a:ext uri="{9D8B030D-6E8A-4147-A177-3AD203B41FA5}">
                      <a16:colId xmlns:a16="http://schemas.microsoft.com/office/drawing/2014/main" val="308089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time checking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Reason</a:t>
                      </a:r>
                      <a:r>
                        <a:rPr lang="en-US" sz="1400" baseline="0" dirty="0" smtClean="0"/>
                        <a:t> 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99015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01499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70213"/>
                  </a:ext>
                </a:extLst>
              </a:tr>
              <a:tr h="9559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308"/>
                  </a:ext>
                </a:extLst>
              </a:tr>
              <a:tr h="482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3140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60899"/>
                  </a:ext>
                </a:extLst>
              </a:tr>
              <a:tr h="11720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02834"/>
                  </a:ext>
                </a:extLst>
              </a:tr>
              <a:tr h="1413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Detect</a:t>
                      </a:r>
                      <a:r>
                        <a:rPr lang="en-US" sz="1400" baseline="0" dirty="0" smtClean="0"/>
                        <a:t> dust on part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80606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648393" y="573578"/>
            <a:ext cx="106818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12822" y="111913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Flip testing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198" y="619745"/>
            <a:ext cx="24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Actual debug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9834" y="989077"/>
            <a:ext cx="243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Check normal samples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302" y="5715584"/>
            <a:ext cx="885949" cy="1000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260" y="5777931"/>
            <a:ext cx="781159" cy="9240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302" y="4422560"/>
            <a:ext cx="1000265" cy="92405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807226" y="5005723"/>
            <a:ext cx="432262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555458" y="6057078"/>
            <a:ext cx="432262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917" y="4422560"/>
            <a:ext cx="1057423" cy="924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250" y="2545275"/>
            <a:ext cx="1019317" cy="92405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626711" y="2703286"/>
            <a:ext cx="432262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9917" y="2545275"/>
            <a:ext cx="92405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3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34618"/>
              </p:ext>
            </p:extLst>
          </p:nvPr>
        </p:nvGraphicFramePr>
        <p:xfrm>
          <a:off x="1450108" y="1404576"/>
          <a:ext cx="9185250" cy="355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78">
                  <a:extLst>
                    <a:ext uri="{9D8B030D-6E8A-4147-A177-3AD203B41FA5}">
                      <a16:colId xmlns:a16="http://schemas.microsoft.com/office/drawing/2014/main" val="598281643"/>
                    </a:ext>
                  </a:extLst>
                </a:gridCol>
                <a:gridCol w="1643761">
                  <a:extLst>
                    <a:ext uri="{9D8B030D-6E8A-4147-A177-3AD203B41FA5}">
                      <a16:colId xmlns:a16="http://schemas.microsoft.com/office/drawing/2014/main" val="749386515"/>
                    </a:ext>
                  </a:extLst>
                </a:gridCol>
                <a:gridCol w="821975">
                  <a:extLst>
                    <a:ext uri="{9D8B030D-6E8A-4147-A177-3AD203B41FA5}">
                      <a16:colId xmlns:a16="http://schemas.microsoft.com/office/drawing/2014/main" val="2368953215"/>
                    </a:ext>
                  </a:extLst>
                </a:gridCol>
                <a:gridCol w="845696">
                  <a:extLst>
                    <a:ext uri="{9D8B030D-6E8A-4147-A177-3AD203B41FA5}">
                      <a16:colId xmlns:a16="http://schemas.microsoft.com/office/drawing/2014/main" val="2618822789"/>
                    </a:ext>
                  </a:extLst>
                </a:gridCol>
                <a:gridCol w="1832022">
                  <a:extLst>
                    <a:ext uri="{9D8B030D-6E8A-4147-A177-3AD203B41FA5}">
                      <a16:colId xmlns:a16="http://schemas.microsoft.com/office/drawing/2014/main" val="1532255399"/>
                    </a:ext>
                  </a:extLst>
                </a:gridCol>
                <a:gridCol w="3228718">
                  <a:extLst>
                    <a:ext uri="{9D8B030D-6E8A-4147-A177-3AD203B41FA5}">
                      <a16:colId xmlns:a16="http://schemas.microsoft.com/office/drawing/2014/main" val="308089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time checking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Reason</a:t>
                      </a:r>
                      <a:r>
                        <a:rPr lang="en-US" sz="1400" baseline="0" dirty="0" smtClean="0"/>
                        <a:t> 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99015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01499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70213"/>
                  </a:ext>
                </a:extLst>
              </a:tr>
              <a:tr h="3241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308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3140"/>
                  </a:ext>
                </a:extLst>
              </a:tr>
              <a:tr h="293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60899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02834"/>
                  </a:ext>
                </a:extLst>
              </a:tr>
              <a:tr h="3574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80606"/>
                  </a:ext>
                </a:extLst>
              </a:tr>
              <a:tr h="2937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84194"/>
                  </a:ext>
                </a:extLst>
              </a:tr>
              <a:tr h="271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37203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49448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648393" y="573578"/>
            <a:ext cx="106818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12822" y="111913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Flip testing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198" y="619745"/>
            <a:ext cx="24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Actual debug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9834" y="989077"/>
            <a:ext cx="243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Check NG samples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051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8393" y="573578"/>
            <a:ext cx="106818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12822" y="111913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Flip testing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834" y="850578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debug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8600"/>
              </p:ext>
            </p:extLst>
          </p:nvPr>
        </p:nvGraphicFramePr>
        <p:xfrm>
          <a:off x="2663767" y="1462766"/>
          <a:ext cx="6164349" cy="1640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670">
                  <a:extLst>
                    <a:ext uri="{9D8B030D-6E8A-4147-A177-3AD203B41FA5}">
                      <a16:colId xmlns:a16="http://schemas.microsoft.com/office/drawing/2014/main" val="598281643"/>
                    </a:ext>
                  </a:extLst>
                </a:gridCol>
                <a:gridCol w="1921923">
                  <a:extLst>
                    <a:ext uri="{9D8B030D-6E8A-4147-A177-3AD203B41FA5}">
                      <a16:colId xmlns:a16="http://schemas.microsoft.com/office/drawing/2014/main" val="749386515"/>
                    </a:ext>
                  </a:extLst>
                </a:gridCol>
                <a:gridCol w="1076043">
                  <a:extLst>
                    <a:ext uri="{9D8B030D-6E8A-4147-A177-3AD203B41FA5}">
                      <a16:colId xmlns:a16="http://schemas.microsoft.com/office/drawing/2014/main" val="2368953215"/>
                    </a:ext>
                  </a:extLst>
                </a:gridCol>
                <a:gridCol w="2215713">
                  <a:extLst>
                    <a:ext uri="{9D8B030D-6E8A-4147-A177-3AD203B41FA5}">
                      <a16:colId xmlns:a16="http://schemas.microsoft.com/office/drawing/2014/main" val="2618822789"/>
                    </a:ext>
                  </a:extLst>
                </a:gridCol>
              </a:tblGrid>
              <a:tr h="5393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 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</a:t>
                      </a:r>
                      <a:r>
                        <a:rPr lang="en-US" sz="1400" baseline="0" dirty="0" smtClean="0"/>
                        <a:t> affect to accuracy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99015"/>
                  </a:ext>
                </a:extLst>
              </a:tr>
              <a:tr h="5332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r>
                        <a:rPr lang="en-US" sz="1400" baseline="0" dirty="0" smtClean="0"/>
                        <a:t> samples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dust on part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01499"/>
                  </a:ext>
                </a:extLst>
              </a:tr>
              <a:tr h="568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NG</a:t>
                      </a:r>
                      <a:r>
                        <a:rPr lang="en-US" sz="1400" baseline="0" dirty="0" smtClean="0"/>
                        <a:t> samples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7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90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336</Words>
  <Application>Microsoft Office PowerPoint</Application>
  <PresentationFormat>Widescreen</PresentationFormat>
  <Paragraphs>248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tim-adm</dc:creator>
  <cp:lastModifiedBy>tim-adm</cp:lastModifiedBy>
  <cp:revision>20</cp:revision>
  <dcterms:created xsi:type="dcterms:W3CDTF">2023-12-12T02:01:44Z</dcterms:created>
  <dcterms:modified xsi:type="dcterms:W3CDTF">2023-12-14T04:26:17Z</dcterms:modified>
</cp:coreProperties>
</file>